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 id="2147483751" r:id="rId2"/>
  </p:sldMasterIdLst>
  <p:notesMasterIdLst>
    <p:notesMasterId r:id="rId24"/>
  </p:notesMasterIdLst>
  <p:sldIdLst>
    <p:sldId id="603" r:id="rId3"/>
    <p:sldId id="277" r:id="rId4"/>
    <p:sldId id="344" r:id="rId5"/>
    <p:sldId id="257" r:id="rId6"/>
    <p:sldId id="577" r:id="rId7"/>
    <p:sldId id="585" r:id="rId8"/>
    <p:sldId id="580" r:id="rId9"/>
    <p:sldId id="587" r:id="rId10"/>
    <p:sldId id="572" r:id="rId11"/>
    <p:sldId id="597" r:id="rId12"/>
    <p:sldId id="588" r:id="rId13"/>
    <p:sldId id="598" r:id="rId14"/>
    <p:sldId id="589" r:id="rId15"/>
    <p:sldId id="599" r:id="rId16"/>
    <p:sldId id="590" r:id="rId17"/>
    <p:sldId id="591" r:id="rId18"/>
    <p:sldId id="600" r:id="rId19"/>
    <p:sldId id="592" r:id="rId20"/>
    <p:sldId id="584" r:id="rId21"/>
    <p:sldId id="594" r:id="rId22"/>
    <p:sldId id="60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een ramprasad" initials="nr" lastIdx="20" clrIdx="0">
    <p:extLst>
      <p:ext uri="{19B8F6BF-5375-455C-9EA6-DF929625EA0E}">
        <p15:presenceInfo xmlns:p15="http://schemas.microsoft.com/office/powerpoint/2012/main" userId="beeefa2a413e1c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945E3C"/>
    <a:srgbClr val="DA6960"/>
    <a:srgbClr val="11FD27"/>
    <a:srgbClr val="56EAB2"/>
    <a:srgbClr val="0980ED"/>
    <a:srgbClr val="D4CC32"/>
    <a:srgbClr val="DC4CBD"/>
    <a:srgbClr val="C426A2"/>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82" y="17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5A8E83-D19A-4F29-8CDE-2AEAB2A5543C}" type="datetimeFigureOut">
              <a:rPr lang="en-IN" smtClean="0"/>
              <a:t>08-01-2022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83982-168F-453A-98F1-8D3EDE8EA8EA}" type="slidenum">
              <a:rPr lang="en-IN" smtClean="0"/>
              <a:t>‹#›</a:t>
            </a:fld>
            <a:endParaRPr lang="en-IN"/>
          </a:p>
        </p:txBody>
      </p:sp>
    </p:spTree>
    <p:extLst>
      <p:ext uri="{BB962C8B-B14F-4D97-AF65-F5344CB8AC3E}">
        <p14:creationId xmlns:p14="http://schemas.microsoft.com/office/powerpoint/2010/main" val="2760036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p21: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6" name="Google Shape;1266;p21: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267" name="Google Shape;1267;p21: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a:ln>
                  <a:noFill/>
                </a:ln>
                <a:solidFill>
                  <a:srgbClr val="000000"/>
                </a:solidFill>
                <a:effectLst/>
                <a:uLnTx/>
                <a:uFillTx/>
                <a:latin typeface="Calibri"/>
                <a:cs typeface="Calibri"/>
                <a:sym typeface="Calibri"/>
              </a:rPr>
              <a:t>My First Template</a:t>
            </a: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7"/>
        <p:cNvGrpSpPr/>
        <p:nvPr/>
      </p:nvGrpSpPr>
      <p:grpSpPr>
        <a:xfrm>
          <a:off x="0" y="0"/>
          <a:ext cx="0" cy="0"/>
          <a:chOff x="0" y="0"/>
          <a:chExt cx="0" cy="0"/>
        </a:xfrm>
      </p:grpSpPr>
      <p:sp>
        <p:nvSpPr>
          <p:cNvPr id="16308" name="Google Shape;16308;p317:notes"/>
          <p:cNvSpPr txBox="1">
            <a:spLocks noGrp="1"/>
          </p:cNvSpPr>
          <p:nvPr>
            <p:ph type="body" idx="1"/>
          </p:nvPr>
        </p:nvSpPr>
        <p:spPr>
          <a:xfrm>
            <a:off x="994569" y="3257550"/>
            <a:ext cx="795655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9" name="Google Shape;16309;p317: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734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1"/>
        <p:cNvGrpSpPr/>
        <p:nvPr/>
      </p:nvGrpSpPr>
      <p:grpSpPr>
        <a:xfrm>
          <a:off x="0" y="0"/>
          <a:ext cx="0" cy="0"/>
          <a:chOff x="0" y="0"/>
          <a:chExt cx="0" cy="0"/>
        </a:xfrm>
      </p:grpSpPr>
      <p:sp>
        <p:nvSpPr>
          <p:cNvPr id="17602" name="Google Shape;17602;p325: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03" name="Google Shape;17603;p325: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604" name="Google Shape;17604;p325: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My First Template</a:t>
            </a:r>
            <a:endParaRPr/>
          </a:p>
        </p:txBody>
      </p:sp>
    </p:spTree>
    <p:extLst>
      <p:ext uri="{BB962C8B-B14F-4D97-AF65-F5344CB8AC3E}">
        <p14:creationId xmlns:p14="http://schemas.microsoft.com/office/powerpoint/2010/main" val="416716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7"/>
        <p:cNvGrpSpPr/>
        <p:nvPr/>
      </p:nvGrpSpPr>
      <p:grpSpPr>
        <a:xfrm>
          <a:off x="0" y="0"/>
          <a:ext cx="0" cy="0"/>
          <a:chOff x="0" y="0"/>
          <a:chExt cx="0" cy="0"/>
        </a:xfrm>
      </p:grpSpPr>
      <p:sp>
        <p:nvSpPr>
          <p:cNvPr id="16308" name="Google Shape;16308;p317:notes"/>
          <p:cNvSpPr txBox="1">
            <a:spLocks noGrp="1"/>
          </p:cNvSpPr>
          <p:nvPr>
            <p:ph type="body" idx="1"/>
          </p:nvPr>
        </p:nvSpPr>
        <p:spPr>
          <a:xfrm>
            <a:off x="994569" y="3257550"/>
            <a:ext cx="795655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9" name="Google Shape;16309;p317: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7350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1"/>
        <p:cNvGrpSpPr/>
        <p:nvPr/>
      </p:nvGrpSpPr>
      <p:grpSpPr>
        <a:xfrm>
          <a:off x="0" y="0"/>
          <a:ext cx="0" cy="0"/>
          <a:chOff x="0" y="0"/>
          <a:chExt cx="0" cy="0"/>
        </a:xfrm>
      </p:grpSpPr>
      <p:sp>
        <p:nvSpPr>
          <p:cNvPr id="17602" name="Google Shape;17602;p325: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03" name="Google Shape;17603;p325: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604" name="Google Shape;17604;p325: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My First Template</a:t>
            </a:r>
            <a:endParaRPr/>
          </a:p>
        </p:txBody>
      </p:sp>
    </p:spTree>
    <p:extLst>
      <p:ext uri="{BB962C8B-B14F-4D97-AF65-F5344CB8AC3E}">
        <p14:creationId xmlns:p14="http://schemas.microsoft.com/office/powerpoint/2010/main" val="643862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1"/>
        <p:cNvGrpSpPr/>
        <p:nvPr/>
      </p:nvGrpSpPr>
      <p:grpSpPr>
        <a:xfrm>
          <a:off x="0" y="0"/>
          <a:ext cx="0" cy="0"/>
          <a:chOff x="0" y="0"/>
          <a:chExt cx="0" cy="0"/>
        </a:xfrm>
      </p:grpSpPr>
      <p:sp>
        <p:nvSpPr>
          <p:cNvPr id="17602" name="Google Shape;17602;p325: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03" name="Google Shape;17603;p325: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604" name="Google Shape;17604;p325: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My First Template</a:t>
            </a:r>
            <a:endParaRPr/>
          </a:p>
        </p:txBody>
      </p:sp>
    </p:spTree>
    <p:extLst>
      <p:ext uri="{BB962C8B-B14F-4D97-AF65-F5344CB8AC3E}">
        <p14:creationId xmlns:p14="http://schemas.microsoft.com/office/powerpoint/2010/main" val="310184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7"/>
        <p:cNvGrpSpPr/>
        <p:nvPr/>
      </p:nvGrpSpPr>
      <p:grpSpPr>
        <a:xfrm>
          <a:off x="0" y="0"/>
          <a:ext cx="0" cy="0"/>
          <a:chOff x="0" y="0"/>
          <a:chExt cx="0" cy="0"/>
        </a:xfrm>
      </p:grpSpPr>
      <p:sp>
        <p:nvSpPr>
          <p:cNvPr id="16308" name="Google Shape;16308;p317:notes"/>
          <p:cNvSpPr txBox="1">
            <a:spLocks noGrp="1"/>
          </p:cNvSpPr>
          <p:nvPr>
            <p:ph type="body" idx="1"/>
          </p:nvPr>
        </p:nvSpPr>
        <p:spPr>
          <a:xfrm>
            <a:off x="994569" y="3257550"/>
            <a:ext cx="795655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9" name="Google Shape;16309;p317: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546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1"/>
        <p:cNvGrpSpPr/>
        <p:nvPr/>
      </p:nvGrpSpPr>
      <p:grpSpPr>
        <a:xfrm>
          <a:off x="0" y="0"/>
          <a:ext cx="0" cy="0"/>
          <a:chOff x="0" y="0"/>
          <a:chExt cx="0" cy="0"/>
        </a:xfrm>
      </p:grpSpPr>
      <p:sp>
        <p:nvSpPr>
          <p:cNvPr id="17602" name="Google Shape;17602;p325: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03" name="Google Shape;17603;p325: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604" name="Google Shape;17604;p325: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My First Template</a:t>
            </a:r>
            <a:endParaRPr/>
          </a:p>
        </p:txBody>
      </p:sp>
    </p:spTree>
    <p:extLst>
      <p:ext uri="{BB962C8B-B14F-4D97-AF65-F5344CB8AC3E}">
        <p14:creationId xmlns:p14="http://schemas.microsoft.com/office/powerpoint/2010/main" val="3935367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85"/>
        <p:cNvGrpSpPr/>
        <p:nvPr/>
      </p:nvGrpSpPr>
      <p:grpSpPr>
        <a:xfrm>
          <a:off x="0" y="0"/>
          <a:ext cx="0" cy="0"/>
          <a:chOff x="0" y="0"/>
          <a:chExt cx="0" cy="0"/>
        </a:xfrm>
      </p:grpSpPr>
      <p:sp>
        <p:nvSpPr>
          <p:cNvPr id="17986" name="Google Shape;17986;p329: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87" name="Google Shape;17987;p329: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988" name="Google Shape;17988;p329: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a:ln>
                  <a:noFill/>
                </a:ln>
                <a:solidFill>
                  <a:srgbClr val="000000"/>
                </a:solidFill>
                <a:effectLst/>
                <a:uLnTx/>
                <a:uFillTx/>
                <a:latin typeface="Calibri"/>
                <a:cs typeface="Calibri"/>
                <a:sym typeface="Calibri"/>
              </a:rPr>
              <a:t>My First Template</a:t>
            </a: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7"/>
        <p:cNvGrpSpPr/>
        <p:nvPr/>
      </p:nvGrpSpPr>
      <p:grpSpPr>
        <a:xfrm>
          <a:off x="0" y="0"/>
          <a:ext cx="0" cy="0"/>
          <a:chOff x="0" y="0"/>
          <a:chExt cx="0" cy="0"/>
        </a:xfrm>
      </p:grpSpPr>
      <p:sp>
        <p:nvSpPr>
          <p:cNvPr id="16308" name="Google Shape;16308;p317:notes"/>
          <p:cNvSpPr txBox="1">
            <a:spLocks noGrp="1"/>
          </p:cNvSpPr>
          <p:nvPr>
            <p:ph type="body" idx="1"/>
          </p:nvPr>
        </p:nvSpPr>
        <p:spPr>
          <a:xfrm>
            <a:off x="994569" y="3257550"/>
            <a:ext cx="795655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9" name="Google Shape;16309;p317: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9761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24"/>
        <p:cNvGrpSpPr/>
        <p:nvPr/>
      </p:nvGrpSpPr>
      <p:grpSpPr>
        <a:xfrm>
          <a:off x="0" y="0"/>
          <a:ext cx="0" cy="0"/>
          <a:chOff x="0" y="0"/>
          <a:chExt cx="0" cy="0"/>
        </a:xfrm>
      </p:grpSpPr>
      <p:sp>
        <p:nvSpPr>
          <p:cNvPr id="18125" name="Google Shape;18125;p330: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26" name="Google Shape;18126;p330: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dirty="0"/>
          </a:p>
        </p:txBody>
      </p:sp>
      <p:sp>
        <p:nvSpPr>
          <p:cNvPr id="18127" name="Google Shape;18127;p330: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My First Template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8"/>
        <p:cNvGrpSpPr/>
        <p:nvPr/>
      </p:nvGrpSpPr>
      <p:grpSpPr>
        <a:xfrm>
          <a:off x="0" y="0"/>
          <a:ext cx="0" cy="0"/>
          <a:chOff x="0" y="0"/>
          <a:chExt cx="0" cy="0"/>
        </a:xfrm>
      </p:grpSpPr>
      <p:sp>
        <p:nvSpPr>
          <p:cNvPr id="4019" name="Google Shape;4019;p89:notes"/>
          <p:cNvSpPr txBox="1">
            <a:spLocks noGrp="1"/>
          </p:cNvSpPr>
          <p:nvPr>
            <p:ph type="body" idx="1"/>
          </p:nvPr>
        </p:nvSpPr>
        <p:spPr>
          <a:xfrm>
            <a:off x="994569" y="3257550"/>
            <a:ext cx="795655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0" name="Google Shape;4020;p89: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9"/>
        <p:cNvGrpSpPr/>
        <p:nvPr/>
      </p:nvGrpSpPr>
      <p:grpSpPr>
        <a:xfrm>
          <a:off x="0" y="0"/>
          <a:ext cx="0" cy="0"/>
          <a:chOff x="0" y="0"/>
          <a:chExt cx="0" cy="0"/>
        </a:xfrm>
      </p:grpSpPr>
      <p:sp>
        <p:nvSpPr>
          <p:cNvPr id="17120" name="Google Shape;17120;p322: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1" name="Google Shape;17121;p322: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122" name="Google Shape;17122;p322: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a:ln>
                  <a:noFill/>
                </a:ln>
                <a:solidFill>
                  <a:srgbClr val="000000"/>
                </a:solidFill>
                <a:effectLst/>
                <a:uLnTx/>
                <a:uFillTx/>
                <a:latin typeface="Calibri"/>
                <a:cs typeface="Calibri"/>
                <a:sym typeface="Calibri"/>
              </a:rPr>
              <a:t>My First Template</a:t>
            </a: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9"/>
        <p:cNvGrpSpPr/>
        <p:nvPr/>
      </p:nvGrpSpPr>
      <p:grpSpPr>
        <a:xfrm>
          <a:off x="0" y="0"/>
          <a:ext cx="0" cy="0"/>
          <a:chOff x="0" y="0"/>
          <a:chExt cx="0" cy="0"/>
        </a:xfrm>
      </p:grpSpPr>
      <p:sp>
        <p:nvSpPr>
          <p:cNvPr id="17120" name="Google Shape;17120;p322: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21" name="Google Shape;17121;p322: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122" name="Google Shape;17122;p322: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200" b="0" i="0" u="none" strike="noStrike" kern="0" cap="none" spc="0" normalizeH="0" baseline="0" noProof="0">
                <a:ln>
                  <a:noFill/>
                </a:ln>
                <a:solidFill>
                  <a:srgbClr val="000000"/>
                </a:solidFill>
                <a:effectLst/>
                <a:uLnTx/>
                <a:uFillTx/>
                <a:latin typeface="Calibri"/>
                <a:cs typeface="Calibri"/>
                <a:sym typeface="Calibri"/>
              </a:rPr>
              <a:t>My First Template</a:t>
            </a:r>
            <a:endParaRPr kumimoji="0" sz="12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344117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1"/>
        <p:cNvGrpSpPr/>
        <p:nvPr/>
      </p:nvGrpSpPr>
      <p:grpSpPr>
        <a:xfrm>
          <a:off x="0" y="0"/>
          <a:ext cx="0" cy="0"/>
          <a:chOff x="0" y="0"/>
          <a:chExt cx="0" cy="0"/>
        </a:xfrm>
      </p:grpSpPr>
      <p:sp>
        <p:nvSpPr>
          <p:cNvPr id="17602" name="Google Shape;17602;p325: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03" name="Google Shape;17603;p325: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604" name="Google Shape;17604;p325: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My First Template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1"/>
        <p:cNvGrpSpPr/>
        <p:nvPr/>
      </p:nvGrpSpPr>
      <p:grpSpPr>
        <a:xfrm>
          <a:off x="0" y="0"/>
          <a:ext cx="0" cy="0"/>
          <a:chOff x="0" y="0"/>
          <a:chExt cx="0" cy="0"/>
        </a:xfrm>
      </p:grpSpPr>
      <p:sp>
        <p:nvSpPr>
          <p:cNvPr id="17602" name="Google Shape;17602;p325: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03" name="Google Shape;17603;p325: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604" name="Google Shape;17604;p325: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My First Template</a:t>
            </a:r>
            <a:endParaRPr/>
          </a:p>
        </p:txBody>
      </p:sp>
    </p:spTree>
    <p:extLst>
      <p:ext uri="{BB962C8B-B14F-4D97-AF65-F5344CB8AC3E}">
        <p14:creationId xmlns:p14="http://schemas.microsoft.com/office/powerpoint/2010/main" val="4006217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7"/>
        <p:cNvGrpSpPr/>
        <p:nvPr/>
      </p:nvGrpSpPr>
      <p:grpSpPr>
        <a:xfrm>
          <a:off x="0" y="0"/>
          <a:ext cx="0" cy="0"/>
          <a:chOff x="0" y="0"/>
          <a:chExt cx="0" cy="0"/>
        </a:xfrm>
      </p:grpSpPr>
      <p:sp>
        <p:nvSpPr>
          <p:cNvPr id="16308" name="Google Shape;16308;p317:notes"/>
          <p:cNvSpPr txBox="1">
            <a:spLocks noGrp="1"/>
          </p:cNvSpPr>
          <p:nvPr>
            <p:ph type="body" idx="1"/>
          </p:nvPr>
        </p:nvSpPr>
        <p:spPr>
          <a:xfrm>
            <a:off x="994569" y="3257550"/>
            <a:ext cx="795655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9" name="Google Shape;16309;p317: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7"/>
        <p:cNvGrpSpPr/>
        <p:nvPr/>
      </p:nvGrpSpPr>
      <p:grpSpPr>
        <a:xfrm>
          <a:off x="0" y="0"/>
          <a:ext cx="0" cy="0"/>
          <a:chOff x="0" y="0"/>
          <a:chExt cx="0" cy="0"/>
        </a:xfrm>
      </p:grpSpPr>
      <p:sp>
        <p:nvSpPr>
          <p:cNvPr id="16308" name="Google Shape;16308;p317:notes"/>
          <p:cNvSpPr txBox="1">
            <a:spLocks noGrp="1"/>
          </p:cNvSpPr>
          <p:nvPr>
            <p:ph type="body" idx="1"/>
          </p:nvPr>
        </p:nvSpPr>
        <p:spPr>
          <a:xfrm>
            <a:off x="994569" y="3257550"/>
            <a:ext cx="795655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09" name="Google Shape;16309;p317: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117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01"/>
        <p:cNvGrpSpPr/>
        <p:nvPr/>
      </p:nvGrpSpPr>
      <p:grpSpPr>
        <a:xfrm>
          <a:off x="0" y="0"/>
          <a:ext cx="0" cy="0"/>
          <a:chOff x="0" y="0"/>
          <a:chExt cx="0" cy="0"/>
        </a:xfrm>
      </p:grpSpPr>
      <p:sp>
        <p:nvSpPr>
          <p:cNvPr id="17602" name="Google Shape;17602;p325:notes"/>
          <p:cNvSpPr>
            <a:spLocks noGrp="1" noRot="1" noChangeAspect="1"/>
          </p:cNvSpPr>
          <p:nvPr>
            <p:ph type="sldImg" idx="2"/>
          </p:nvPr>
        </p:nvSpPr>
        <p:spPr>
          <a:xfrm>
            <a:off x="268605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03" name="Google Shape;17603;p325:notes"/>
          <p:cNvSpPr txBox="1">
            <a:spLocks noGrp="1"/>
          </p:cNvSpPr>
          <p:nvPr>
            <p:ph type="body" idx="1"/>
          </p:nvPr>
        </p:nvSpPr>
        <p:spPr>
          <a:xfrm>
            <a:off x="994569" y="3257550"/>
            <a:ext cx="7956550" cy="308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7604" name="Google Shape;17604;p325:notes"/>
          <p:cNvSpPr txBox="1">
            <a:spLocks noGrp="1"/>
          </p:cNvSpPr>
          <p:nvPr>
            <p:ph type="hdr" idx="3"/>
          </p:nvPr>
        </p:nvSpPr>
        <p:spPr>
          <a:xfrm>
            <a:off x="0" y="0"/>
            <a:ext cx="4309798" cy="342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My First Template</a:t>
            </a:r>
            <a:endParaRPr/>
          </a:p>
        </p:txBody>
      </p:sp>
    </p:spTree>
    <p:extLst>
      <p:ext uri="{BB962C8B-B14F-4D97-AF65-F5344CB8AC3E}">
        <p14:creationId xmlns:p14="http://schemas.microsoft.com/office/powerpoint/2010/main" val="189071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1/8/2022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1/8/2022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1/8/2022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Tree>
    <p:extLst>
      <p:ext uri="{BB962C8B-B14F-4D97-AF65-F5344CB8AC3E}">
        <p14:creationId xmlns:p14="http://schemas.microsoft.com/office/powerpoint/2010/main" val="1961369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Title+ SubTitle+Number">
  <p:cSld name="Main Title+ SubTitle+Number">
    <p:spTree>
      <p:nvGrpSpPr>
        <p:cNvPr id="1" name="Shape 13"/>
        <p:cNvGrpSpPr/>
        <p:nvPr/>
      </p:nvGrpSpPr>
      <p:grpSpPr>
        <a:xfrm>
          <a:off x="0" y="0"/>
          <a:ext cx="0" cy="0"/>
          <a:chOff x="0" y="0"/>
          <a:chExt cx="0" cy="0"/>
        </a:xfrm>
      </p:grpSpPr>
      <p:sp>
        <p:nvSpPr>
          <p:cNvPr id="14" name="Google Shape;14;p334"/>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15" name="Google Shape;15;p334"/>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6" name="Google Shape;16;p334"/>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17" name="Google Shape;17;p334"/>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907077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am00">
  <p:cSld name="Team00">
    <p:spTree>
      <p:nvGrpSpPr>
        <p:cNvPr id="1" name="Shape 18"/>
        <p:cNvGrpSpPr/>
        <p:nvPr/>
      </p:nvGrpSpPr>
      <p:grpSpPr>
        <a:xfrm>
          <a:off x="0" y="0"/>
          <a:ext cx="0" cy="0"/>
          <a:chOff x="0" y="0"/>
          <a:chExt cx="0" cy="0"/>
        </a:xfrm>
      </p:grpSpPr>
      <p:sp>
        <p:nvSpPr>
          <p:cNvPr id="19" name="Google Shape;19;p335"/>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20" name="Google Shape;20;p335"/>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21" name="Google Shape;21;p335"/>
          <p:cNvSpPr/>
          <p:nvPr/>
        </p:nvSpPr>
        <p:spPr>
          <a:xfrm>
            <a:off x="0" y="0"/>
            <a:ext cx="12192000" cy="3372155"/>
          </a:xfrm>
          <a:prstGeom prst="downArrowCallout">
            <a:avLst>
              <a:gd name="adj1" fmla="val 32676"/>
              <a:gd name="adj2" fmla="val 14109"/>
              <a:gd name="adj3" fmla="val 10498"/>
              <a:gd name="adj4" fmla="val 92638"/>
            </a:avLst>
          </a:prstGeom>
          <a:solidFill>
            <a:schemeClr val="accent1"/>
          </a:solidFill>
          <a:ln>
            <a:noFill/>
          </a:ln>
        </p:spPr>
        <p:txBody>
          <a:bodyPr spcFirstLastPara="1" wrap="square" lIns="121900" tIns="60933" rIns="121900" bIns="60933" anchor="t" anchorCtr="0">
            <a:noAutofit/>
          </a:bodyPr>
          <a:lstStyle/>
          <a:p>
            <a:pPr marL="0" marR="0" lvl="0" indent="0" algn="ctr"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22" name="Google Shape;22;p335"/>
          <p:cNvSpPr>
            <a:spLocks noGrp="1"/>
          </p:cNvSpPr>
          <p:nvPr>
            <p:ph type="pic" idx="2"/>
          </p:nvPr>
        </p:nvSpPr>
        <p:spPr>
          <a:xfrm>
            <a:off x="4999170" y="622368"/>
            <a:ext cx="2193661" cy="2193005"/>
          </a:xfrm>
          <a:prstGeom prst="ellipse">
            <a:avLst/>
          </a:prstGeom>
          <a:noFill/>
          <a:ln w="28575" cap="flat" cmpd="sng">
            <a:solidFill>
              <a:srgbClr val="1A5D8A"/>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26696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p:tgtEl>
                                          <p:spTgt spid="22"/>
                                        </p:tgtEl>
                                        <p:attrNameLst>
                                          <p:attrName>ppt_w</p:attrName>
                                        </p:attrNameLst>
                                      </p:cBhvr>
                                      <p:tavLst>
                                        <p:tav tm="0">
                                          <p:val>
                                            <p:strVal val="0"/>
                                          </p:val>
                                        </p:tav>
                                        <p:tav tm="100000">
                                          <p:val>
                                            <p:strVal val="#ppt_w"/>
                                          </p:val>
                                        </p:tav>
                                      </p:tavLst>
                                    </p:anim>
                                    <p:anim calcmode="lin" valueType="num">
                                      <p:cBhvr additive="base">
                                        <p:cTn id="12" dur="500"/>
                                        <p:tgtEl>
                                          <p:spTgt spid="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01">
  <p:cSld name="Pic01">
    <p:spTree>
      <p:nvGrpSpPr>
        <p:cNvPr id="1" name="Shape 23"/>
        <p:cNvGrpSpPr/>
        <p:nvPr/>
      </p:nvGrpSpPr>
      <p:grpSpPr>
        <a:xfrm>
          <a:off x="0" y="0"/>
          <a:ext cx="0" cy="0"/>
          <a:chOff x="0" y="0"/>
          <a:chExt cx="0" cy="0"/>
        </a:xfrm>
      </p:grpSpPr>
      <p:sp>
        <p:nvSpPr>
          <p:cNvPr id="24" name="Google Shape;24;p336"/>
          <p:cNvSpPr>
            <a:spLocks noGrp="1"/>
          </p:cNvSpPr>
          <p:nvPr>
            <p:ph type="pic" idx="2"/>
          </p:nvPr>
        </p:nvSpPr>
        <p:spPr>
          <a:xfrm>
            <a:off x="1" y="1511762"/>
            <a:ext cx="3698113" cy="2841945"/>
          </a:xfrm>
          <a:prstGeom prst="rect">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5" name="Google Shape;25;p336"/>
          <p:cNvSpPr>
            <a:spLocks noGrp="1"/>
          </p:cNvSpPr>
          <p:nvPr>
            <p:ph type="pic" idx="3"/>
          </p:nvPr>
        </p:nvSpPr>
        <p:spPr>
          <a:xfrm>
            <a:off x="8483239" y="1511762"/>
            <a:ext cx="3708763" cy="2841945"/>
          </a:xfrm>
          <a:prstGeom prst="rect">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6" name="Google Shape;26;p336"/>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7" name="Google Shape;27;p336"/>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8" name="Google Shape;28;p336"/>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29" name="Google Shape;29;p336"/>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30" name="Google Shape;30;p336"/>
          <p:cNvSpPr/>
          <p:nvPr/>
        </p:nvSpPr>
        <p:spPr>
          <a:xfrm>
            <a:off x="3698114" y="1511764"/>
            <a:ext cx="4785125" cy="2841945"/>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418255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500"/>
                                        <p:tgtEl>
                                          <p:spTgt spid="2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xEl>
                                              <p:charRg st="1" end="1"/>
                                            </p:txEl>
                                          </p:spTgt>
                                        </p:tgtEl>
                                        <p:attrNameLst>
                                          <p:attrName>style.visibility</p:attrName>
                                        </p:attrNameLst>
                                      </p:cBhvr>
                                      <p:to>
                                        <p:strVal val="visible"/>
                                      </p:to>
                                    </p:set>
                                    <p:animEffect transition="in" filter="fade">
                                      <p:cBhvr>
                                        <p:cTn id="15" dur="500"/>
                                        <p:tgtEl>
                                          <p:spTgt spid="27">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xEl>
                                              <p:charRg st="1" end="1"/>
                                            </p:txEl>
                                          </p:spTgt>
                                        </p:tgtEl>
                                        <p:attrNameLst>
                                          <p:attrName>style.visibility</p:attrName>
                                        </p:attrNameLst>
                                      </p:cBhvr>
                                      <p:to>
                                        <p:strVal val="visible"/>
                                      </p:to>
                                    </p:set>
                                    <p:animEffect transition="in" filter="fade">
                                      <p:cBhvr>
                                        <p:cTn id="19" dur="500"/>
                                        <p:tgtEl>
                                          <p:spTgt spid="27">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xEl>
                                              <p:charRg st="1" end="1"/>
                                            </p:txEl>
                                          </p:spTgt>
                                        </p:tgtEl>
                                        <p:attrNameLst>
                                          <p:attrName>style.visibility</p:attrName>
                                        </p:attrNameLst>
                                      </p:cBhvr>
                                      <p:to>
                                        <p:strVal val="visible"/>
                                      </p:to>
                                    </p:set>
                                    <p:animEffect transition="in" filter="fade">
                                      <p:cBhvr>
                                        <p:cTn id="23" dur="500"/>
                                        <p:tgtEl>
                                          <p:spTgt spid="27">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xEl>
                                              <p:charRg st="1" end="1"/>
                                            </p:txEl>
                                          </p:spTgt>
                                        </p:tgtEl>
                                        <p:attrNameLst>
                                          <p:attrName>style.visibility</p:attrName>
                                        </p:attrNameLst>
                                      </p:cBhvr>
                                      <p:to>
                                        <p:strVal val="visible"/>
                                      </p:to>
                                    </p:set>
                                    <p:animEffect transition="in" filter="fade">
                                      <p:cBhvr>
                                        <p:cTn id="27" dur="500"/>
                                        <p:tgtEl>
                                          <p:spTgt spid="27">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7">
                                            <p:txEl>
                                              <p:charRg st="1" end="1"/>
                                            </p:txEl>
                                          </p:spTgt>
                                        </p:tgtEl>
                                        <p:attrNameLst>
                                          <p:attrName>style.visibility</p:attrName>
                                        </p:attrNameLst>
                                      </p:cBhvr>
                                      <p:to>
                                        <p:strVal val="visible"/>
                                      </p:to>
                                    </p:set>
                                    <p:animEffect transition="in" filter="fade">
                                      <p:cBhvr>
                                        <p:cTn id="31" dur="500"/>
                                        <p:tgtEl>
                                          <p:spTgt spid="27">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xEl>
                                              <p:charRg st="1" end="1"/>
                                            </p:txEl>
                                          </p:spTgt>
                                        </p:tgtEl>
                                        <p:attrNameLst>
                                          <p:attrName>style.visibility</p:attrName>
                                        </p:attrNameLst>
                                      </p:cBhvr>
                                      <p:to>
                                        <p:strVal val="visible"/>
                                      </p:to>
                                    </p:set>
                                    <p:animEffect transition="in" filter="fade">
                                      <p:cBhvr>
                                        <p:cTn id="35" dur="500"/>
                                        <p:tgtEl>
                                          <p:spTgt spid="27">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
                                            <p:txEl>
                                              <p:charRg st="1" end="1"/>
                                            </p:txEl>
                                          </p:spTgt>
                                        </p:tgtEl>
                                        <p:attrNameLst>
                                          <p:attrName>style.visibility</p:attrName>
                                        </p:attrNameLst>
                                      </p:cBhvr>
                                      <p:to>
                                        <p:strVal val="visible"/>
                                      </p:to>
                                    </p:set>
                                    <p:animEffect transition="in" filter="fade">
                                      <p:cBhvr>
                                        <p:cTn id="39" dur="500"/>
                                        <p:tgtEl>
                                          <p:spTgt spid="27">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
                                            <p:txEl>
                                              <p:charRg st="1" end="1"/>
                                            </p:txEl>
                                          </p:spTgt>
                                        </p:tgtEl>
                                        <p:attrNameLst>
                                          <p:attrName>style.visibility</p:attrName>
                                        </p:attrNameLst>
                                      </p:cBhvr>
                                      <p:to>
                                        <p:strVal val="visible"/>
                                      </p:to>
                                    </p:set>
                                    <p:animEffect transition="in" filter="fade">
                                      <p:cBhvr>
                                        <p:cTn id="43" dur="500"/>
                                        <p:tgtEl>
                                          <p:spTgt spid="27">
                                            <p:txEl>
                                              <p:charRg st="1" end="1"/>
                                            </p:txEl>
                                          </p:spTgt>
                                        </p:tgtEl>
                                      </p:cBhvr>
                                    </p:animEffect>
                                  </p:childTnLst>
                                </p:cTn>
                              </p:par>
                            </p:childTnLst>
                          </p:cTn>
                        </p:par>
                        <p:par>
                          <p:cTn id="44" fill="hold">
                            <p:stCondLst>
                              <p:cond delay="5000"/>
                            </p:stCondLst>
                            <p:childTnLst>
                              <p:par>
                                <p:cTn id="45" presetID="2" presetClass="entr" presetSubtype="2"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p:tgtEl>
                                          <p:spTgt spid="25"/>
                                        </p:tgtEl>
                                        <p:attrNameLst>
                                          <p:attrName>ppt_x</p:attrName>
                                        </p:attrNameLst>
                                      </p:cBhvr>
                                      <p:tavLst>
                                        <p:tav tm="0">
                                          <p:val>
                                            <p:strVal val="#ppt_x+1"/>
                                          </p:val>
                                        </p:tav>
                                        <p:tav tm="100000">
                                          <p:val>
                                            <p:strVal val="#ppt_x"/>
                                          </p:val>
                                        </p:tav>
                                      </p:tavLst>
                                    </p:anim>
                                  </p:childTnLst>
                                </p:cTn>
                              </p:par>
                              <p:par>
                                <p:cTn id="48" presetID="2" presetClass="entr" presetSubtype="8"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p:tgtEl>
                                          <p:spTgt spid="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05">
  <p:cSld name="Pic05">
    <p:spTree>
      <p:nvGrpSpPr>
        <p:cNvPr id="1" name="Shape 31"/>
        <p:cNvGrpSpPr/>
        <p:nvPr/>
      </p:nvGrpSpPr>
      <p:grpSpPr>
        <a:xfrm>
          <a:off x="0" y="0"/>
          <a:ext cx="0" cy="0"/>
          <a:chOff x="0" y="0"/>
          <a:chExt cx="0" cy="0"/>
        </a:xfrm>
      </p:grpSpPr>
      <p:sp>
        <p:nvSpPr>
          <p:cNvPr id="32" name="Google Shape;32;p337"/>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33" name="Google Shape;33;p337"/>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4" name="Google Shape;34;p337"/>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35" name="Google Shape;35;p337"/>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36" name="Google Shape;36;p337"/>
          <p:cNvSpPr>
            <a:spLocks noGrp="1"/>
          </p:cNvSpPr>
          <p:nvPr>
            <p:ph type="pic" idx="2"/>
          </p:nvPr>
        </p:nvSpPr>
        <p:spPr>
          <a:xfrm>
            <a:off x="0" y="1337124"/>
            <a:ext cx="12170443" cy="3006597"/>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98496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fade">
                                      <p:cBhvr>
                                        <p:cTn id="11" dur="500"/>
                                        <p:tgtEl>
                                          <p:spTgt spid="3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xEl>
                                              <p:charRg st="1" end="1"/>
                                            </p:txEl>
                                          </p:spTgt>
                                        </p:tgtEl>
                                        <p:attrNameLst>
                                          <p:attrName>style.visibility</p:attrName>
                                        </p:attrNameLst>
                                      </p:cBhvr>
                                      <p:to>
                                        <p:strVal val="visible"/>
                                      </p:to>
                                    </p:set>
                                    <p:animEffect transition="in" filter="fade">
                                      <p:cBhvr>
                                        <p:cTn id="15" dur="500"/>
                                        <p:tgtEl>
                                          <p:spTgt spid="33">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
                                            <p:txEl>
                                              <p:charRg st="1" end="1"/>
                                            </p:txEl>
                                          </p:spTgt>
                                        </p:tgtEl>
                                        <p:attrNameLst>
                                          <p:attrName>style.visibility</p:attrName>
                                        </p:attrNameLst>
                                      </p:cBhvr>
                                      <p:to>
                                        <p:strVal val="visible"/>
                                      </p:to>
                                    </p:set>
                                    <p:animEffect transition="in" filter="fade">
                                      <p:cBhvr>
                                        <p:cTn id="19" dur="500"/>
                                        <p:tgtEl>
                                          <p:spTgt spid="33">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3">
                                            <p:txEl>
                                              <p:charRg st="1" end="1"/>
                                            </p:txEl>
                                          </p:spTgt>
                                        </p:tgtEl>
                                        <p:attrNameLst>
                                          <p:attrName>style.visibility</p:attrName>
                                        </p:attrNameLst>
                                      </p:cBhvr>
                                      <p:to>
                                        <p:strVal val="visible"/>
                                      </p:to>
                                    </p:set>
                                    <p:animEffect transition="in" filter="fade">
                                      <p:cBhvr>
                                        <p:cTn id="23" dur="500"/>
                                        <p:tgtEl>
                                          <p:spTgt spid="33">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xEl>
                                              <p:charRg st="1" end="1"/>
                                            </p:txEl>
                                          </p:spTgt>
                                        </p:tgtEl>
                                        <p:attrNameLst>
                                          <p:attrName>style.visibility</p:attrName>
                                        </p:attrNameLst>
                                      </p:cBhvr>
                                      <p:to>
                                        <p:strVal val="visible"/>
                                      </p:to>
                                    </p:set>
                                    <p:animEffect transition="in" filter="fade">
                                      <p:cBhvr>
                                        <p:cTn id="27" dur="500"/>
                                        <p:tgtEl>
                                          <p:spTgt spid="33">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3">
                                            <p:txEl>
                                              <p:charRg st="1" end="1"/>
                                            </p:txEl>
                                          </p:spTgt>
                                        </p:tgtEl>
                                        <p:attrNameLst>
                                          <p:attrName>style.visibility</p:attrName>
                                        </p:attrNameLst>
                                      </p:cBhvr>
                                      <p:to>
                                        <p:strVal val="visible"/>
                                      </p:to>
                                    </p:set>
                                    <p:animEffect transition="in" filter="fade">
                                      <p:cBhvr>
                                        <p:cTn id="31" dur="500"/>
                                        <p:tgtEl>
                                          <p:spTgt spid="33">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3">
                                            <p:txEl>
                                              <p:charRg st="1" end="1"/>
                                            </p:txEl>
                                          </p:spTgt>
                                        </p:tgtEl>
                                        <p:attrNameLst>
                                          <p:attrName>style.visibility</p:attrName>
                                        </p:attrNameLst>
                                      </p:cBhvr>
                                      <p:to>
                                        <p:strVal val="visible"/>
                                      </p:to>
                                    </p:set>
                                    <p:animEffect transition="in" filter="fade">
                                      <p:cBhvr>
                                        <p:cTn id="35" dur="500"/>
                                        <p:tgtEl>
                                          <p:spTgt spid="33">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3">
                                            <p:txEl>
                                              <p:charRg st="1" end="1"/>
                                            </p:txEl>
                                          </p:spTgt>
                                        </p:tgtEl>
                                        <p:attrNameLst>
                                          <p:attrName>style.visibility</p:attrName>
                                        </p:attrNameLst>
                                      </p:cBhvr>
                                      <p:to>
                                        <p:strVal val="visible"/>
                                      </p:to>
                                    </p:set>
                                    <p:animEffect transition="in" filter="fade">
                                      <p:cBhvr>
                                        <p:cTn id="39" dur="500"/>
                                        <p:tgtEl>
                                          <p:spTgt spid="33">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3">
                                            <p:txEl>
                                              <p:charRg st="1" end="1"/>
                                            </p:txEl>
                                          </p:spTgt>
                                        </p:tgtEl>
                                        <p:attrNameLst>
                                          <p:attrName>style.visibility</p:attrName>
                                        </p:attrNameLst>
                                      </p:cBhvr>
                                      <p:to>
                                        <p:strVal val="visible"/>
                                      </p:to>
                                    </p:set>
                                    <p:animEffect transition="in" filter="fade">
                                      <p:cBhvr>
                                        <p:cTn id="43" dur="500"/>
                                        <p:tgtEl>
                                          <p:spTgt spid="33">
                                            <p:txEl>
                                              <p:charRg st="1" end="1"/>
                                            </p:txEl>
                                          </p:spTgt>
                                        </p:tgtEl>
                                      </p:cBhvr>
                                    </p:animEffect>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07">
  <p:cSld name="Pic07">
    <p:spTree>
      <p:nvGrpSpPr>
        <p:cNvPr id="1" name="Shape 37"/>
        <p:cNvGrpSpPr/>
        <p:nvPr/>
      </p:nvGrpSpPr>
      <p:grpSpPr>
        <a:xfrm>
          <a:off x="0" y="0"/>
          <a:ext cx="0" cy="0"/>
          <a:chOff x="0" y="0"/>
          <a:chExt cx="0" cy="0"/>
        </a:xfrm>
      </p:grpSpPr>
      <p:sp>
        <p:nvSpPr>
          <p:cNvPr id="38" name="Google Shape;38;p338"/>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39" name="Google Shape;39;p338"/>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0" name="Google Shape;40;p338"/>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41" name="Google Shape;41;p338"/>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42" name="Google Shape;42;p338"/>
          <p:cNvSpPr/>
          <p:nvPr/>
        </p:nvSpPr>
        <p:spPr>
          <a:xfrm>
            <a:off x="-10646" y="1431958"/>
            <a:ext cx="4214343" cy="2841945"/>
          </a:xfrm>
          <a:prstGeom prst="rect">
            <a:avLst/>
          </a:prstGeom>
          <a:solidFill>
            <a:schemeClr val="accent1"/>
          </a:solidFill>
          <a:ln>
            <a:noFill/>
          </a:ln>
          <a:effectLst>
            <a:outerShdw blurRad="317500" sx="1000" sy="1000" rotWithShape="0">
              <a:srgbClr val="000000"/>
            </a:outerShdw>
          </a:effectLst>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43" name="Google Shape;43;p338"/>
          <p:cNvSpPr>
            <a:spLocks noGrp="1"/>
          </p:cNvSpPr>
          <p:nvPr>
            <p:ph type="pic" idx="2"/>
          </p:nvPr>
        </p:nvSpPr>
        <p:spPr>
          <a:xfrm>
            <a:off x="4203696" y="1431958"/>
            <a:ext cx="7988304" cy="2841945"/>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42681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xEl>
                                              <p:pRg st="0" end="0"/>
                                            </p:txEl>
                                          </p:spTgt>
                                        </p:tgtEl>
                                        <p:attrNameLst>
                                          <p:attrName>style.visibility</p:attrName>
                                        </p:attrNameLst>
                                      </p:cBhvr>
                                      <p:to>
                                        <p:strVal val="visible"/>
                                      </p:to>
                                    </p:set>
                                    <p:animEffect transition="in" filter="fade">
                                      <p:cBhvr>
                                        <p:cTn id="11" dur="500"/>
                                        <p:tgtEl>
                                          <p:spTgt spid="3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xEl>
                                              <p:charRg st="1" end="1"/>
                                            </p:txEl>
                                          </p:spTgt>
                                        </p:tgtEl>
                                        <p:attrNameLst>
                                          <p:attrName>style.visibility</p:attrName>
                                        </p:attrNameLst>
                                      </p:cBhvr>
                                      <p:to>
                                        <p:strVal val="visible"/>
                                      </p:to>
                                    </p:set>
                                    <p:animEffect transition="in" filter="fade">
                                      <p:cBhvr>
                                        <p:cTn id="15" dur="500"/>
                                        <p:tgtEl>
                                          <p:spTgt spid="39">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xEl>
                                              <p:charRg st="1" end="1"/>
                                            </p:txEl>
                                          </p:spTgt>
                                        </p:tgtEl>
                                        <p:attrNameLst>
                                          <p:attrName>style.visibility</p:attrName>
                                        </p:attrNameLst>
                                      </p:cBhvr>
                                      <p:to>
                                        <p:strVal val="visible"/>
                                      </p:to>
                                    </p:set>
                                    <p:animEffect transition="in" filter="fade">
                                      <p:cBhvr>
                                        <p:cTn id="19" dur="500"/>
                                        <p:tgtEl>
                                          <p:spTgt spid="39">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
                                            <p:txEl>
                                              <p:charRg st="1" end="1"/>
                                            </p:txEl>
                                          </p:spTgt>
                                        </p:tgtEl>
                                        <p:attrNameLst>
                                          <p:attrName>style.visibility</p:attrName>
                                        </p:attrNameLst>
                                      </p:cBhvr>
                                      <p:to>
                                        <p:strVal val="visible"/>
                                      </p:to>
                                    </p:set>
                                    <p:animEffect transition="in" filter="fade">
                                      <p:cBhvr>
                                        <p:cTn id="23" dur="500"/>
                                        <p:tgtEl>
                                          <p:spTgt spid="39">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
                                            <p:txEl>
                                              <p:charRg st="1" end="1"/>
                                            </p:txEl>
                                          </p:spTgt>
                                        </p:tgtEl>
                                        <p:attrNameLst>
                                          <p:attrName>style.visibility</p:attrName>
                                        </p:attrNameLst>
                                      </p:cBhvr>
                                      <p:to>
                                        <p:strVal val="visible"/>
                                      </p:to>
                                    </p:set>
                                    <p:animEffect transition="in" filter="fade">
                                      <p:cBhvr>
                                        <p:cTn id="27" dur="500"/>
                                        <p:tgtEl>
                                          <p:spTgt spid="39">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9">
                                            <p:txEl>
                                              <p:charRg st="1" end="1"/>
                                            </p:txEl>
                                          </p:spTgt>
                                        </p:tgtEl>
                                        <p:attrNameLst>
                                          <p:attrName>style.visibility</p:attrName>
                                        </p:attrNameLst>
                                      </p:cBhvr>
                                      <p:to>
                                        <p:strVal val="visible"/>
                                      </p:to>
                                    </p:set>
                                    <p:animEffect transition="in" filter="fade">
                                      <p:cBhvr>
                                        <p:cTn id="31" dur="500"/>
                                        <p:tgtEl>
                                          <p:spTgt spid="39">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9">
                                            <p:txEl>
                                              <p:charRg st="1" end="1"/>
                                            </p:txEl>
                                          </p:spTgt>
                                        </p:tgtEl>
                                        <p:attrNameLst>
                                          <p:attrName>style.visibility</p:attrName>
                                        </p:attrNameLst>
                                      </p:cBhvr>
                                      <p:to>
                                        <p:strVal val="visible"/>
                                      </p:to>
                                    </p:set>
                                    <p:animEffect transition="in" filter="fade">
                                      <p:cBhvr>
                                        <p:cTn id="35" dur="500"/>
                                        <p:tgtEl>
                                          <p:spTgt spid="39">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9">
                                            <p:txEl>
                                              <p:charRg st="1" end="1"/>
                                            </p:txEl>
                                          </p:spTgt>
                                        </p:tgtEl>
                                        <p:attrNameLst>
                                          <p:attrName>style.visibility</p:attrName>
                                        </p:attrNameLst>
                                      </p:cBhvr>
                                      <p:to>
                                        <p:strVal val="visible"/>
                                      </p:to>
                                    </p:set>
                                    <p:animEffect transition="in" filter="fade">
                                      <p:cBhvr>
                                        <p:cTn id="39" dur="500"/>
                                        <p:tgtEl>
                                          <p:spTgt spid="39">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9">
                                            <p:txEl>
                                              <p:charRg st="1" end="1"/>
                                            </p:txEl>
                                          </p:spTgt>
                                        </p:tgtEl>
                                        <p:attrNameLst>
                                          <p:attrName>style.visibility</p:attrName>
                                        </p:attrNameLst>
                                      </p:cBhvr>
                                      <p:to>
                                        <p:strVal val="visible"/>
                                      </p:to>
                                    </p:set>
                                    <p:animEffect transition="in" filter="fade">
                                      <p:cBhvr>
                                        <p:cTn id="43" dur="500"/>
                                        <p:tgtEl>
                                          <p:spTgt spid="39">
                                            <p:txEl>
                                              <p:charRg st="1" end="1"/>
                                            </p:txEl>
                                          </p:spTgt>
                                        </p:tgtEl>
                                      </p:cBhvr>
                                    </p:animEffect>
                                  </p:childTnLst>
                                </p:cTn>
                              </p:par>
                            </p:childTnLst>
                          </p:cTn>
                        </p:par>
                        <p:par>
                          <p:cTn id="44" fill="hold">
                            <p:stCondLst>
                              <p:cond delay="5000"/>
                            </p:stCondLst>
                            <p:childTnLst>
                              <p:par>
                                <p:cTn id="45" presetID="2" presetClass="entr" presetSubtype="2"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p:tgtEl>
                                          <p:spTgt spid="43"/>
                                        </p:tgtEl>
                                        <p:attrNameLst>
                                          <p:attrName>ppt_x</p:attrName>
                                        </p:attrNameLst>
                                      </p:cBhvr>
                                      <p:tavLst>
                                        <p:tav tm="0">
                                          <p:val>
                                            <p:strVal val="#ppt_x+1"/>
                                          </p:val>
                                        </p:tav>
                                        <p:tav tm="100000">
                                          <p:val>
                                            <p:strVal val="#ppt_x"/>
                                          </p:val>
                                        </p:tav>
                                      </p:tavLst>
                                    </p:anim>
                                  </p:childTnLst>
                                </p:cTn>
                              </p:par>
                              <p:par>
                                <p:cTn id="48" presetID="2" presetClass="entr" presetSubtype="8"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additive="base">
                                        <p:cTn id="50" dur="500"/>
                                        <p:tgtEl>
                                          <p:spTgt spid="4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Pic02">
  <p:cSld name="1_Pic02">
    <p:spTree>
      <p:nvGrpSpPr>
        <p:cNvPr id="1" name="Shape 44"/>
        <p:cNvGrpSpPr/>
        <p:nvPr/>
      </p:nvGrpSpPr>
      <p:grpSpPr>
        <a:xfrm>
          <a:off x="0" y="0"/>
          <a:ext cx="0" cy="0"/>
          <a:chOff x="0" y="0"/>
          <a:chExt cx="0" cy="0"/>
        </a:xfrm>
      </p:grpSpPr>
      <p:sp>
        <p:nvSpPr>
          <p:cNvPr id="45" name="Google Shape;45;p339"/>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6" name="Google Shape;46;p339"/>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7" name="Google Shape;47;p339"/>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48" name="Google Shape;48;p339"/>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49" name="Google Shape;49;p339"/>
          <p:cNvSpPr>
            <a:spLocks noGrp="1"/>
          </p:cNvSpPr>
          <p:nvPr>
            <p:ph type="pic" idx="2"/>
          </p:nvPr>
        </p:nvSpPr>
        <p:spPr>
          <a:xfrm>
            <a:off x="9042400" y="3251201"/>
            <a:ext cx="2540000" cy="1341193"/>
          </a:xfrm>
          <a:prstGeom prst="rect">
            <a:avLst/>
          </a:prstGeom>
          <a:noFill/>
          <a:ln>
            <a:noFill/>
          </a:ln>
        </p:spPr>
        <p:txBody>
          <a:bodyPr spcFirstLastPara="1" wrap="square" lIns="91425" tIns="45700" rIns="91425" bIns="91425"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50" name="Google Shape;50;p339"/>
          <p:cNvSpPr>
            <a:spLocks noGrp="1"/>
          </p:cNvSpPr>
          <p:nvPr>
            <p:ph type="pic" idx="3"/>
          </p:nvPr>
        </p:nvSpPr>
        <p:spPr>
          <a:xfrm>
            <a:off x="6448268" y="4703206"/>
            <a:ext cx="2540000" cy="1341193"/>
          </a:xfrm>
          <a:prstGeom prst="rect">
            <a:avLst/>
          </a:prstGeom>
          <a:noFill/>
          <a:ln>
            <a:noFill/>
          </a:ln>
        </p:spPr>
        <p:txBody>
          <a:bodyPr spcFirstLastPara="1" wrap="square" lIns="91425" tIns="45700" rIns="91425" bIns="91425"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grpSp>
        <p:nvGrpSpPr>
          <p:cNvPr id="51" name="Google Shape;51;p339"/>
          <p:cNvGrpSpPr/>
          <p:nvPr/>
        </p:nvGrpSpPr>
        <p:grpSpPr>
          <a:xfrm>
            <a:off x="9042400" y="1786333"/>
            <a:ext cx="2540000" cy="1365603"/>
            <a:chOff x="4750079" y="1706835"/>
            <a:chExt cx="1785974" cy="1044090"/>
          </a:xfrm>
        </p:grpSpPr>
        <p:sp>
          <p:nvSpPr>
            <p:cNvPr id="52" name="Google Shape;52;p339"/>
            <p:cNvSpPr/>
            <p:nvPr/>
          </p:nvSpPr>
          <p:spPr>
            <a:xfrm>
              <a:off x="4750079" y="1747885"/>
              <a:ext cx="1785974" cy="1003040"/>
            </a:xfrm>
            <a:prstGeom prst="rect">
              <a:avLst/>
            </a:prstGeom>
            <a:solidFill>
              <a:srgbClr val="1A5D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3" name="Google Shape;53;p339"/>
            <p:cNvSpPr/>
            <p:nvPr/>
          </p:nvSpPr>
          <p:spPr>
            <a:xfrm>
              <a:off x="4750079" y="1706835"/>
              <a:ext cx="1785974" cy="10030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sp>
        <p:nvSpPr>
          <p:cNvPr id="54" name="Google Shape;54;p339"/>
          <p:cNvSpPr>
            <a:spLocks noGrp="1"/>
          </p:cNvSpPr>
          <p:nvPr>
            <p:ph type="pic" idx="4"/>
          </p:nvPr>
        </p:nvSpPr>
        <p:spPr>
          <a:xfrm>
            <a:off x="6448268" y="1817965"/>
            <a:ext cx="2540000" cy="1341193"/>
          </a:xfrm>
          <a:prstGeom prst="rect">
            <a:avLst/>
          </a:prstGeom>
          <a:noFill/>
          <a:ln>
            <a:noFill/>
          </a:ln>
        </p:spPr>
        <p:txBody>
          <a:bodyPr spcFirstLastPara="1" wrap="square" lIns="91425" tIns="45700" rIns="91425" bIns="91425"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grpSp>
        <p:nvGrpSpPr>
          <p:cNvPr id="55" name="Google Shape;55;p339"/>
          <p:cNvGrpSpPr/>
          <p:nvPr/>
        </p:nvGrpSpPr>
        <p:grpSpPr>
          <a:xfrm>
            <a:off x="6448268" y="3254528"/>
            <a:ext cx="2540000" cy="1365603"/>
            <a:chOff x="4750079" y="1706835"/>
            <a:chExt cx="1785974" cy="1044090"/>
          </a:xfrm>
        </p:grpSpPr>
        <p:sp>
          <p:nvSpPr>
            <p:cNvPr id="56" name="Google Shape;56;p339"/>
            <p:cNvSpPr/>
            <p:nvPr/>
          </p:nvSpPr>
          <p:spPr>
            <a:xfrm>
              <a:off x="4750079" y="1747885"/>
              <a:ext cx="1785974" cy="1003040"/>
            </a:xfrm>
            <a:prstGeom prst="rect">
              <a:avLst/>
            </a:prstGeom>
            <a:solidFill>
              <a:srgbClr val="0F7F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7" name="Google Shape;57;p339"/>
            <p:cNvSpPr/>
            <p:nvPr/>
          </p:nvSpPr>
          <p:spPr>
            <a:xfrm>
              <a:off x="4750079" y="1706835"/>
              <a:ext cx="1785974" cy="10030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58" name="Google Shape;58;p339"/>
          <p:cNvGrpSpPr/>
          <p:nvPr/>
        </p:nvGrpSpPr>
        <p:grpSpPr>
          <a:xfrm>
            <a:off x="9042400" y="4706533"/>
            <a:ext cx="2540000" cy="1365603"/>
            <a:chOff x="4750079" y="1706835"/>
            <a:chExt cx="1785974" cy="1044090"/>
          </a:xfrm>
        </p:grpSpPr>
        <p:sp>
          <p:nvSpPr>
            <p:cNvPr id="59" name="Google Shape;59;p339"/>
            <p:cNvSpPr/>
            <p:nvPr/>
          </p:nvSpPr>
          <p:spPr>
            <a:xfrm>
              <a:off x="4750079" y="1747885"/>
              <a:ext cx="1785974" cy="1003040"/>
            </a:xfrm>
            <a:prstGeom prst="rect">
              <a:avLst/>
            </a:prstGeom>
            <a:solidFill>
              <a:srgbClr val="768F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0" name="Google Shape;60;p339"/>
            <p:cNvSpPr/>
            <p:nvPr/>
          </p:nvSpPr>
          <p:spPr>
            <a:xfrm>
              <a:off x="4750079" y="1706835"/>
              <a:ext cx="1785974" cy="10030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spTree>
    <p:extLst>
      <p:ext uri="{BB962C8B-B14F-4D97-AF65-F5344CB8AC3E}">
        <p14:creationId xmlns:p14="http://schemas.microsoft.com/office/powerpoint/2010/main" val="58305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
                                            <p:txEl>
                                              <p:pRg st="0" end="0"/>
                                            </p:txEl>
                                          </p:spTgt>
                                        </p:tgtEl>
                                        <p:attrNameLst>
                                          <p:attrName>style.visibility</p:attrName>
                                        </p:attrNameLst>
                                      </p:cBhvr>
                                      <p:to>
                                        <p:strVal val="visible"/>
                                      </p:to>
                                    </p:set>
                                    <p:animEffect transition="in" filter="fade">
                                      <p:cBhvr>
                                        <p:cTn id="11" dur="500"/>
                                        <p:tgtEl>
                                          <p:spTgt spid="4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
                                            <p:txEl>
                                              <p:charRg st="1" end="1"/>
                                            </p:txEl>
                                          </p:spTgt>
                                        </p:tgtEl>
                                        <p:attrNameLst>
                                          <p:attrName>style.visibility</p:attrName>
                                        </p:attrNameLst>
                                      </p:cBhvr>
                                      <p:to>
                                        <p:strVal val="visible"/>
                                      </p:to>
                                    </p:set>
                                    <p:animEffect transition="in" filter="fade">
                                      <p:cBhvr>
                                        <p:cTn id="15" dur="500"/>
                                        <p:tgtEl>
                                          <p:spTgt spid="46">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
                                            <p:txEl>
                                              <p:charRg st="1" end="1"/>
                                            </p:txEl>
                                          </p:spTgt>
                                        </p:tgtEl>
                                        <p:attrNameLst>
                                          <p:attrName>style.visibility</p:attrName>
                                        </p:attrNameLst>
                                      </p:cBhvr>
                                      <p:to>
                                        <p:strVal val="visible"/>
                                      </p:to>
                                    </p:set>
                                    <p:animEffect transition="in" filter="fade">
                                      <p:cBhvr>
                                        <p:cTn id="19" dur="500"/>
                                        <p:tgtEl>
                                          <p:spTgt spid="46">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6">
                                            <p:txEl>
                                              <p:charRg st="1" end="1"/>
                                            </p:txEl>
                                          </p:spTgt>
                                        </p:tgtEl>
                                        <p:attrNameLst>
                                          <p:attrName>style.visibility</p:attrName>
                                        </p:attrNameLst>
                                      </p:cBhvr>
                                      <p:to>
                                        <p:strVal val="visible"/>
                                      </p:to>
                                    </p:set>
                                    <p:animEffect transition="in" filter="fade">
                                      <p:cBhvr>
                                        <p:cTn id="23" dur="500"/>
                                        <p:tgtEl>
                                          <p:spTgt spid="46">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
                                            <p:txEl>
                                              <p:charRg st="1" end="1"/>
                                            </p:txEl>
                                          </p:spTgt>
                                        </p:tgtEl>
                                        <p:attrNameLst>
                                          <p:attrName>style.visibility</p:attrName>
                                        </p:attrNameLst>
                                      </p:cBhvr>
                                      <p:to>
                                        <p:strVal val="visible"/>
                                      </p:to>
                                    </p:set>
                                    <p:animEffect transition="in" filter="fade">
                                      <p:cBhvr>
                                        <p:cTn id="27" dur="500"/>
                                        <p:tgtEl>
                                          <p:spTgt spid="46">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6">
                                            <p:txEl>
                                              <p:charRg st="1" end="1"/>
                                            </p:txEl>
                                          </p:spTgt>
                                        </p:tgtEl>
                                        <p:attrNameLst>
                                          <p:attrName>style.visibility</p:attrName>
                                        </p:attrNameLst>
                                      </p:cBhvr>
                                      <p:to>
                                        <p:strVal val="visible"/>
                                      </p:to>
                                    </p:set>
                                    <p:animEffect transition="in" filter="fade">
                                      <p:cBhvr>
                                        <p:cTn id="31" dur="500"/>
                                        <p:tgtEl>
                                          <p:spTgt spid="46">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6">
                                            <p:txEl>
                                              <p:charRg st="1" end="1"/>
                                            </p:txEl>
                                          </p:spTgt>
                                        </p:tgtEl>
                                        <p:attrNameLst>
                                          <p:attrName>style.visibility</p:attrName>
                                        </p:attrNameLst>
                                      </p:cBhvr>
                                      <p:to>
                                        <p:strVal val="visible"/>
                                      </p:to>
                                    </p:set>
                                    <p:animEffect transition="in" filter="fade">
                                      <p:cBhvr>
                                        <p:cTn id="35" dur="500"/>
                                        <p:tgtEl>
                                          <p:spTgt spid="46">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
                                            <p:txEl>
                                              <p:charRg st="1" end="1"/>
                                            </p:txEl>
                                          </p:spTgt>
                                        </p:tgtEl>
                                        <p:attrNameLst>
                                          <p:attrName>style.visibility</p:attrName>
                                        </p:attrNameLst>
                                      </p:cBhvr>
                                      <p:to>
                                        <p:strVal val="visible"/>
                                      </p:to>
                                    </p:set>
                                    <p:animEffect transition="in" filter="fade">
                                      <p:cBhvr>
                                        <p:cTn id="39" dur="500"/>
                                        <p:tgtEl>
                                          <p:spTgt spid="46">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6">
                                            <p:txEl>
                                              <p:charRg st="1" end="1"/>
                                            </p:txEl>
                                          </p:spTgt>
                                        </p:tgtEl>
                                        <p:attrNameLst>
                                          <p:attrName>style.visibility</p:attrName>
                                        </p:attrNameLst>
                                      </p:cBhvr>
                                      <p:to>
                                        <p:strVal val="visible"/>
                                      </p:to>
                                    </p:set>
                                    <p:animEffect transition="in" filter="fade">
                                      <p:cBhvr>
                                        <p:cTn id="43" dur="500"/>
                                        <p:tgtEl>
                                          <p:spTgt spid="46">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_Pic02">
  <p:cSld name="2_Pic02">
    <p:spTree>
      <p:nvGrpSpPr>
        <p:cNvPr id="1" name="Shape 61"/>
        <p:cNvGrpSpPr/>
        <p:nvPr/>
      </p:nvGrpSpPr>
      <p:grpSpPr>
        <a:xfrm>
          <a:off x="0" y="0"/>
          <a:ext cx="0" cy="0"/>
          <a:chOff x="0" y="0"/>
          <a:chExt cx="0" cy="0"/>
        </a:xfrm>
      </p:grpSpPr>
      <p:sp>
        <p:nvSpPr>
          <p:cNvPr id="62" name="Google Shape;62;p340"/>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63" name="Google Shape;63;p340"/>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64" name="Google Shape;64;p340"/>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65" name="Google Shape;65;p340"/>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grpSp>
        <p:nvGrpSpPr>
          <p:cNvPr id="66" name="Google Shape;66;p340"/>
          <p:cNvGrpSpPr/>
          <p:nvPr/>
        </p:nvGrpSpPr>
        <p:grpSpPr>
          <a:xfrm>
            <a:off x="554382" y="1694000"/>
            <a:ext cx="2274957" cy="2034883"/>
            <a:chOff x="4750079" y="1706835"/>
            <a:chExt cx="1785974" cy="1044090"/>
          </a:xfrm>
        </p:grpSpPr>
        <p:sp>
          <p:nvSpPr>
            <p:cNvPr id="67" name="Google Shape;67;p340"/>
            <p:cNvSpPr/>
            <p:nvPr/>
          </p:nvSpPr>
          <p:spPr>
            <a:xfrm>
              <a:off x="4750079" y="1747885"/>
              <a:ext cx="1785974" cy="1003040"/>
            </a:xfrm>
            <a:prstGeom prst="rect">
              <a:avLst/>
            </a:prstGeom>
            <a:solidFill>
              <a:srgbClr val="1A5D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8" name="Google Shape;68;p340"/>
            <p:cNvSpPr/>
            <p:nvPr/>
          </p:nvSpPr>
          <p:spPr>
            <a:xfrm>
              <a:off x="4750079" y="1706835"/>
              <a:ext cx="1785974" cy="10030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69" name="Google Shape;69;p340"/>
          <p:cNvGrpSpPr/>
          <p:nvPr/>
        </p:nvGrpSpPr>
        <p:grpSpPr>
          <a:xfrm>
            <a:off x="9362662" y="1694000"/>
            <a:ext cx="2274957" cy="2034883"/>
            <a:chOff x="4750079" y="1706835"/>
            <a:chExt cx="1785974" cy="1044090"/>
          </a:xfrm>
        </p:grpSpPr>
        <p:sp>
          <p:nvSpPr>
            <p:cNvPr id="70" name="Google Shape;70;p340"/>
            <p:cNvSpPr/>
            <p:nvPr/>
          </p:nvSpPr>
          <p:spPr>
            <a:xfrm>
              <a:off x="4750079" y="1747885"/>
              <a:ext cx="1785974" cy="1003040"/>
            </a:xfrm>
            <a:prstGeom prst="rect">
              <a:avLst/>
            </a:prstGeom>
            <a:solidFill>
              <a:srgbClr val="768F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71" name="Google Shape;71;p340"/>
            <p:cNvSpPr/>
            <p:nvPr/>
          </p:nvSpPr>
          <p:spPr>
            <a:xfrm>
              <a:off x="4750079" y="1706835"/>
              <a:ext cx="1785974" cy="10030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72" name="Google Shape;72;p340"/>
          <p:cNvGrpSpPr/>
          <p:nvPr/>
        </p:nvGrpSpPr>
        <p:grpSpPr>
          <a:xfrm>
            <a:off x="554382" y="3947368"/>
            <a:ext cx="2274957" cy="2034883"/>
            <a:chOff x="4750079" y="1706835"/>
            <a:chExt cx="1785974" cy="1044090"/>
          </a:xfrm>
        </p:grpSpPr>
        <p:sp>
          <p:nvSpPr>
            <p:cNvPr id="73" name="Google Shape;73;p340"/>
            <p:cNvSpPr/>
            <p:nvPr/>
          </p:nvSpPr>
          <p:spPr>
            <a:xfrm>
              <a:off x="4750079" y="1747885"/>
              <a:ext cx="1785974" cy="1003040"/>
            </a:xfrm>
            <a:prstGeom prst="rect">
              <a:avLst/>
            </a:prstGeom>
            <a:solidFill>
              <a:srgbClr val="0F7F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74" name="Google Shape;74;p340"/>
            <p:cNvSpPr/>
            <p:nvPr/>
          </p:nvSpPr>
          <p:spPr>
            <a:xfrm>
              <a:off x="4750079" y="1706835"/>
              <a:ext cx="1785974" cy="10030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75" name="Google Shape;75;p340"/>
          <p:cNvGrpSpPr/>
          <p:nvPr/>
        </p:nvGrpSpPr>
        <p:grpSpPr>
          <a:xfrm>
            <a:off x="9362662" y="3947368"/>
            <a:ext cx="2274957" cy="2034883"/>
            <a:chOff x="4750079" y="1706835"/>
            <a:chExt cx="1785974" cy="1044090"/>
          </a:xfrm>
        </p:grpSpPr>
        <p:sp>
          <p:nvSpPr>
            <p:cNvPr id="76" name="Google Shape;76;p340"/>
            <p:cNvSpPr/>
            <p:nvPr/>
          </p:nvSpPr>
          <p:spPr>
            <a:xfrm>
              <a:off x="4750079" y="1747885"/>
              <a:ext cx="1785974" cy="1003040"/>
            </a:xfrm>
            <a:prstGeom prst="rect">
              <a:avLst/>
            </a:prstGeom>
            <a:solidFill>
              <a:srgbClr val="B87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77" name="Google Shape;77;p340"/>
            <p:cNvSpPr/>
            <p:nvPr/>
          </p:nvSpPr>
          <p:spPr>
            <a:xfrm>
              <a:off x="4750079" y="1706835"/>
              <a:ext cx="1785974" cy="10030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sp>
        <p:nvSpPr>
          <p:cNvPr id="78" name="Google Shape;78;p340"/>
          <p:cNvSpPr>
            <a:spLocks noGrp="1"/>
          </p:cNvSpPr>
          <p:nvPr>
            <p:ph type="pic" idx="2"/>
          </p:nvPr>
        </p:nvSpPr>
        <p:spPr>
          <a:xfrm>
            <a:off x="2829339" y="1694000"/>
            <a:ext cx="3180523" cy="2034883"/>
          </a:xfrm>
          <a:prstGeom prst="rect">
            <a:avLst/>
          </a:prstGeom>
          <a:noFill/>
          <a:ln>
            <a:noFill/>
          </a:ln>
        </p:spPr>
        <p:txBody>
          <a:bodyPr spcFirstLastPara="1" wrap="square" lIns="91425" tIns="45700" rIns="91425" bIns="91425"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79" name="Google Shape;79;p340"/>
          <p:cNvSpPr>
            <a:spLocks noGrp="1"/>
          </p:cNvSpPr>
          <p:nvPr>
            <p:ph type="pic" idx="3"/>
          </p:nvPr>
        </p:nvSpPr>
        <p:spPr>
          <a:xfrm>
            <a:off x="6177721" y="1694000"/>
            <a:ext cx="3180523" cy="2034883"/>
          </a:xfrm>
          <a:prstGeom prst="rect">
            <a:avLst/>
          </a:prstGeom>
          <a:noFill/>
          <a:ln>
            <a:noFill/>
          </a:ln>
        </p:spPr>
        <p:txBody>
          <a:bodyPr spcFirstLastPara="1" wrap="square" lIns="91425" tIns="45700" rIns="91425" bIns="91425"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80" name="Google Shape;80;p340"/>
          <p:cNvSpPr>
            <a:spLocks noGrp="1"/>
          </p:cNvSpPr>
          <p:nvPr>
            <p:ph type="pic" idx="4"/>
          </p:nvPr>
        </p:nvSpPr>
        <p:spPr>
          <a:xfrm>
            <a:off x="2829339" y="3947368"/>
            <a:ext cx="3180523" cy="2034883"/>
          </a:xfrm>
          <a:prstGeom prst="rect">
            <a:avLst/>
          </a:prstGeom>
          <a:noFill/>
          <a:ln>
            <a:noFill/>
          </a:ln>
        </p:spPr>
        <p:txBody>
          <a:bodyPr spcFirstLastPara="1" wrap="square" lIns="91425" tIns="45700" rIns="91425" bIns="91425"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81" name="Google Shape;81;p340"/>
          <p:cNvSpPr>
            <a:spLocks noGrp="1"/>
          </p:cNvSpPr>
          <p:nvPr>
            <p:ph type="pic" idx="5"/>
          </p:nvPr>
        </p:nvSpPr>
        <p:spPr>
          <a:xfrm>
            <a:off x="6177721" y="3947368"/>
            <a:ext cx="3180523" cy="2034883"/>
          </a:xfrm>
          <a:prstGeom prst="rect">
            <a:avLst/>
          </a:prstGeom>
          <a:noFill/>
          <a:ln>
            <a:noFill/>
          </a:ln>
        </p:spPr>
        <p:txBody>
          <a:bodyPr spcFirstLastPara="1" wrap="square" lIns="91425" tIns="45700" rIns="91425" bIns="91425"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82" name="Google Shape;82;p340"/>
          <p:cNvSpPr txBox="1">
            <a:spLocks noGrp="1"/>
          </p:cNvSpPr>
          <p:nvPr>
            <p:ph type="body" idx="6"/>
          </p:nvPr>
        </p:nvSpPr>
        <p:spPr>
          <a:xfrm>
            <a:off x="633293" y="2243103"/>
            <a:ext cx="2084508" cy="1278776"/>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83" name="Google Shape;83;p340"/>
          <p:cNvSpPr txBox="1">
            <a:spLocks noGrp="1"/>
          </p:cNvSpPr>
          <p:nvPr>
            <p:ph type="body" idx="7"/>
          </p:nvPr>
        </p:nvSpPr>
        <p:spPr>
          <a:xfrm>
            <a:off x="626267" y="1943100"/>
            <a:ext cx="2090344"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84" name="Google Shape;84;p340"/>
          <p:cNvSpPr txBox="1">
            <a:spLocks noGrp="1"/>
          </p:cNvSpPr>
          <p:nvPr>
            <p:ph type="body" idx="8"/>
          </p:nvPr>
        </p:nvSpPr>
        <p:spPr>
          <a:xfrm>
            <a:off x="633293" y="4441675"/>
            <a:ext cx="2084508" cy="1278776"/>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85" name="Google Shape;85;p340"/>
          <p:cNvSpPr txBox="1">
            <a:spLocks noGrp="1"/>
          </p:cNvSpPr>
          <p:nvPr>
            <p:ph type="body" idx="9"/>
          </p:nvPr>
        </p:nvSpPr>
        <p:spPr>
          <a:xfrm>
            <a:off x="626267" y="4141672"/>
            <a:ext cx="2090344"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86" name="Google Shape;86;p340"/>
          <p:cNvSpPr txBox="1">
            <a:spLocks noGrp="1"/>
          </p:cNvSpPr>
          <p:nvPr>
            <p:ph type="body" idx="13"/>
          </p:nvPr>
        </p:nvSpPr>
        <p:spPr>
          <a:xfrm>
            <a:off x="9458587" y="2243103"/>
            <a:ext cx="2084508" cy="1278776"/>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87" name="Google Shape;87;p340"/>
          <p:cNvSpPr txBox="1">
            <a:spLocks noGrp="1"/>
          </p:cNvSpPr>
          <p:nvPr>
            <p:ph type="body" idx="14"/>
          </p:nvPr>
        </p:nvSpPr>
        <p:spPr>
          <a:xfrm>
            <a:off x="9451561" y="1943100"/>
            <a:ext cx="2090344"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88" name="Google Shape;88;p340"/>
          <p:cNvSpPr txBox="1">
            <a:spLocks noGrp="1"/>
          </p:cNvSpPr>
          <p:nvPr>
            <p:ph type="body" idx="15"/>
          </p:nvPr>
        </p:nvSpPr>
        <p:spPr>
          <a:xfrm>
            <a:off x="9458587" y="4492475"/>
            <a:ext cx="2084508" cy="1278776"/>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89" name="Google Shape;89;p340"/>
          <p:cNvSpPr txBox="1">
            <a:spLocks noGrp="1"/>
          </p:cNvSpPr>
          <p:nvPr>
            <p:ph type="body" idx="16"/>
          </p:nvPr>
        </p:nvSpPr>
        <p:spPr>
          <a:xfrm>
            <a:off x="9451561" y="4192472"/>
            <a:ext cx="2090344"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34539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fade">
                                      <p:cBhvr>
                                        <p:cTn id="11" dur="500"/>
                                        <p:tgtEl>
                                          <p:spTgt spid="6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3">
                                            <p:txEl>
                                              <p:charRg st="1" end="1"/>
                                            </p:txEl>
                                          </p:spTgt>
                                        </p:tgtEl>
                                        <p:attrNameLst>
                                          <p:attrName>style.visibility</p:attrName>
                                        </p:attrNameLst>
                                      </p:cBhvr>
                                      <p:to>
                                        <p:strVal val="visible"/>
                                      </p:to>
                                    </p:set>
                                    <p:animEffect transition="in" filter="fade">
                                      <p:cBhvr>
                                        <p:cTn id="15" dur="500"/>
                                        <p:tgtEl>
                                          <p:spTgt spid="63">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3">
                                            <p:txEl>
                                              <p:charRg st="1" end="1"/>
                                            </p:txEl>
                                          </p:spTgt>
                                        </p:tgtEl>
                                        <p:attrNameLst>
                                          <p:attrName>style.visibility</p:attrName>
                                        </p:attrNameLst>
                                      </p:cBhvr>
                                      <p:to>
                                        <p:strVal val="visible"/>
                                      </p:to>
                                    </p:set>
                                    <p:animEffect transition="in" filter="fade">
                                      <p:cBhvr>
                                        <p:cTn id="19" dur="500"/>
                                        <p:tgtEl>
                                          <p:spTgt spid="63">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3">
                                            <p:txEl>
                                              <p:charRg st="1" end="1"/>
                                            </p:txEl>
                                          </p:spTgt>
                                        </p:tgtEl>
                                        <p:attrNameLst>
                                          <p:attrName>style.visibility</p:attrName>
                                        </p:attrNameLst>
                                      </p:cBhvr>
                                      <p:to>
                                        <p:strVal val="visible"/>
                                      </p:to>
                                    </p:set>
                                    <p:animEffect transition="in" filter="fade">
                                      <p:cBhvr>
                                        <p:cTn id="23" dur="500"/>
                                        <p:tgtEl>
                                          <p:spTgt spid="63">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3">
                                            <p:txEl>
                                              <p:charRg st="1" end="1"/>
                                            </p:txEl>
                                          </p:spTgt>
                                        </p:tgtEl>
                                        <p:attrNameLst>
                                          <p:attrName>style.visibility</p:attrName>
                                        </p:attrNameLst>
                                      </p:cBhvr>
                                      <p:to>
                                        <p:strVal val="visible"/>
                                      </p:to>
                                    </p:set>
                                    <p:animEffect transition="in" filter="fade">
                                      <p:cBhvr>
                                        <p:cTn id="27" dur="500"/>
                                        <p:tgtEl>
                                          <p:spTgt spid="63">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3">
                                            <p:txEl>
                                              <p:charRg st="1" end="1"/>
                                            </p:txEl>
                                          </p:spTgt>
                                        </p:tgtEl>
                                        <p:attrNameLst>
                                          <p:attrName>style.visibility</p:attrName>
                                        </p:attrNameLst>
                                      </p:cBhvr>
                                      <p:to>
                                        <p:strVal val="visible"/>
                                      </p:to>
                                    </p:set>
                                    <p:animEffect transition="in" filter="fade">
                                      <p:cBhvr>
                                        <p:cTn id="31" dur="500"/>
                                        <p:tgtEl>
                                          <p:spTgt spid="63">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3">
                                            <p:txEl>
                                              <p:charRg st="1" end="1"/>
                                            </p:txEl>
                                          </p:spTgt>
                                        </p:tgtEl>
                                        <p:attrNameLst>
                                          <p:attrName>style.visibility</p:attrName>
                                        </p:attrNameLst>
                                      </p:cBhvr>
                                      <p:to>
                                        <p:strVal val="visible"/>
                                      </p:to>
                                    </p:set>
                                    <p:animEffect transition="in" filter="fade">
                                      <p:cBhvr>
                                        <p:cTn id="35" dur="500"/>
                                        <p:tgtEl>
                                          <p:spTgt spid="63">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3">
                                            <p:txEl>
                                              <p:charRg st="1" end="1"/>
                                            </p:txEl>
                                          </p:spTgt>
                                        </p:tgtEl>
                                        <p:attrNameLst>
                                          <p:attrName>style.visibility</p:attrName>
                                        </p:attrNameLst>
                                      </p:cBhvr>
                                      <p:to>
                                        <p:strVal val="visible"/>
                                      </p:to>
                                    </p:set>
                                    <p:animEffect transition="in" filter="fade">
                                      <p:cBhvr>
                                        <p:cTn id="39" dur="500"/>
                                        <p:tgtEl>
                                          <p:spTgt spid="63">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3">
                                            <p:txEl>
                                              <p:charRg st="1" end="1"/>
                                            </p:txEl>
                                          </p:spTgt>
                                        </p:tgtEl>
                                        <p:attrNameLst>
                                          <p:attrName>style.visibility</p:attrName>
                                        </p:attrNameLst>
                                      </p:cBhvr>
                                      <p:to>
                                        <p:strVal val="visible"/>
                                      </p:to>
                                    </p:set>
                                    <p:animEffect transition="in" filter="fade">
                                      <p:cBhvr>
                                        <p:cTn id="43" dur="500"/>
                                        <p:tgtEl>
                                          <p:spTgt spid="63">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83">
                                            <p:txEl>
                                              <p:pRg st="0" end="0"/>
                                            </p:txEl>
                                          </p:spTgt>
                                        </p:tgtEl>
                                        <p:attrNameLst>
                                          <p:attrName>style.visibility</p:attrName>
                                        </p:attrNameLst>
                                      </p:cBhvr>
                                      <p:to>
                                        <p:strVal val="visible"/>
                                      </p:to>
                                    </p:set>
                                    <p:animEffect transition="in" filter="fade">
                                      <p:cBhvr>
                                        <p:cTn id="51" dur="500"/>
                                        <p:tgtEl>
                                          <p:spTgt spid="83">
                                            <p:txEl>
                                              <p:pRg st="0" end="0"/>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83">
                                            <p:txEl>
                                              <p:charRg st="1" end="1"/>
                                            </p:txEl>
                                          </p:spTgt>
                                        </p:tgtEl>
                                        <p:attrNameLst>
                                          <p:attrName>style.visibility</p:attrName>
                                        </p:attrNameLst>
                                      </p:cBhvr>
                                      <p:to>
                                        <p:strVal val="visible"/>
                                      </p:to>
                                    </p:set>
                                    <p:animEffect transition="in" filter="fade">
                                      <p:cBhvr>
                                        <p:cTn id="55" dur="500"/>
                                        <p:tgtEl>
                                          <p:spTgt spid="83">
                                            <p:txEl>
                                              <p:charRg st="1" end="1"/>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83">
                                            <p:txEl>
                                              <p:charRg st="1" end="1"/>
                                            </p:txEl>
                                          </p:spTgt>
                                        </p:tgtEl>
                                        <p:attrNameLst>
                                          <p:attrName>style.visibility</p:attrName>
                                        </p:attrNameLst>
                                      </p:cBhvr>
                                      <p:to>
                                        <p:strVal val="visible"/>
                                      </p:to>
                                    </p:set>
                                    <p:animEffect transition="in" filter="fade">
                                      <p:cBhvr>
                                        <p:cTn id="59" dur="500"/>
                                        <p:tgtEl>
                                          <p:spTgt spid="83">
                                            <p:txEl>
                                              <p:char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83">
                                            <p:txEl>
                                              <p:charRg st="1" end="1"/>
                                            </p:txEl>
                                          </p:spTgt>
                                        </p:tgtEl>
                                        <p:attrNameLst>
                                          <p:attrName>style.visibility</p:attrName>
                                        </p:attrNameLst>
                                      </p:cBhvr>
                                      <p:to>
                                        <p:strVal val="visible"/>
                                      </p:to>
                                    </p:set>
                                    <p:animEffect transition="in" filter="fade">
                                      <p:cBhvr>
                                        <p:cTn id="63" dur="500"/>
                                        <p:tgtEl>
                                          <p:spTgt spid="83">
                                            <p:txEl>
                                              <p:char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83">
                                            <p:txEl>
                                              <p:charRg st="1" end="1"/>
                                            </p:txEl>
                                          </p:spTgt>
                                        </p:tgtEl>
                                        <p:attrNameLst>
                                          <p:attrName>style.visibility</p:attrName>
                                        </p:attrNameLst>
                                      </p:cBhvr>
                                      <p:to>
                                        <p:strVal val="visible"/>
                                      </p:to>
                                    </p:set>
                                    <p:animEffect transition="in" filter="fade">
                                      <p:cBhvr>
                                        <p:cTn id="67" dur="500"/>
                                        <p:tgtEl>
                                          <p:spTgt spid="83">
                                            <p:txEl>
                                              <p:charRg st="1" end="1"/>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83">
                                            <p:txEl>
                                              <p:charRg st="1" end="1"/>
                                            </p:txEl>
                                          </p:spTgt>
                                        </p:tgtEl>
                                        <p:attrNameLst>
                                          <p:attrName>style.visibility</p:attrName>
                                        </p:attrNameLst>
                                      </p:cBhvr>
                                      <p:to>
                                        <p:strVal val="visible"/>
                                      </p:to>
                                    </p:set>
                                    <p:animEffect transition="in" filter="fade">
                                      <p:cBhvr>
                                        <p:cTn id="71" dur="500"/>
                                        <p:tgtEl>
                                          <p:spTgt spid="83">
                                            <p:txEl>
                                              <p:charRg st="1" end="1"/>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83">
                                            <p:txEl>
                                              <p:charRg st="1" end="1"/>
                                            </p:txEl>
                                          </p:spTgt>
                                        </p:tgtEl>
                                        <p:attrNameLst>
                                          <p:attrName>style.visibility</p:attrName>
                                        </p:attrNameLst>
                                      </p:cBhvr>
                                      <p:to>
                                        <p:strVal val="visible"/>
                                      </p:to>
                                    </p:set>
                                    <p:animEffect transition="in" filter="fade">
                                      <p:cBhvr>
                                        <p:cTn id="75" dur="500"/>
                                        <p:tgtEl>
                                          <p:spTgt spid="83">
                                            <p:txEl>
                                              <p:charRg st="1" end="1"/>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83">
                                            <p:txEl>
                                              <p:charRg st="1" end="1"/>
                                            </p:txEl>
                                          </p:spTgt>
                                        </p:tgtEl>
                                        <p:attrNameLst>
                                          <p:attrName>style.visibility</p:attrName>
                                        </p:attrNameLst>
                                      </p:cBhvr>
                                      <p:to>
                                        <p:strVal val="visible"/>
                                      </p:to>
                                    </p:set>
                                    <p:animEffect transition="in" filter="fade">
                                      <p:cBhvr>
                                        <p:cTn id="79" dur="500"/>
                                        <p:tgtEl>
                                          <p:spTgt spid="83">
                                            <p:txEl>
                                              <p:charRg st="1" end="1"/>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83">
                                            <p:txEl>
                                              <p:charRg st="1" end="1"/>
                                            </p:txEl>
                                          </p:spTgt>
                                        </p:tgtEl>
                                        <p:attrNameLst>
                                          <p:attrName>style.visibility</p:attrName>
                                        </p:attrNameLst>
                                      </p:cBhvr>
                                      <p:to>
                                        <p:strVal val="visible"/>
                                      </p:to>
                                    </p:set>
                                    <p:animEffect transition="in" filter="fade">
                                      <p:cBhvr>
                                        <p:cTn id="83" dur="500"/>
                                        <p:tgtEl>
                                          <p:spTgt spid="83">
                                            <p:txEl>
                                              <p:charRg st="1" end="1"/>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82">
                                            <p:txEl>
                                              <p:pRg st="0" end="0"/>
                                            </p:txEl>
                                          </p:spTgt>
                                        </p:tgtEl>
                                        <p:attrNameLst>
                                          <p:attrName>style.visibility</p:attrName>
                                        </p:attrNameLst>
                                      </p:cBhvr>
                                      <p:to>
                                        <p:strVal val="visible"/>
                                      </p:to>
                                    </p:set>
                                    <p:animEffect transition="in" filter="fade">
                                      <p:cBhvr>
                                        <p:cTn id="87" dur="500"/>
                                        <p:tgtEl>
                                          <p:spTgt spid="82">
                                            <p:txEl>
                                              <p:pRg st="0" end="0"/>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82">
                                            <p:txEl>
                                              <p:charRg st="1" end="1"/>
                                            </p:txEl>
                                          </p:spTgt>
                                        </p:tgtEl>
                                        <p:attrNameLst>
                                          <p:attrName>style.visibility</p:attrName>
                                        </p:attrNameLst>
                                      </p:cBhvr>
                                      <p:to>
                                        <p:strVal val="visible"/>
                                      </p:to>
                                    </p:set>
                                    <p:animEffect transition="in" filter="fade">
                                      <p:cBhvr>
                                        <p:cTn id="91" dur="500"/>
                                        <p:tgtEl>
                                          <p:spTgt spid="82">
                                            <p:txEl>
                                              <p:charRg st="1" end="1"/>
                                            </p:tx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82">
                                            <p:txEl>
                                              <p:charRg st="1" end="1"/>
                                            </p:txEl>
                                          </p:spTgt>
                                        </p:tgtEl>
                                        <p:attrNameLst>
                                          <p:attrName>style.visibility</p:attrName>
                                        </p:attrNameLst>
                                      </p:cBhvr>
                                      <p:to>
                                        <p:strVal val="visible"/>
                                      </p:to>
                                    </p:set>
                                    <p:animEffect transition="in" filter="fade">
                                      <p:cBhvr>
                                        <p:cTn id="95" dur="500"/>
                                        <p:tgtEl>
                                          <p:spTgt spid="82">
                                            <p:txEl>
                                              <p:charRg st="1" end="1"/>
                                            </p:txEl>
                                          </p:spTgt>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82">
                                            <p:txEl>
                                              <p:charRg st="1" end="1"/>
                                            </p:txEl>
                                          </p:spTgt>
                                        </p:tgtEl>
                                        <p:attrNameLst>
                                          <p:attrName>style.visibility</p:attrName>
                                        </p:attrNameLst>
                                      </p:cBhvr>
                                      <p:to>
                                        <p:strVal val="visible"/>
                                      </p:to>
                                    </p:set>
                                    <p:animEffect transition="in" filter="fade">
                                      <p:cBhvr>
                                        <p:cTn id="99" dur="500"/>
                                        <p:tgtEl>
                                          <p:spTgt spid="82">
                                            <p:txEl>
                                              <p:charRg st="1" end="1"/>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82">
                                            <p:txEl>
                                              <p:charRg st="1" end="1"/>
                                            </p:txEl>
                                          </p:spTgt>
                                        </p:tgtEl>
                                        <p:attrNameLst>
                                          <p:attrName>style.visibility</p:attrName>
                                        </p:attrNameLst>
                                      </p:cBhvr>
                                      <p:to>
                                        <p:strVal val="visible"/>
                                      </p:to>
                                    </p:set>
                                    <p:animEffect transition="in" filter="fade">
                                      <p:cBhvr>
                                        <p:cTn id="103" dur="500"/>
                                        <p:tgtEl>
                                          <p:spTgt spid="82">
                                            <p:txEl>
                                              <p:charRg st="1" end="1"/>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82">
                                            <p:txEl>
                                              <p:charRg st="1" end="1"/>
                                            </p:txEl>
                                          </p:spTgt>
                                        </p:tgtEl>
                                        <p:attrNameLst>
                                          <p:attrName>style.visibility</p:attrName>
                                        </p:attrNameLst>
                                      </p:cBhvr>
                                      <p:to>
                                        <p:strVal val="visible"/>
                                      </p:to>
                                    </p:set>
                                    <p:animEffect transition="in" filter="fade">
                                      <p:cBhvr>
                                        <p:cTn id="107" dur="500"/>
                                        <p:tgtEl>
                                          <p:spTgt spid="82">
                                            <p:txEl>
                                              <p:charRg st="1" end="1"/>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82">
                                            <p:txEl>
                                              <p:charRg st="1" end="1"/>
                                            </p:txEl>
                                          </p:spTgt>
                                        </p:tgtEl>
                                        <p:attrNameLst>
                                          <p:attrName>style.visibility</p:attrName>
                                        </p:attrNameLst>
                                      </p:cBhvr>
                                      <p:to>
                                        <p:strVal val="visible"/>
                                      </p:to>
                                    </p:set>
                                    <p:animEffect transition="in" filter="fade">
                                      <p:cBhvr>
                                        <p:cTn id="111" dur="500"/>
                                        <p:tgtEl>
                                          <p:spTgt spid="82">
                                            <p:txEl>
                                              <p:charRg st="1" end="1"/>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82">
                                            <p:txEl>
                                              <p:charRg st="1" end="1"/>
                                            </p:txEl>
                                          </p:spTgt>
                                        </p:tgtEl>
                                        <p:attrNameLst>
                                          <p:attrName>style.visibility</p:attrName>
                                        </p:attrNameLst>
                                      </p:cBhvr>
                                      <p:to>
                                        <p:strVal val="visible"/>
                                      </p:to>
                                    </p:set>
                                    <p:animEffect transition="in" filter="fade">
                                      <p:cBhvr>
                                        <p:cTn id="115" dur="500"/>
                                        <p:tgtEl>
                                          <p:spTgt spid="82">
                                            <p:txEl>
                                              <p:charRg st="1" end="1"/>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82">
                                            <p:txEl>
                                              <p:charRg st="1" end="1"/>
                                            </p:txEl>
                                          </p:spTgt>
                                        </p:tgtEl>
                                        <p:attrNameLst>
                                          <p:attrName>style.visibility</p:attrName>
                                        </p:attrNameLst>
                                      </p:cBhvr>
                                      <p:to>
                                        <p:strVal val="visible"/>
                                      </p:to>
                                    </p:set>
                                    <p:animEffect transition="in" filter="fade">
                                      <p:cBhvr>
                                        <p:cTn id="119" dur="500"/>
                                        <p:tgtEl>
                                          <p:spTgt spid="82">
                                            <p:txEl>
                                              <p:charRg st="1" end="1"/>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78"/>
                                        </p:tgtEl>
                                        <p:attrNameLst>
                                          <p:attrName>style.visibility</p:attrName>
                                        </p:attrNameLst>
                                      </p:cBhvr>
                                      <p:to>
                                        <p:strVal val="visible"/>
                                      </p:to>
                                    </p:set>
                                    <p:animEffect transition="in" filter="fade">
                                      <p:cBhvr>
                                        <p:cTn id="123" dur="500"/>
                                        <p:tgtEl>
                                          <p:spTgt spid="78"/>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fade">
                                      <p:cBhvr>
                                        <p:cTn id="127" dur="500"/>
                                        <p:tgtEl>
                                          <p:spTgt spid="72"/>
                                        </p:tgtEl>
                                      </p:cBhvr>
                                    </p:animEffect>
                                  </p:childTnLst>
                                </p:cTn>
                              </p:par>
                            </p:childTnLst>
                          </p:cTn>
                        </p:par>
                        <p:par>
                          <p:cTn id="128" fill="hold">
                            <p:stCondLst>
                              <p:cond delay="15500"/>
                            </p:stCondLst>
                            <p:childTnLst>
                              <p:par>
                                <p:cTn id="129" presetID="10" presetClass="entr" presetSubtype="0" fill="hold" nodeType="afterEffect">
                                  <p:stCondLst>
                                    <p:cond delay="0"/>
                                  </p:stCondLst>
                                  <p:childTnLst>
                                    <p:set>
                                      <p:cBhvr>
                                        <p:cTn id="130" dur="1" fill="hold">
                                          <p:stCondLst>
                                            <p:cond delay="0"/>
                                          </p:stCondLst>
                                        </p:cTn>
                                        <p:tgtEl>
                                          <p:spTgt spid="85">
                                            <p:txEl>
                                              <p:pRg st="0" end="0"/>
                                            </p:txEl>
                                          </p:spTgt>
                                        </p:tgtEl>
                                        <p:attrNameLst>
                                          <p:attrName>style.visibility</p:attrName>
                                        </p:attrNameLst>
                                      </p:cBhvr>
                                      <p:to>
                                        <p:strVal val="visible"/>
                                      </p:to>
                                    </p:set>
                                    <p:animEffect transition="in" filter="fade">
                                      <p:cBhvr>
                                        <p:cTn id="131" dur="500"/>
                                        <p:tgtEl>
                                          <p:spTgt spid="85">
                                            <p:txEl>
                                              <p:pRg st="0" end="0"/>
                                            </p:txEl>
                                          </p:spTgt>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85">
                                            <p:txEl>
                                              <p:charRg st="1" end="1"/>
                                            </p:txEl>
                                          </p:spTgt>
                                        </p:tgtEl>
                                        <p:attrNameLst>
                                          <p:attrName>style.visibility</p:attrName>
                                        </p:attrNameLst>
                                      </p:cBhvr>
                                      <p:to>
                                        <p:strVal val="visible"/>
                                      </p:to>
                                    </p:set>
                                    <p:animEffect transition="in" filter="fade">
                                      <p:cBhvr>
                                        <p:cTn id="135" dur="500"/>
                                        <p:tgtEl>
                                          <p:spTgt spid="85">
                                            <p:txEl>
                                              <p:charRg st="1" end="1"/>
                                            </p:txEl>
                                          </p:spTgt>
                                        </p:tgtEl>
                                      </p:cBhvr>
                                    </p:animEffect>
                                  </p:childTnLst>
                                </p:cTn>
                              </p:par>
                            </p:childTnLst>
                          </p:cTn>
                        </p:par>
                        <p:par>
                          <p:cTn id="136" fill="hold">
                            <p:stCondLst>
                              <p:cond delay="16500"/>
                            </p:stCondLst>
                            <p:childTnLst>
                              <p:par>
                                <p:cTn id="137" presetID="10" presetClass="entr" presetSubtype="0" fill="hold" nodeType="afterEffect">
                                  <p:stCondLst>
                                    <p:cond delay="0"/>
                                  </p:stCondLst>
                                  <p:childTnLst>
                                    <p:set>
                                      <p:cBhvr>
                                        <p:cTn id="138" dur="1" fill="hold">
                                          <p:stCondLst>
                                            <p:cond delay="0"/>
                                          </p:stCondLst>
                                        </p:cTn>
                                        <p:tgtEl>
                                          <p:spTgt spid="85">
                                            <p:txEl>
                                              <p:charRg st="1" end="1"/>
                                            </p:txEl>
                                          </p:spTgt>
                                        </p:tgtEl>
                                        <p:attrNameLst>
                                          <p:attrName>style.visibility</p:attrName>
                                        </p:attrNameLst>
                                      </p:cBhvr>
                                      <p:to>
                                        <p:strVal val="visible"/>
                                      </p:to>
                                    </p:set>
                                    <p:animEffect transition="in" filter="fade">
                                      <p:cBhvr>
                                        <p:cTn id="139" dur="500"/>
                                        <p:tgtEl>
                                          <p:spTgt spid="85">
                                            <p:txEl>
                                              <p:charRg st="1" end="1"/>
                                            </p:txEl>
                                          </p:spTgt>
                                        </p:tgtEl>
                                      </p:cBhvr>
                                    </p:animEffect>
                                  </p:childTnLst>
                                </p:cTn>
                              </p:par>
                            </p:childTnLst>
                          </p:cTn>
                        </p:par>
                        <p:par>
                          <p:cTn id="140" fill="hold">
                            <p:stCondLst>
                              <p:cond delay="17000"/>
                            </p:stCondLst>
                            <p:childTnLst>
                              <p:par>
                                <p:cTn id="141" presetID="10" presetClass="entr" presetSubtype="0" fill="hold" nodeType="afterEffect">
                                  <p:stCondLst>
                                    <p:cond delay="0"/>
                                  </p:stCondLst>
                                  <p:childTnLst>
                                    <p:set>
                                      <p:cBhvr>
                                        <p:cTn id="142" dur="1" fill="hold">
                                          <p:stCondLst>
                                            <p:cond delay="0"/>
                                          </p:stCondLst>
                                        </p:cTn>
                                        <p:tgtEl>
                                          <p:spTgt spid="85">
                                            <p:txEl>
                                              <p:charRg st="1" end="1"/>
                                            </p:txEl>
                                          </p:spTgt>
                                        </p:tgtEl>
                                        <p:attrNameLst>
                                          <p:attrName>style.visibility</p:attrName>
                                        </p:attrNameLst>
                                      </p:cBhvr>
                                      <p:to>
                                        <p:strVal val="visible"/>
                                      </p:to>
                                    </p:set>
                                    <p:animEffect transition="in" filter="fade">
                                      <p:cBhvr>
                                        <p:cTn id="143" dur="500"/>
                                        <p:tgtEl>
                                          <p:spTgt spid="85">
                                            <p:txEl>
                                              <p:charRg st="1" end="1"/>
                                            </p:txEl>
                                          </p:spTgt>
                                        </p:tgtEl>
                                      </p:cBhvr>
                                    </p:animEffect>
                                  </p:childTnLst>
                                </p:cTn>
                              </p:par>
                            </p:childTnLst>
                          </p:cTn>
                        </p:par>
                        <p:par>
                          <p:cTn id="144" fill="hold">
                            <p:stCondLst>
                              <p:cond delay="17500"/>
                            </p:stCondLst>
                            <p:childTnLst>
                              <p:par>
                                <p:cTn id="145" presetID="10" presetClass="entr" presetSubtype="0" fill="hold" nodeType="afterEffect">
                                  <p:stCondLst>
                                    <p:cond delay="0"/>
                                  </p:stCondLst>
                                  <p:childTnLst>
                                    <p:set>
                                      <p:cBhvr>
                                        <p:cTn id="146" dur="1" fill="hold">
                                          <p:stCondLst>
                                            <p:cond delay="0"/>
                                          </p:stCondLst>
                                        </p:cTn>
                                        <p:tgtEl>
                                          <p:spTgt spid="85">
                                            <p:txEl>
                                              <p:charRg st="1" end="1"/>
                                            </p:txEl>
                                          </p:spTgt>
                                        </p:tgtEl>
                                        <p:attrNameLst>
                                          <p:attrName>style.visibility</p:attrName>
                                        </p:attrNameLst>
                                      </p:cBhvr>
                                      <p:to>
                                        <p:strVal val="visible"/>
                                      </p:to>
                                    </p:set>
                                    <p:animEffect transition="in" filter="fade">
                                      <p:cBhvr>
                                        <p:cTn id="147" dur="500"/>
                                        <p:tgtEl>
                                          <p:spTgt spid="85">
                                            <p:txEl>
                                              <p:charRg st="1" end="1"/>
                                            </p:txEl>
                                          </p:spTgt>
                                        </p:tgtEl>
                                      </p:cBhvr>
                                    </p:animEffect>
                                  </p:childTnLst>
                                </p:cTn>
                              </p:par>
                            </p:childTnLst>
                          </p:cTn>
                        </p:par>
                        <p:par>
                          <p:cTn id="148" fill="hold">
                            <p:stCondLst>
                              <p:cond delay="18000"/>
                            </p:stCondLst>
                            <p:childTnLst>
                              <p:par>
                                <p:cTn id="149" presetID="10" presetClass="entr" presetSubtype="0" fill="hold" nodeType="afterEffect">
                                  <p:stCondLst>
                                    <p:cond delay="0"/>
                                  </p:stCondLst>
                                  <p:childTnLst>
                                    <p:set>
                                      <p:cBhvr>
                                        <p:cTn id="150" dur="1" fill="hold">
                                          <p:stCondLst>
                                            <p:cond delay="0"/>
                                          </p:stCondLst>
                                        </p:cTn>
                                        <p:tgtEl>
                                          <p:spTgt spid="85">
                                            <p:txEl>
                                              <p:charRg st="1" end="1"/>
                                            </p:txEl>
                                          </p:spTgt>
                                        </p:tgtEl>
                                        <p:attrNameLst>
                                          <p:attrName>style.visibility</p:attrName>
                                        </p:attrNameLst>
                                      </p:cBhvr>
                                      <p:to>
                                        <p:strVal val="visible"/>
                                      </p:to>
                                    </p:set>
                                    <p:animEffect transition="in" filter="fade">
                                      <p:cBhvr>
                                        <p:cTn id="151" dur="500"/>
                                        <p:tgtEl>
                                          <p:spTgt spid="85">
                                            <p:txEl>
                                              <p:charRg st="1" end="1"/>
                                            </p:txEl>
                                          </p:spTgt>
                                        </p:tgtEl>
                                      </p:cBhvr>
                                    </p:animEffect>
                                  </p:childTnLst>
                                </p:cTn>
                              </p:par>
                            </p:childTnLst>
                          </p:cTn>
                        </p:par>
                        <p:par>
                          <p:cTn id="152" fill="hold">
                            <p:stCondLst>
                              <p:cond delay="18500"/>
                            </p:stCondLst>
                            <p:childTnLst>
                              <p:par>
                                <p:cTn id="153" presetID="10" presetClass="entr" presetSubtype="0" fill="hold" nodeType="afterEffect">
                                  <p:stCondLst>
                                    <p:cond delay="0"/>
                                  </p:stCondLst>
                                  <p:childTnLst>
                                    <p:set>
                                      <p:cBhvr>
                                        <p:cTn id="154" dur="1" fill="hold">
                                          <p:stCondLst>
                                            <p:cond delay="0"/>
                                          </p:stCondLst>
                                        </p:cTn>
                                        <p:tgtEl>
                                          <p:spTgt spid="85">
                                            <p:txEl>
                                              <p:charRg st="1" end="1"/>
                                            </p:txEl>
                                          </p:spTgt>
                                        </p:tgtEl>
                                        <p:attrNameLst>
                                          <p:attrName>style.visibility</p:attrName>
                                        </p:attrNameLst>
                                      </p:cBhvr>
                                      <p:to>
                                        <p:strVal val="visible"/>
                                      </p:to>
                                    </p:set>
                                    <p:animEffect transition="in" filter="fade">
                                      <p:cBhvr>
                                        <p:cTn id="155" dur="500"/>
                                        <p:tgtEl>
                                          <p:spTgt spid="85">
                                            <p:txEl>
                                              <p:charRg st="1" end="1"/>
                                            </p:txEl>
                                          </p:spTgt>
                                        </p:tgtEl>
                                      </p:cBhvr>
                                    </p:animEffect>
                                  </p:childTnLst>
                                </p:cTn>
                              </p:par>
                            </p:childTnLst>
                          </p:cTn>
                        </p:par>
                        <p:par>
                          <p:cTn id="156" fill="hold">
                            <p:stCondLst>
                              <p:cond delay="19000"/>
                            </p:stCondLst>
                            <p:childTnLst>
                              <p:par>
                                <p:cTn id="157" presetID="10" presetClass="entr" presetSubtype="0" fill="hold" nodeType="afterEffect">
                                  <p:stCondLst>
                                    <p:cond delay="0"/>
                                  </p:stCondLst>
                                  <p:childTnLst>
                                    <p:set>
                                      <p:cBhvr>
                                        <p:cTn id="158" dur="1" fill="hold">
                                          <p:stCondLst>
                                            <p:cond delay="0"/>
                                          </p:stCondLst>
                                        </p:cTn>
                                        <p:tgtEl>
                                          <p:spTgt spid="85">
                                            <p:txEl>
                                              <p:charRg st="1" end="1"/>
                                            </p:txEl>
                                          </p:spTgt>
                                        </p:tgtEl>
                                        <p:attrNameLst>
                                          <p:attrName>style.visibility</p:attrName>
                                        </p:attrNameLst>
                                      </p:cBhvr>
                                      <p:to>
                                        <p:strVal val="visible"/>
                                      </p:to>
                                    </p:set>
                                    <p:animEffect transition="in" filter="fade">
                                      <p:cBhvr>
                                        <p:cTn id="159" dur="500"/>
                                        <p:tgtEl>
                                          <p:spTgt spid="85">
                                            <p:txEl>
                                              <p:charRg st="1" end="1"/>
                                            </p:txEl>
                                          </p:spTgt>
                                        </p:tgtEl>
                                      </p:cBhvr>
                                    </p:animEffect>
                                  </p:childTnLst>
                                </p:cTn>
                              </p:par>
                            </p:childTnLst>
                          </p:cTn>
                        </p:par>
                        <p:par>
                          <p:cTn id="160" fill="hold">
                            <p:stCondLst>
                              <p:cond delay="19500"/>
                            </p:stCondLst>
                            <p:childTnLst>
                              <p:par>
                                <p:cTn id="161" presetID="10" presetClass="entr" presetSubtype="0" fill="hold" nodeType="afterEffect">
                                  <p:stCondLst>
                                    <p:cond delay="0"/>
                                  </p:stCondLst>
                                  <p:childTnLst>
                                    <p:set>
                                      <p:cBhvr>
                                        <p:cTn id="162" dur="1" fill="hold">
                                          <p:stCondLst>
                                            <p:cond delay="0"/>
                                          </p:stCondLst>
                                        </p:cTn>
                                        <p:tgtEl>
                                          <p:spTgt spid="85">
                                            <p:txEl>
                                              <p:charRg st="1" end="1"/>
                                            </p:txEl>
                                          </p:spTgt>
                                        </p:tgtEl>
                                        <p:attrNameLst>
                                          <p:attrName>style.visibility</p:attrName>
                                        </p:attrNameLst>
                                      </p:cBhvr>
                                      <p:to>
                                        <p:strVal val="visible"/>
                                      </p:to>
                                    </p:set>
                                    <p:animEffect transition="in" filter="fade">
                                      <p:cBhvr>
                                        <p:cTn id="163" dur="500"/>
                                        <p:tgtEl>
                                          <p:spTgt spid="85">
                                            <p:txEl>
                                              <p:charRg st="1" end="1"/>
                                            </p:txEl>
                                          </p:spTgt>
                                        </p:tgtEl>
                                      </p:cBhvr>
                                    </p:animEffect>
                                  </p:childTnLst>
                                </p:cTn>
                              </p:par>
                            </p:childTnLst>
                          </p:cTn>
                        </p:par>
                        <p:par>
                          <p:cTn id="164" fill="hold">
                            <p:stCondLst>
                              <p:cond delay="20000"/>
                            </p:stCondLst>
                            <p:childTnLst>
                              <p:par>
                                <p:cTn id="165" presetID="10" presetClass="entr" presetSubtype="0" fill="hold" nodeType="afterEffect">
                                  <p:stCondLst>
                                    <p:cond delay="0"/>
                                  </p:stCondLst>
                                  <p:childTnLst>
                                    <p:set>
                                      <p:cBhvr>
                                        <p:cTn id="166" dur="1" fill="hold">
                                          <p:stCondLst>
                                            <p:cond delay="0"/>
                                          </p:stCondLst>
                                        </p:cTn>
                                        <p:tgtEl>
                                          <p:spTgt spid="84">
                                            <p:txEl>
                                              <p:pRg st="0" end="0"/>
                                            </p:txEl>
                                          </p:spTgt>
                                        </p:tgtEl>
                                        <p:attrNameLst>
                                          <p:attrName>style.visibility</p:attrName>
                                        </p:attrNameLst>
                                      </p:cBhvr>
                                      <p:to>
                                        <p:strVal val="visible"/>
                                      </p:to>
                                    </p:set>
                                    <p:animEffect transition="in" filter="fade">
                                      <p:cBhvr>
                                        <p:cTn id="167" dur="500"/>
                                        <p:tgtEl>
                                          <p:spTgt spid="84">
                                            <p:txEl>
                                              <p:pRg st="0" end="0"/>
                                            </p:txEl>
                                          </p:spTgt>
                                        </p:tgtEl>
                                      </p:cBhvr>
                                    </p:animEffect>
                                  </p:childTnLst>
                                </p:cTn>
                              </p:par>
                            </p:childTnLst>
                          </p:cTn>
                        </p:par>
                        <p:par>
                          <p:cTn id="168" fill="hold">
                            <p:stCondLst>
                              <p:cond delay="20500"/>
                            </p:stCondLst>
                            <p:childTnLst>
                              <p:par>
                                <p:cTn id="169" presetID="10" presetClass="entr" presetSubtype="0" fill="hold" nodeType="afterEffect">
                                  <p:stCondLst>
                                    <p:cond delay="0"/>
                                  </p:stCondLst>
                                  <p:childTnLst>
                                    <p:set>
                                      <p:cBhvr>
                                        <p:cTn id="170" dur="1" fill="hold">
                                          <p:stCondLst>
                                            <p:cond delay="0"/>
                                          </p:stCondLst>
                                        </p:cTn>
                                        <p:tgtEl>
                                          <p:spTgt spid="84">
                                            <p:txEl>
                                              <p:charRg st="1" end="1"/>
                                            </p:txEl>
                                          </p:spTgt>
                                        </p:tgtEl>
                                        <p:attrNameLst>
                                          <p:attrName>style.visibility</p:attrName>
                                        </p:attrNameLst>
                                      </p:cBhvr>
                                      <p:to>
                                        <p:strVal val="visible"/>
                                      </p:to>
                                    </p:set>
                                    <p:animEffect transition="in" filter="fade">
                                      <p:cBhvr>
                                        <p:cTn id="171" dur="500"/>
                                        <p:tgtEl>
                                          <p:spTgt spid="84">
                                            <p:txEl>
                                              <p:charRg st="1" end="1"/>
                                            </p:txEl>
                                          </p:spTgt>
                                        </p:tgtEl>
                                      </p:cBhvr>
                                    </p:animEffect>
                                  </p:childTnLst>
                                </p:cTn>
                              </p:par>
                            </p:childTnLst>
                          </p:cTn>
                        </p:par>
                        <p:par>
                          <p:cTn id="172" fill="hold">
                            <p:stCondLst>
                              <p:cond delay="21000"/>
                            </p:stCondLst>
                            <p:childTnLst>
                              <p:par>
                                <p:cTn id="173" presetID="10" presetClass="entr" presetSubtype="0" fill="hold" nodeType="afterEffect">
                                  <p:stCondLst>
                                    <p:cond delay="0"/>
                                  </p:stCondLst>
                                  <p:childTnLst>
                                    <p:set>
                                      <p:cBhvr>
                                        <p:cTn id="174" dur="1" fill="hold">
                                          <p:stCondLst>
                                            <p:cond delay="0"/>
                                          </p:stCondLst>
                                        </p:cTn>
                                        <p:tgtEl>
                                          <p:spTgt spid="84">
                                            <p:txEl>
                                              <p:charRg st="1" end="1"/>
                                            </p:txEl>
                                          </p:spTgt>
                                        </p:tgtEl>
                                        <p:attrNameLst>
                                          <p:attrName>style.visibility</p:attrName>
                                        </p:attrNameLst>
                                      </p:cBhvr>
                                      <p:to>
                                        <p:strVal val="visible"/>
                                      </p:to>
                                    </p:set>
                                    <p:animEffect transition="in" filter="fade">
                                      <p:cBhvr>
                                        <p:cTn id="175" dur="500"/>
                                        <p:tgtEl>
                                          <p:spTgt spid="84">
                                            <p:txEl>
                                              <p:charRg st="1" end="1"/>
                                            </p:txEl>
                                          </p:spTgt>
                                        </p:tgtEl>
                                      </p:cBhvr>
                                    </p:animEffect>
                                  </p:childTnLst>
                                </p:cTn>
                              </p:par>
                            </p:childTnLst>
                          </p:cTn>
                        </p:par>
                        <p:par>
                          <p:cTn id="176" fill="hold">
                            <p:stCondLst>
                              <p:cond delay="21500"/>
                            </p:stCondLst>
                            <p:childTnLst>
                              <p:par>
                                <p:cTn id="177" presetID="10" presetClass="entr" presetSubtype="0" fill="hold" nodeType="afterEffect">
                                  <p:stCondLst>
                                    <p:cond delay="0"/>
                                  </p:stCondLst>
                                  <p:childTnLst>
                                    <p:set>
                                      <p:cBhvr>
                                        <p:cTn id="178" dur="1" fill="hold">
                                          <p:stCondLst>
                                            <p:cond delay="0"/>
                                          </p:stCondLst>
                                        </p:cTn>
                                        <p:tgtEl>
                                          <p:spTgt spid="84">
                                            <p:txEl>
                                              <p:charRg st="1" end="1"/>
                                            </p:txEl>
                                          </p:spTgt>
                                        </p:tgtEl>
                                        <p:attrNameLst>
                                          <p:attrName>style.visibility</p:attrName>
                                        </p:attrNameLst>
                                      </p:cBhvr>
                                      <p:to>
                                        <p:strVal val="visible"/>
                                      </p:to>
                                    </p:set>
                                    <p:animEffect transition="in" filter="fade">
                                      <p:cBhvr>
                                        <p:cTn id="179" dur="500"/>
                                        <p:tgtEl>
                                          <p:spTgt spid="84">
                                            <p:txEl>
                                              <p:charRg st="1" end="1"/>
                                            </p:txEl>
                                          </p:spTgt>
                                        </p:tgtEl>
                                      </p:cBhvr>
                                    </p:animEffect>
                                  </p:childTnLst>
                                </p:cTn>
                              </p:par>
                            </p:childTnLst>
                          </p:cTn>
                        </p:par>
                        <p:par>
                          <p:cTn id="180" fill="hold">
                            <p:stCondLst>
                              <p:cond delay="22000"/>
                            </p:stCondLst>
                            <p:childTnLst>
                              <p:par>
                                <p:cTn id="181" presetID="10" presetClass="entr" presetSubtype="0" fill="hold" nodeType="afterEffect">
                                  <p:stCondLst>
                                    <p:cond delay="0"/>
                                  </p:stCondLst>
                                  <p:childTnLst>
                                    <p:set>
                                      <p:cBhvr>
                                        <p:cTn id="182" dur="1" fill="hold">
                                          <p:stCondLst>
                                            <p:cond delay="0"/>
                                          </p:stCondLst>
                                        </p:cTn>
                                        <p:tgtEl>
                                          <p:spTgt spid="84">
                                            <p:txEl>
                                              <p:charRg st="1" end="1"/>
                                            </p:txEl>
                                          </p:spTgt>
                                        </p:tgtEl>
                                        <p:attrNameLst>
                                          <p:attrName>style.visibility</p:attrName>
                                        </p:attrNameLst>
                                      </p:cBhvr>
                                      <p:to>
                                        <p:strVal val="visible"/>
                                      </p:to>
                                    </p:set>
                                    <p:animEffect transition="in" filter="fade">
                                      <p:cBhvr>
                                        <p:cTn id="183" dur="500"/>
                                        <p:tgtEl>
                                          <p:spTgt spid="84">
                                            <p:txEl>
                                              <p:charRg st="1" end="1"/>
                                            </p:txEl>
                                          </p:spTgt>
                                        </p:tgtEl>
                                      </p:cBhvr>
                                    </p:animEffect>
                                  </p:childTnLst>
                                </p:cTn>
                              </p:par>
                            </p:childTnLst>
                          </p:cTn>
                        </p:par>
                        <p:par>
                          <p:cTn id="184" fill="hold">
                            <p:stCondLst>
                              <p:cond delay="22500"/>
                            </p:stCondLst>
                            <p:childTnLst>
                              <p:par>
                                <p:cTn id="185" presetID="10" presetClass="entr" presetSubtype="0" fill="hold" nodeType="afterEffect">
                                  <p:stCondLst>
                                    <p:cond delay="0"/>
                                  </p:stCondLst>
                                  <p:childTnLst>
                                    <p:set>
                                      <p:cBhvr>
                                        <p:cTn id="186" dur="1" fill="hold">
                                          <p:stCondLst>
                                            <p:cond delay="0"/>
                                          </p:stCondLst>
                                        </p:cTn>
                                        <p:tgtEl>
                                          <p:spTgt spid="84">
                                            <p:txEl>
                                              <p:charRg st="1" end="1"/>
                                            </p:txEl>
                                          </p:spTgt>
                                        </p:tgtEl>
                                        <p:attrNameLst>
                                          <p:attrName>style.visibility</p:attrName>
                                        </p:attrNameLst>
                                      </p:cBhvr>
                                      <p:to>
                                        <p:strVal val="visible"/>
                                      </p:to>
                                    </p:set>
                                    <p:animEffect transition="in" filter="fade">
                                      <p:cBhvr>
                                        <p:cTn id="187" dur="500"/>
                                        <p:tgtEl>
                                          <p:spTgt spid="84">
                                            <p:txEl>
                                              <p:charRg st="1" end="1"/>
                                            </p:txEl>
                                          </p:spTgt>
                                        </p:tgtEl>
                                      </p:cBhvr>
                                    </p:animEffect>
                                  </p:childTnLst>
                                </p:cTn>
                              </p:par>
                            </p:childTnLst>
                          </p:cTn>
                        </p:par>
                        <p:par>
                          <p:cTn id="188" fill="hold">
                            <p:stCondLst>
                              <p:cond delay="23000"/>
                            </p:stCondLst>
                            <p:childTnLst>
                              <p:par>
                                <p:cTn id="189" presetID="10" presetClass="entr" presetSubtype="0" fill="hold" nodeType="afterEffect">
                                  <p:stCondLst>
                                    <p:cond delay="0"/>
                                  </p:stCondLst>
                                  <p:childTnLst>
                                    <p:set>
                                      <p:cBhvr>
                                        <p:cTn id="190" dur="1" fill="hold">
                                          <p:stCondLst>
                                            <p:cond delay="0"/>
                                          </p:stCondLst>
                                        </p:cTn>
                                        <p:tgtEl>
                                          <p:spTgt spid="84">
                                            <p:txEl>
                                              <p:charRg st="1" end="1"/>
                                            </p:txEl>
                                          </p:spTgt>
                                        </p:tgtEl>
                                        <p:attrNameLst>
                                          <p:attrName>style.visibility</p:attrName>
                                        </p:attrNameLst>
                                      </p:cBhvr>
                                      <p:to>
                                        <p:strVal val="visible"/>
                                      </p:to>
                                    </p:set>
                                    <p:animEffect transition="in" filter="fade">
                                      <p:cBhvr>
                                        <p:cTn id="191" dur="500"/>
                                        <p:tgtEl>
                                          <p:spTgt spid="84">
                                            <p:txEl>
                                              <p:charRg st="1" end="1"/>
                                            </p:txEl>
                                          </p:spTgt>
                                        </p:tgtEl>
                                      </p:cBhvr>
                                    </p:animEffect>
                                  </p:childTnLst>
                                </p:cTn>
                              </p:par>
                            </p:childTnLst>
                          </p:cTn>
                        </p:par>
                        <p:par>
                          <p:cTn id="192" fill="hold">
                            <p:stCondLst>
                              <p:cond delay="23500"/>
                            </p:stCondLst>
                            <p:childTnLst>
                              <p:par>
                                <p:cTn id="193" presetID="10" presetClass="entr" presetSubtype="0" fill="hold" nodeType="afterEffect">
                                  <p:stCondLst>
                                    <p:cond delay="0"/>
                                  </p:stCondLst>
                                  <p:childTnLst>
                                    <p:set>
                                      <p:cBhvr>
                                        <p:cTn id="194" dur="1" fill="hold">
                                          <p:stCondLst>
                                            <p:cond delay="0"/>
                                          </p:stCondLst>
                                        </p:cTn>
                                        <p:tgtEl>
                                          <p:spTgt spid="84">
                                            <p:txEl>
                                              <p:charRg st="1" end="1"/>
                                            </p:txEl>
                                          </p:spTgt>
                                        </p:tgtEl>
                                        <p:attrNameLst>
                                          <p:attrName>style.visibility</p:attrName>
                                        </p:attrNameLst>
                                      </p:cBhvr>
                                      <p:to>
                                        <p:strVal val="visible"/>
                                      </p:to>
                                    </p:set>
                                    <p:animEffect transition="in" filter="fade">
                                      <p:cBhvr>
                                        <p:cTn id="195" dur="500"/>
                                        <p:tgtEl>
                                          <p:spTgt spid="84">
                                            <p:txEl>
                                              <p:charRg st="1" end="1"/>
                                            </p:txEl>
                                          </p:spTgt>
                                        </p:tgtEl>
                                      </p:cBhvr>
                                    </p:animEffect>
                                  </p:childTnLst>
                                </p:cTn>
                              </p:par>
                            </p:childTnLst>
                          </p:cTn>
                        </p:par>
                        <p:par>
                          <p:cTn id="196" fill="hold">
                            <p:stCondLst>
                              <p:cond delay="24000"/>
                            </p:stCondLst>
                            <p:childTnLst>
                              <p:par>
                                <p:cTn id="197" presetID="10" presetClass="entr" presetSubtype="0" fill="hold" nodeType="afterEffect">
                                  <p:stCondLst>
                                    <p:cond delay="0"/>
                                  </p:stCondLst>
                                  <p:childTnLst>
                                    <p:set>
                                      <p:cBhvr>
                                        <p:cTn id="198" dur="1" fill="hold">
                                          <p:stCondLst>
                                            <p:cond delay="0"/>
                                          </p:stCondLst>
                                        </p:cTn>
                                        <p:tgtEl>
                                          <p:spTgt spid="84">
                                            <p:txEl>
                                              <p:charRg st="1" end="1"/>
                                            </p:txEl>
                                          </p:spTgt>
                                        </p:tgtEl>
                                        <p:attrNameLst>
                                          <p:attrName>style.visibility</p:attrName>
                                        </p:attrNameLst>
                                      </p:cBhvr>
                                      <p:to>
                                        <p:strVal val="visible"/>
                                      </p:to>
                                    </p:set>
                                    <p:animEffect transition="in" filter="fade">
                                      <p:cBhvr>
                                        <p:cTn id="199" dur="500"/>
                                        <p:tgtEl>
                                          <p:spTgt spid="84">
                                            <p:txEl>
                                              <p:charRg st="1" end="1"/>
                                            </p:txEl>
                                          </p:spTgt>
                                        </p:tgtEl>
                                      </p:cBhvr>
                                    </p:animEffect>
                                  </p:childTnLst>
                                </p:cTn>
                              </p:par>
                            </p:childTnLst>
                          </p:cTn>
                        </p:par>
                        <p:par>
                          <p:cTn id="200" fill="hold">
                            <p:stCondLst>
                              <p:cond delay="24500"/>
                            </p:stCondLst>
                            <p:childTnLst>
                              <p:par>
                                <p:cTn id="201" presetID="10" presetClass="entr" presetSubtype="0" fill="hold" nodeType="afterEffect">
                                  <p:stCondLst>
                                    <p:cond delay="0"/>
                                  </p:stCondLst>
                                  <p:childTnLst>
                                    <p:set>
                                      <p:cBhvr>
                                        <p:cTn id="202" dur="1" fill="hold">
                                          <p:stCondLst>
                                            <p:cond delay="0"/>
                                          </p:stCondLst>
                                        </p:cTn>
                                        <p:tgtEl>
                                          <p:spTgt spid="80"/>
                                        </p:tgtEl>
                                        <p:attrNameLst>
                                          <p:attrName>style.visibility</p:attrName>
                                        </p:attrNameLst>
                                      </p:cBhvr>
                                      <p:to>
                                        <p:strVal val="visible"/>
                                      </p:to>
                                    </p:set>
                                    <p:animEffect transition="in" filter="fade">
                                      <p:cBhvr>
                                        <p:cTn id="203" dur="500"/>
                                        <p:tgtEl>
                                          <p:spTgt spid="80"/>
                                        </p:tgtEl>
                                      </p:cBhvr>
                                    </p:animEffect>
                                  </p:childTnLst>
                                </p:cTn>
                              </p:par>
                            </p:childTnLst>
                          </p:cTn>
                        </p:par>
                        <p:par>
                          <p:cTn id="204" fill="hold">
                            <p:stCondLst>
                              <p:cond delay="25000"/>
                            </p:stCondLst>
                            <p:childTnLst>
                              <p:par>
                                <p:cTn id="205" presetID="10" presetClass="entr" presetSubtype="0" fill="hold" nodeType="afterEffect">
                                  <p:stCondLst>
                                    <p:cond delay="0"/>
                                  </p:stCondLst>
                                  <p:childTnLst>
                                    <p:set>
                                      <p:cBhvr>
                                        <p:cTn id="206" dur="1" fill="hold">
                                          <p:stCondLst>
                                            <p:cond delay="0"/>
                                          </p:stCondLst>
                                        </p:cTn>
                                        <p:tgtEl>
                                          <p:spTgt spid="69"/>
                                        </p:tgtEl>
                                        <p:attrNameLst>
                                          <p:attrName>style.visibility</p:attrName>
                                        </p:attrNameLst>
                                      </p:cBhvr>
                                      <p:to>
                                        <p:strVal val="visible"/>
                                      </p:to>
                                    </p:set>
                                    <p:animEffect transition="in" filter="fade">
                                      <p:cBhvr>
                                        <p:cTn id="207" dur="500"/>
                                        <p:tgtEl>
                                          <p:spTgt spid="69"/>
                                        </p:tgtEl>
                                      </p:cBhvr>
                                    </p:animEffect>
                                  </p:childTnLst>
                                </p:cTn>
                              </p:par>
                            </p:childTnLst>
                          </p:cTn>
                        </p:par>
                        <p:par>
                          <p:cTn id="208" fill="hold">
                            <p:stCondLst>
                              <p:cond delay="25500"/>
                            </p:stCondLst>
                            <p:childTnLst>
                              <p:par>
                                <p:cTn id="209" presetID="10" presetClass="entr" presetSubtype="0" fill="hold" nodeType="afterEffect">
                                  <p:stCondLst>
                                    <p:cond delay="0"/>
                                  </p:stCondLst>
                                  <p:childTnLst>
                                    <p:set>
                                      <p:cBhvr>
                                        <p:cTn id="210" dur="1" fill="hold">
                                          <p:stCondLst>
                                            <p:cond delay="0"/>
                                          </p:stCondLst>
                                        </p:cTn>
                                        <p:tgtEl>
                                          <p:spTgt spid="87">
                                            <p:txEl>
                                              <p:pRg st="0" end="0"/>
                                            </p:txEl>
                                          </p:spTgt>
                                        </p:tgtEl>
                                        <p:attrNameLst>
                                          <p:attrName>style.visibility</p:attrName>
                                        </p:attrNameLst>
                                      </p:cBhvr>
                                      <p:to>
                                        <p:strVal val="visible"/>
                                      </p:to>
                                    </p:set>
                                    <p:animEffect transition="in" filter="fade">
                                      <p:cBhvr>
                                        <p:cTn id="211" dur="500"/>
                                        <p:tgtEl>
                                          <p:spTgt spid="87">
                                            <p:txEl>
                                              <p:pRg st="0" end="0"/>
                                            </p:txEl>
                                          </p:spTgt>
                                        </p:tgtEl>
                                      </p:cBhvr>
                                    </p:animEffect>
                                  </p:childTnLst>
                                </p:cTn>
                              </p:par>
                            </p:childTnLst>
                          </p:cTn>
                        </p:par>
                        <p:par>
                          <p:cTn id="212" fill="hold">
                            <p:stCondLst>
                              <p:cond delay="26000"/>
                            </p:stCondLst>
                            <p:childTnLst>
                              <p:par>
                                <p:cTn id="213" presetID="10" presetClass="entr" presetSubtype="0" fill="hold" nodeType="afterEffect">
                                  <p:stCondLst>
                                    <p:cond delay="0"/>
                                  </p:stCondLst>
                                  <p:childTnLst>
                                    <p:set>
                                      <p:cBhvr>
                                        <p:cTn id="214" dur="1" fill="hold">
                                          <p:stCondLst>
                                            <p:cond delay="0"/>
                                          </p:stCondLst>
                                        </p:cTn>
                                        <p:tgtEl>
                                          <p:spTgt spid="87">
                                            <p:txEl>
                                              <p:charRg st="1" end="1"/>
                                            </p:txEl>
                                          </p:spTgt>
                                        </p:tgtEl>
                                        <p:attrNameLst>
                                          <p:attrName>style.visibility</p:attrName>
                                        </p:attrNameLst>
                                      </p:cBhvr>
                                      <p:to>
                                        <p:strVal val="visible"/>
                                      </p:to>
                                    </p:set>
                                    <p:animEffect transition="in" filter="fade">
                                      <p:cBhvr>
                                        <p:cTn id="215" dur="500"/>
                                        <p:tgtEl>
                                          <p:spTgt spid="87">
                                            <p:txEl>
                                              <p:charRg st="1" end="1"/>
                                            </p:txEl>
                                          </p:spTgt>
                                        </p:tgtEl>
                                      </p:cBhvr>
                                    </p:animEffect>
                                  </p:childTnLst>
                                </p:cTn>
                              </p:par>
                            </p:childTnLst>
                          </p:cTn>
                        </p:par>
                        <p:par>
                          <p:cTn id="216" fill="hold">
                            <p:stCondLst>
                              <p:cond delay="26500"/>
                            </p:stCondLst>
                            <p:childTnLst>
                              <p:par>
                                <p:cTn id="217" presetID="10" presetClass="entr" presetSubtype="0" fill="hold" nodeType="afterEffect">
                                  <p:stCondLst>
                                    <p:cond delay="0"/>
                                  </p:stCondLst>
                                  <p:childTnLst>
                                    <p:set>
                                      <p:cBhvr>
                                        <p:cTn id="218" dur="1" fill="hold">
                                          <p:stCondLst>
                                            <p:cond delay="0"/>
                                          </p:stCondLst>
                                        </p:cTn>
                                        <p:tgtEl>
                                          <p:spTgt spid="87">
                                            <p:txEl>
                                              <p:charRg st="1" end="1"/>
                                            </p:txEl>
                                          </p:spTgt>
                                        </p:tgtEl>
                                        <p:attrNameLst>
                                          <p:attrName>style.visibility</p:attrName>
                                        </p:attrNameLst>
                                      </p:cBhvr>
                                      <p:to>
                                        <p:strVal val="visible"/>
                                      </p:to>
                                    </p:set>
                                    <p:animEffect transition="in" filter="fade">
                                      <p:cBhvr>
                                        <p:cTn id="219" dur="500"/>
                                        <p:tgtEl>
                                          <p:spTgt spid="87">
                                            <p:txEl>
                                              <p:charRg st="1" end="1"/>
                                            </p:txEl>
                                          </p:spTgt>
                                        </p:tgtEl>
                                      </p:cBhvr>
                                    </p:animEffect>
                                  </p:childTnLst>
                                </p:cTn>
                              </p:par>
                            </p:childTnLst>
                          </p:cTn>
                        </p:par>
                        <p:par>
                          <p:cTn id="220" fill="hold">
                            <p:stCondLst>
                              <p:cond delay="27000"/>
                            </p:stCondLst>
                            <p:childTnLst>
                              <p:par>
                                <p:cTn id="221" presetID="10" presetClass="entr" presetSubtype="0" fill="hold" nodeType="afterEffect">
                                  <p:stCondLst>
                                    <p:cond delay="0"/>
                                  </p:stCondLst>
                                  <p:childTnLst>
                                    <p:set>
                                      <p:cBhvr>
                                        <p:cTn id="222" dur="1" fill="hold">
                                          <p:stCondLst>
                                            <p:cond delay="0"/>
                                          </p:stCondLst>
                                        </p:cTn>
                                        <p:tgtEl>
                                          <p:spTgt spid="87">
                                            <p:txEl>
                                              <p:charRg st="1" end="1"/>
                                            </p:txEl>
                                          </p:spTgt>
                                        </p:tgtEl>
                                        <p:attrNameLst>
                                          <p:attrName>style.visibility</p:attrName>
                                        </p:attrNameLst>
                                      </p:cBhvr>
                                      <p:to>
                                        <p:strVal val="visible"/>
                                      </p:to>
                                    </p:set>
                                    <p:animEffect transition="in" filter="fade">
                                      <p:cBhvr>
                                        <p:cTn id="223" dur="500"/>
                                        <p:tgtEl>
                                          <p:spTgt spid="87">
                                            <p:txEl>
                                              <p:charRg st="1" end="1"/>
                                            </p:txEl>
                                          </p:spTgt>
                                        </p:tgtEl>
                                      </p:cBhvr>
                                    </p:animEffect>
                                  </p:childTnLst>
                                </p:cTn>
                              </p:par>
                            </p:childTnLst>
                          </p:cTn>
                        </p:par>
                        <p:par>
                          <p:cTn id="224" fill="hold">
                            <p:stCondLst>
                              <p:cond delay="27500"/>
                            </p:stCondLst>
                            <p:childTnLst>
                              <p:par>
                                <p:cTn id="225" presetID="10" presetClass="entr" presetSubtype="0" fill="hold" nodeType="afterEffect">
                                  <p:stCondLst>
                                    <p:cond delay="0"/>
                                  </p:stCondLst>
                                  <p:childTnLst>
                                    <p:set>
                                      <p:cBhvr>
                                        <p:cTn id="226" dur="1" fill="hold">
                                          <p:stCondLst>
                                            <p:cond delay="0"/>
                                          </p:stCondLst>
                                        </p:cTn>
                                        <p:tgtEl>
                                          <p:spTgt spid="87">
                                            <p:txEl>
                                              <p:charRg st="1" end="1"/>
                                            </p:txEl>
                                          </p:spTgt>
                                        </p:tgtEl>
                                        <p:attrNameLst>
                                          <p:attrName>style.visibility</p:attrName>
                                        </p:attrNameLst>
                                      </p:cBhvr>
                                      <p:to>
                                        <p:strVal val="visible"/>
                                      </p:to>
                                    </p:set>
                                    <p:animEffect transition="in" filter="fade">
                                      <p:cBhvr>
                                        <p:cTn id="227" dur="500"/>
                                        <p:tgtEl>
                                          <p:spTgt spid="87">
                                            <p:txEl>
                                              <p:charRg st="1" end="1"/>
                                            </p:txEl>
                                          </p:spTgt>
                                        </p:tgtEl>
                                      </p:cBhvr>
                                    </p:animEffect>
                                  </p:childTnLst>
                                </p:cTn>
                              </p:par>
                            </p:childTnLst>
                          </p:cTn>
                        </p:par>
                        <p:par>
                          <p:cTn id="228" fill="hold">
                            <p:stCondLst>
                              <p:cond delay="28000"/>
                            </p:stCondLst>
                            <p:childTnLst>
                              <p:par>
                                <p:cTn id="229" presetID="10" presetClass="entr" presetSubtype="0" fill="hold" nodeType="afterEffect">
                                  <p:stCondLst>
                                    <p:cond delay="0"/>
                                  </p:stCondLst>
                                  <p:childTnLst>
                                    <p:set>
                                      <p:cBhvr>
                                        <p:cTn id="230" dur="1" fill="hold">
                                          <p:stCondLst>
                                            <p:cond delay="0"/>
                                          </p:stCondLst>
                                        </p:cTn>
                                        <p:tgtEl>
                                          <p:spTgt spid="87">
                                            <p:txEl>
                                              <p:charRg st="1" end="1"/>
                                            </p:txEl>
                                          </p:spTgt>
                                        </p:tgtEl>
                                        <p:attrNameLst>
                                          <p:attrName>style.visibility</p:attrName>
                                        </p:attrNameLst>
                                      </p:cBhvr>
                                      <p:to>
                                        <p:strVal val="visible"/>
                                      </p:to>
                                    </p:set>
                                    <p:animEffect transition="in" filter="fade">
                                      <p:cBhvr>
                                        <p:cTn id="231" dur="500"/>
                                        <p:tgtEl>
                                          <p:spTgt spid="87">
                                            <p:txEl>
                                              <p:charRg st="1" end="1"/>
                                            </p:txEl>
                                          </p:spTgt>
                                        </p:tgtEl>
                                      </p:cBhvr>
                                    </p:animEffect>
                                  </p:childTnLst>
                                </p:cTn>
                              </p:par>
                            </p:childTnLst>
                          </p:cTn>
                        </p:par>
                        <p:par>
                          <p:cTn id="232" fill="hold">
                            <p:stCondLst>
                              <p:cond delay="28500"/>
                            </p:stCondLst>
                            <p:childTnLst>
                              <p:par>
                                <p:cTn id="233" presetID="10" presetClass="entr" presetSubtype="0" fill="hold" nodeType="afterEffect">
                                  <p:stCondLst>
                                    <p:cond delay="0"/>
                                  </p:stCondLst>
                                  <p:childTnLst>
                                    <p:set>
                                      <p:cBhvr>
                                        <p:cTn id="234" dur="1" fill="hold">
                                          <p:stCondLst>
                                            <p:cond delay="0"/>
                                          </p:stCondLst>
                                        </p:cTn>
                                        <p:tgtEl>
                                          <p:spTgt spid="87">
                                            <p:txEl>
                                              <p:charRg st="1" end="1"/>
                                            </p:txEl>
                                          </p:spTgt>
                                        </p:tgtEl>
                                        <p:attrNameLst>
                                          <p:attrName>style.visibility</p:attrName>
                                        </p:attrNameLst>
                                      </p:cBhvr>
                                      <p:to>
                                        <p:strVal val="visible"/>
                                      </p:to>
                                    </p:set>
                                    <p:animEffect transition="in" filter="fade">
                                      <p:cBhvr>
                                        <p:cTn id="235" dur="500"/>
                                        <p:tgtEl>
                                          <p:spTgt spid="87">
                                            <p:txEl>
                                              <p:charRg st="1" end="1"/>
                                            </p:txEl>
                                          </p:spTgt>
                                        </p:tgtEl>
                                      </p:cBhvr>
                                    </p:animEffect>
                                  </p:childTnLst>
                                </p:cTn>
                              </p:par>
                            </p:childTnLst>
                          </p:cTn>
                        </p:par>
                        <p:par>
                          <p:cTn id="236" fill="hold">
                            <p:stCondLst>
                              <p:cond delay="29000"/>
                            </p:stCondLst>
                            <p:childTnLst>
                              <p:par>
                                <p:cTn id="237" presetID="10" presetClass="entr" presetSubtype="0" fill="hold" nodeType="afterEffect">
                                  <p:stCondLst>
                                    <p:cond delay="0"/>
                                  </p:stCondLst>
                                  <p:childTnLst>
                                    <p:set>
                                      <p:cBhvr>
                                        <p:cTn id="238" dur="1" fill="hold">
                                          <p:stCondLst>
                                            <p:cond delay="0"/>
                                          </p:stCondLst>
                                        </p:cTn>
                                        <p:tgtEl>
                                          <p:spTgt spid="87">
                                            <p:txEl>
                                              <p:charRg st="1" end="1"/>
                                            </p:txEl>
                                          </p:spTgt>
                                        </p:tgtEl>
                                        <p:attrNameLst>
                                          <p:attrName>style.visibility</p:attrName>
                                        </p:attrNameLst>
                                      </p:cBhvr>
                                      <p:to>
                                        <p:strVal val="visible"/>
                                      </p:to>
                                    </p:set>
                                    <p:animEffect transition="in" filter="fade">
                                      <p:cBhvr>
                                        <p:cTn id="239" dur="500"/>
                                        <p:tgtEl>
                                          <p:spTgt spid="87">
                                            <p:txEl>
                                              <p:charRg st="1" end="1"/>
                                            </p:txEl>
                                          </p:spTgt>
                                        </p:tgtEl>
                                      </p:cBhvr>
                                    </p:animEffect>
                                  </p:childTnLst>
                                </p:cTn>
                              </p:par>
                            </p:childTnLst>
                          </p:cTn>
                        </p:par>
                        <p:par>
                          <p:cTn id="240" fill="hold">
                            <p:stCondLst>
                              <p:cond delay="29500"/>
                            </p:stCondLst>
                            <p:childTnLst>
                              <p:par>
                                <p:cTn id="241" presetID="10" presetClass="entr" presetSubtype="0" fill="hold" nodeType="afterEffect">
                                  <p:stCondLst>
                                    <p:cond delay="0"/>
                                  </p:stCondLst>
                                  <p:childTnLst>
                                    <p:set>
                                      <p:cBhvr>
                                        <p:cTn id="242" dur="1" fill="hold">
                                          <p:stCondLst>
                                            <p:cond delay="0"/>
                                          </p:stCondLst>
                                        </p:cTn>
                                        <p:tgtEl>
                                          <p:spTgt spid="87">
                                            <p:txEl>
                                              <p:charRg st="1" end="1"/>
                                            </p:txEl>
                                          </p:spTgt>
                                        </p:tgtEl>
                                        <p:attrNameLst>
                                          <p:attrName>style.visibility</p:attrName>
                                        </p:attrNameLst>
                                      </p:cBhvr>
                                      <p:to>
                                        <p:strVal val="visible"/>
                                      </p:to>
                                    </p:set>
                                    <p:animEffect transition="in" filter="fade">
                                      <p:cBhvr>
                                        <p:cTn id="243" dur="500"/>
                                        <p:tgtEl>
                                          <p:spTgt spid="87">
                                            <p:txEl>
                                              <p:charRg st="1" end="1"/>
                                            </p:txEl>
                                          </p:spTgt>
                                        </p:tgtEl>
                                      </p:cBhvr>
                                    </p:animEffect>
                                  </p:childTnLst>
                                </p:cTn>
                              </p:par>
                            </p:childTnLst>
                          </p:cTn>
                        </p:par>
                        <p:par>
                          <p:cTn id="244" fill="hold">
                            <p:stCondLst>
                              <p:cond delay="30000"/>
                            </p:stCondLst>
                            <p:childTnLst>
                              <p:par>
                                <p:cTn id="245" presetID="10" presetClass="entr" presetSubtype="0" fill="hold" nodeType="afterEffect">
                                  <p:stCondLst>
                                    <p:cond delay="0"/>
                                  </p:stCondLst>
                                  <p:childTnLst>
                                    <p:set>
                                      <p:cBhvr>
                                        <p:cTn id="246" dur="1" fill="hold">
                                          <p:stCondLst>
                                            <p:cond delay="0"/>
                                          </p:stCondLst>
                                        </p:cTn>
                                        <p:tgtEl>
                                          <p:spTgt spid="86">
                                            <p:txEl>
                                              <p:pRg st="0" end="0"/>
                                            </p:txEl>
                                          </p:spTgt>
                                        </p:tgtEl>
                                        <p:attrNameLst>
                                          <p:attrName>style.visibility</p:attrName>
                                        </p:attrNameLst>
                                      </p:cBhvr>
                                      <p:to>
                                        <p:strVal val="visible"/>
                                      </p:to>
                                    </p:set>
                                    <p:animEffect transition="in" filter="fade">
                                      <p:cBhvr>
                                        <p:cTn id="247" dur="500"/>
                                        <p:tgtEl>
                                          <p:spTgt spid="86">
                                            <p:txEl>
                                              <p:pRg st="0" end="0"/>
                                            </p:txEl>
                                          </p:spTgt>
                                        </p:tgtEl>
                                      </p:cBhvr>
                                    </p:animEffect>
                                  </p:childTnLst>
                                </p:cTn>
                              </p:par>
                            </p:childTnLst>
                          </p:cTn>
                        </p:par>
                        <p:par>
                          <p:cTn id="248" fill="hold">
                            <p:stCondLst>
                              <p:cond delay="30500"/>
                            </p:stCondLst>
                            <p:childTnLst>
                              <p:par>
                                <p:cTn id="249" presetID="10" presetClass="entr" presetSubtype="0" fill="hold" nodeType="afterEffect">
                                  <p:stCondLst>
                                    <p:cond delay="0"/>
                                  </p:stCondLst>
                                  <p:childTnLst>
                                    <p:set>
                                      <p:cBhvr>
                                        <p:cTn id="250" dur="1" fill="hold">
                                          <p:stCondLst>
                                            <p:cond delay="0"/>
                                          </p:stCondLst>
                                        </p:cTn>
                                        <p:tgtEl>
                                          <p:spTgt spid="86">
                                            <p:txEl>
                                              <p:charRg st="1" end="1"/>
                                            </p:txEl>
                                          </p:spTgt>
                                        </p:tgtEl>
                                        <p:attrNameLst>
                                          <p:attrName>style.visibility</p:attrName>
                                        </p:attrNameLst>
                                      </p:cBhvr>
                                      <p:to>
                                        <p:strVal val="visible"/>
                                      </p:to>
                                    </p:set>
                                    <p:animEffect transition="in" filter="fade">
                                      <p:cBhvr>
                                        <p:cTn id="251" dur="500"/>
                                        <p:tgtEl>
                                          <p:spTgt spid="86">
                                            <p:txEl>
                                              <p:charRg st="1" end="1"/>
                                            </p:txEl>
                                          </p:spTgt>
                                        </p:tgtEl>
                                      </p:cBhvr>
                                    </p:animEffect>
                                  </p:childTnLst>
                                </p:cTn>
                              </p:par>
                            </p:childTnLst>
                          </p:cTn>
                        </p:par>
                        <p:par>
                          <p:cTn id="252" fill="hold">
                            <p:stCondLst>
                              <p:cond delay="31000"/>
                            </p:stCondLst>
                            <p:childTnLst>
                              <p:par>
                                <p:cTn id="253" presetID="10" presetClass="entr" presetSubtype="0" fill="hold" nodeType="afterEffect">
                                  <p:stCondLst>
                                    <p:cond delay="0"/>
                                  </p:stCondLst>
                                  <p:childTnLst>
                                    <p:set>
                                      <p:cBhvr>
                                        <p:cTn id="254" dur="1" fill="hold">
                                          <p:stCondLst>
                                            <p:cond delay="0"/>
                                          </p:stCondLst>
                                        </p:cTn>
                                        <p:tgtEl>
                                          <p:spTgt spid="86">
                                            <p:txEl>
                                              <p:charRg st="1" end="1"/>
                                            </p:txEl>
                                          </p:spTgt>
                                        </p:tgtEl>
                                        <p:attrNameLst>
                                          <p:attrName>style.visibility</p:attrName>
                                        </p:attrNameLst>
                                      </p:cBhvr>
                                      <p:to>
                                        <p:strVal val="visible"/>
                                      </p:to>
                                    </p:set>
                                    <p:animEffect transition="in" filter="fade">
                                      <p:cBhvr>
                                        <p:cTn id="255" dur="500"/>
                                        <p:tgtEl>
                                          <p:spTgt spid="86">
                                            <p:txEl>
                                              <p:charRg st="1" end="1"/>
                                            </p:txEl>
                                          </p:spTgt>
                                        </p:tgtEl>
                                      </p:cBhvr>
                                    </p:animEffect>
                                  </p:childTnLst>
                                </p:cTn>
                              </p:par>
                            </p:childTnLst>
                          </p:cTn>
                        </p:par>
                        <p:par>
                          <p:cTn id="256" fill="hold">
                            <p:stCondLst>
                              <p:cond delay="31500"/>
                            </p:stCondLst>
                            <p:childTnLst>
                              <p:par>
                                <p:cTn id="257" presetID="10" presetClass="entr" presetSubtype="0" fill="hold" nodeType="afterEffect">
                                  <p:stCondLst>
                                    <p:cond delay="0"/>
                                  </p:stCondLst>
                                  <p:childTnLst>
                                    <p:set>
                                      <p:cBhvr>
                                        <p:cTn id="258" dur="1" fill="hold">
                                          <p:stCondLst>
                                            <p:cond delay="0"/>
                                          </p:stCondLst>
                                        </p:cTn>
                                        <p:tgtEl>
                                          <p:spTgt spid="86">
                                            <p:txEl>
                                              <p:charRg st="1" end="1"/>
                                            </p:txEl>
                                          </p:spTgt>
                                        </p:tgtEl>
                                        <p:attrNameLst>
                                          <p:attrName>style.visibility</p:attrName>
                                        </p:attrNameLst>
                                      </p:cBhvr>
                                      <p:to>
                                        <p:strVal val="visible"/>
                                      </p:to>
                                    </p:set>
                                    <p:animEffect transition="in" filter="fade">
                                      <p:cBhvr>
                                        <p:cTn id="259" dur="500"/>
                                        <p:tgtEl>
                                          <p:spTgt spid="86">
                                            <p:txEl>
                                              <p:charRg st="1" end="1"/>
                                            </p:txEl>
                                          </p:spTgt>
                                        </p:tgtEl>
                                      </p:cBhvr>
                                    </p:animEffect>
                                  </p:childTnLst>
                                </p:cTn>
                              </p:par>
                            </p:childTnLst>
                          </p:cTn>
                        </p:par>
                        <p:par>
                          <p:cTn id="260" fill="hold">
                            <p:stCondLst>
                              <p:cond delay="32000"/>
                            </p:stCondLst>
                            <p:childTnLst>
                              <p:par>
                                <p:cTn id="261" presetID="10" presetClass="entr" presetSubtype="0" fill="hold" nodeType="afterEffect">
                                  <p:stCondLst>
                                    <p:cond delay="0"/>
                                  </p:stCondLst>
                                  <p:childTnLst>
                                    <p:set>
                                      <p:cBhvr>
                                        <p:cTn id="262" dur="1" fill="hold">
                                          <p:stCondLst>
                                            <p:cond delay="0"/>
                                          </p:stCondLst>
                                        </p:cTn>
                                        <p:tgtEl>
                                          <p:spTgt spid="86">
                                            <p:txEl>
                                              <p:charRg st="1" end="1"/>
                                            </p:txEl>
                                          </p:spTgt>
                                        </p:tgtEl>
                                        <p:attrNameLst>
                                          <p:attrName>style.visibility</p:attrName>
                                        </p:attrNameLst>
                                      </p:cBhvr>
                                      <p:to>
                                        <p:strVal val="visible"/>
                                      </p:to>
                                    </p:set>
                                    <p:animEffect transition="in" filter="fade">
                                      <p:cBhvr>
                                        <p:cTn id="263" dur="500"/>
                                        <p:tgtEl>
                                          <p:spTgt spid="86">
                                            <p:txEl>
                                              <p:charRg st="1" end="1"/>
                                            </p:txEl>
                                          </p:spTgt>
                                        </p:tgtEl>
                                      </p:cBhvr>
                                    </p:animEffect>
                                  </p:childTnLst>
                                </p:cTn>
                              </p:par>
                            </p:childTnLst>
                          </p:cTn>
                        </p:par>
                        <p:par>
                          <p:cTn id="264" fill="hold">
                            <p:stCondLst>
                              <p:cond delay="32500"/>
                            </p:stCondLst>
                            <p:childTnLst>
                              <p:par>
                                <p:cTn id="265" presetID="10" presetClass="entr" presetSubtype="0" fill="hold" nodeType="afterEffect">
                                  <p:stCondLst>
                                    <p:cond delay="0"/>
                                  </p:stCondLst>
                                  <p:childTnLst>
                                    <p:set>
                                      <p:cBhvr>
                                        <p:cTn id="266" dur="1" fill="hold">
                                          <p:stCondLst>
                                            <p:cond delay="0"/>
                                          </p:stCondLst>
                                        </p:cTn>
                                        <p:tgtEl>
                                          <p:spTgt spid="86">
                                            <p:txEl>
                                              <p:charRg st="1" end="1"/>
                                            </p:txEl>
                                          </p:spTgt>
                                        </p:tgtEl>
                                        <p:attrNameLst>
                                          <p:attrName>style.visibility</p:attrName>
                                        </p:attrNameLst>
                                      </p:cBhvr>
                                      <p:to>
                                        <p:strVal val="visible"/>
                                      </p:to>
                                    </p:set>
                                    <p:animEffect transition="in" filter="fade">
                                      <p:cBhvr>
                                        <p:cTn id="267" dur="500"/>
                                        <p:tgtEl>
                                          <p:spTgt spid="86">
                                            <p:txEl>
                                              <p:charRg st="1" end="1"/>
                                            </p:txEl>
                                          </p:spTgt>
                                        </p:tgtEl>
                                      </p:cBhvr>
                                    </p:animEffect>
                                  </p:childTnLst>
                                </p:cTn>
                              </p:par>
                            </p:childTnLst>
                          </p:cTn>
                        </p:par>
                        <p:par>
                          <p:cTn id="268" fill="hold">
                            <p:stCondLst>
                              <p:cond delay="33000"/>
                            </p:stCondLst>
                            <p:childTnLst>
                              <p:par>
                                <p:cTn id="269" presetID="10" presetClass="entr" presetSubtype="0" fill="hold" nodeType="afterEffect">
                                  <p:stCondLst>
                                    <p:cond delay="0"/>
                                  </p:stCondLst>
                                  <p:childTnLst>
                                    <p:set>
                                      <p:cBhvr>
                                        <p:cTn id="270" dur="1" fill="hold">
                                          <p:stCondLst>
                                            <p:cond delay="0"/>
                                          </p:stCondLst>
                                        </p:cTn>
                                        <p:tgtEl>
                                          <p:spTgt spid="86">
                                            <p:txEl>
                                              <p:charRg st="1" end="1"/>
                                            </p:txEl>
                                          </p:spTgt>
                                        </p:tgtEl>
                                        <p:attrNameLst>
                                          <p:attrName>style.visibility</p:attrName>
                                        </p:attrNameLst>
                                      </p:cBhvr>
                                      <p:to>
                                        <p:strVal val="visible"/>
                                      </p:to>
                                    </p:set>
                                    <p:animEffect transition="in" filter="fade">
                                      <p:cBhvr>
                                        <p:cTn id="271" dur="500"/>
                                        <p:tgtEl>
                                          <p:spTgt spid="86">
                                            <p:txEl>
                                              <p:charRg st="1" end="1"/>
                                            </p:txEl>
                                          </p:spTgt>
                                        </p:tgtEl>
                                      </p:cBhvr>
                                    </p:animEffect>
                                  </p:childTnLst>
                                </p:cTn>
                              </p:par>
                            </p:childTnLst>
                          </p:cTn>
                        </p:par>
                        <p:par>
                          <p:cTn id="272" fill="hold">
                            <p:stCondLst>
                              <p:cond delay="33500"/>
                            </p:stCondLst>
                            <p:childTnLst>
                              <p:par>
                                <p:cTn id="273" presetID="10" presetClass="entr" presetSubtype="0" fill="hold" nodeType="afterEffect">
                                  <p:stCondLst>
                                    <p:cond delay="0"/>
                                  </p:stCondLst>
                                  <p:childTnLst>
                                    <p:set>
                                      <p:cBhvr>
                                        <p:cTn id="274" dur="1" fill="hold">
                                          <p:stCondLst>
                                            <p:cond delay="0"/>
                                          </p:stCondLst>
                                        </p:cTn>
                                        <p:tgtEl>
                                          <p:spTgt spid="86">
                                            <p:txEl>
                                              <p:charRg st="1" end="1"/>
                                            </p:txEl>
                                          </p:spTgt>
                                        </p:tgtEl>
                                        <p:attrNameLst>
                                          <p:attrName>style.visibility</p:attrName>
                                        </p:attrNameLst>
                                      </p:cBhvr>
                                      <p:to>
                                        <p:strVal val="visible"/>
                                      </p:to>
                                    </p:set>
                                    <p:animEffect transition="in" filter="fade">
                                      <p:cBhvr>
                                        <p:cTn id="275" dur="500"/>
                                        <p:tgtEl>
                                          <p:spTgt spid="86">
                                            <p:txEl>
                                              <p:charRg st="1" end="1"/>
                                            </p:txEl>
                                          </p:spTgt>
                                        </p:tgtEl>
                                      </p:cBhvr>
                                    </p:animEffect>
                                  </p:childTnLst>
                                </p:cTn>
                              </p:par>
                            </p:childTnLst>
                          </p:cTn>
                        </p:par>
                        <p:par>
                          <p:cTn id="276" fill="hold">
                            <p:stCondLst>
                              <p:cond delay="34000"/>
                            </p:stCondLst>
                            <p:childTnLst>
                              <p:par>
                                <p:cTn id="277" presetID="10" presetClass="entr" presetSubtype="0" fill="hold" nodeType="afterEffect">
                                  <p:stCondLst>
                                    <p:cond delay="0"/>
                                  </p:stCondLst>
                                  <p:childTnLst>
                                    <p:set>
                                      <p:cBhvr>
                                        <p:cTn id="278" dur="1" fill="hold">
                                          <p:stCondLst>
                                            <p:cond delay="0"/>
                                          </p:stCondLst>
                                        </p:cTn>
                                        <p:tgtEl>
                                          <p:spTgt spid="86">
                                            <p:txEl>
                                              <p:charRg st="1" end="1"/>
                                            </p:txEl>
                                          </p:spTgt>
                                        </p:tgtEl>
                                        <p:attrNameLst>
                                          <p:attrName>style.visibility</p:attrName>
                                        </p:attrNameLst>
                                      </p:cBhvr>
                                      <p:to>
                                        <p:strVal val="visible"/>
                                      </p:to>
                                    </p:set>
                                    <p:animEffect transition="in" filter="fade">
                                      <p:cBhvr>
                                        <p:cTn id="279" dur="500"/>
                                        <p:tgtEl>
                                          <p:spTgt spid="86">
                                            <p:txEl>
                                              <p:charRg st="1" end="1"/>
                                            </p:txEl>
                                          </p:spTgt>
                                        </p:tgtEl>
                                      </p:cBhvr>
                                    </p:animEffect>
                                  </p:childTnLst>
                                </p:cTn>
                              </p:par>
                            </p:childTnLst>
                          </p:cTn>
                        </p:par>
                        <p:par>
                          <p:cTn id="280" fill="hold">
                            <p:stCondLst>
                              <p:cond delay="34500"/>
                            </p:stCondLst>
                            <p:childTnLst>
                              <p:par>
                                <p:cTn id="281" presetID="10" presetClass="entr" presetSubtype="0" fill="hold" nodeType="afterEffect">
                                  <p:stCondLst>
                                    <p:cond delay="0"/>
                                  </p:stCondLst>
                                  <p:childTnLst>
                                    <p:set>
                                      <p:cBhvr>
                                        <p:cTn id="282" dur="1" fill="hold">
                                          <p:stCondLst>
                                            <p:cond delay="0"/>
                                          </p:stCondLst>
                                        </p:cTn>
                                        <p:tgtEl>
                                          <p:spTgt spid="79"/>
                                        </p:tgtEl>
                                        <p:attrNameLst>
                                          <p:attrName>style.visibility</p:attrName>
                                        </p:attrNameLst>
                                      </p:cBhvr>
                                      <p:to>
                                        <p:strVal val="visible"/>
                                      </p:to>
                                    </p:set>
                                    <p:animEffect transition="in" filter="fade">
                                      <p:cBhvr>
                                        <p:cTn id="283" dur="500"/>
                                        <p:tgtEl>
                                          <p:spTgt spid="79"/>
                                        </p:tgtEl>
                                      </p:cBhvr>
                                    </p:animEffect>
                                  </p:childTnLst>
                                </p:cTn>
                              </p:par>
                            </p:childTnLst>
                          </p:cTn>
                        </p:par>
                        <p:par>
                          <p:cTn id="284" fill="hold">
                            <p:stCondLst>
                              <p:cond delay="35000"/>
                            </p:stCondLst>
                            <p:childTnLst>
                              <p:par>
                                <p:cTn id="285" presetID="10" presetClass="entr" presetSubtype="0" fill="hold" nodeType="afterEffect">
                                  <p:stCondLst>
                                    <p:cond delay="0"/>
                                  </p:stCondLst>
                                  <p:childTnLst>
                                    <p:set>
                                      <p:cBhvr>
                                        <p:cTn id="286" dur="1" fill="hold">
                                          <p:stCondLst>
                                            <p:cond delay="0"/>
                                          </p:stCondLst>
                                        </p:cTn>
                                        <p:tgtEl>
                                          <p:spTgt spid="75"/>
                                        </p:tgtEl>
                                        <p:attrNameLst>
                                          <p:attrName>style.visibility</p:attrName>
                                        </p:attrNameLst>
                                      </p:cBhvr>
                                      <p:to>
                                        <p:strVal val="visible"/>
                                      </p:to>
                                    </p:set>
                                    <p:animEffect transition="in" filter="fade">
                                      <p:cBhvr>
                                        <p:cTn id="287" dur="500"/>
                                        <p:tgtEl>
                                          <p:spTgt spid="75"/>
                                        </p:tgtEl>
                                      </p:cBhvr>
                                    </p:animEffect>
                                  </p:childTnLst>
                                </p:cTn>
                              </p:par>
                            </p:childTnLst>
                          </p:cTn>
                        </p:par>
                        <p:par>
                          <p:cTn id="288" fill="hold">
                            <p:stCondLst>
                              <p:cond delay="35500"/>
                            </p:stCondLst>
                            <p:childTnLst>
                              <p:par>
                                <p:cTn id="289" presetID="10" presetClass="entr" presetSubtype="0" fill="hold" nodeType="afterEffect">
                                  <p:stCondLst>
                                    <p:cond delay="0"/>
                                  </p:stCondLst>
                                  <p:childTnLst>
                                    <p:set>
                                      <p:cBhvr>
                                        <p:cTn id="290" dur="1" fill="hold">
                                          <p:stCondLst>
                                            <p:cond delay="0"/>
                                          </p:stCondLst>
                                        </p:cTn>
                                        <p:tgtEl>
                                          <p:spTgt spid="89">
                                            <p:txEl>
                                              <p:pRg st="0" end="0"/>
                                            </p:txEl>
                                          </p:spTgt>
                                        </p:tgtEl>
                                        <p:attrNameLst>
                                          <p:attrName>style.visibility</p:attrName>
                                        </p:attrNameLst>
                                      </p:cBhvr>
                                      <p:to>
                                        <p:strVal val="visible"/>
                                      </p:to>
                                    </p:set>
                                    <p:animEffect transition="in" filter="fade">
                                      <p:cBhvr>
                                        <p:cTn id="291" dur="500"/>
                                        <p:tgtEl>
                                          <p:spTgt spid="89">
                                            <p:txEl>
                                              <p:pRg st="0" end="0"/>
                                            </p:txEl>
                                          </p:spTgt>
                                        </p:tgtEl>
                                      </p:cBhvr>
                                    </p:animEffect>
                                  </p:childTnLst>
                                </p:cTn>
                              </p:par>
                            </p:childTnLst>
                          </p:cTn>
                        </p:par>
                        <p:par>
                          <p:cTn id="292" fill="hold">
                            <p:stCondLst>
                              <p:cond delay="36000"/>
                            </p:stCondLst>
                            <p:childTnLst>
                              <p:par>
                                <p:cTn id="293" presetID="10" presetClass="entr" presetSubtype="0" fill="hold" nodeType="afterEffect">
                                  <p:stCondLst>
                                    <p:cond delay="0"/>
                                  </p:stCondLst>
                                  <p:childTnLst>
                                    <p:set>
                                      <p:cBhvr>
                                        <p:cTn id="294" dur="1" fill="hold">
                                          <p:stCondLst>
                                            <p:cond delay="0"/>
                                          </p:stCondLst>
                                        </p:cTn>
                                        <p:tgtEl>
                                          <p:spTgt spid="89">
                                            <p:txEl>
                                              <p:charRg st="1" end="1"/>
                                            </p:txEl>
                                          </p:spTgt>
                                        </p:tgtEl>
                                        <p:attrNameLst>
                                          <p:attrName>style.visibility</p:attrName>
                                        </p:attrNameLst>
                                      </p:cBhvr>
                                      <p:to>
                                        <p:strVal val="visible"/>
                                      </p:to>
                                    </p:set>
                                    <p:animEffect transition="in" filter="fade">
                                      <p:cBhvr>
                                        <p:cTn id="295" dur="500"/>
                                        <p:tgtEl>
                                          <p:spTgt spid="89">
                                            <p:txEl>
                                              <p:charRg st="1" end="1"/>
                                            </p:txEl>
                                          </p:spTgt>
                                        </p:tgtEl>
                                      </p:cBhvr>
                                    </p:animEffect>
                                  </p:childTnLst>
                                </p:cTn>
                              </p:par>
                            </p:childTnLst>
                          </p:cTn>
                        </p:par>
                        <p:par>
                          <p:cTn id="296" fill="hold">
                            <p:stCondLst>
                              <p:cond delay="36500"/>
                            </p:stCondLst>
                            <p:childTnLst>
                              <p:par>
                                <p:cTn id="297" presetID="10" presetClass="entr" presetSubtype="0" fill="hold" nodeType="afterEffect">
                                  <p:stCondLst>
                                    <p:cond delay="0"/>
                                  </p:stCondLst>
                                  <p:childTnLst>
                                    <p:set>
                                      <p:cBhvr>
                                        <p:cTn id="298" dur="1" fill="hold">
                                          <p:stCondLst>
                                            <p:cond delay="0"/>
                                          </p:stCondLst>
                                        </p:cTn>
                                        <p:tgtEl>
                                          <p:spTgt spid="89">
                                            <p:txEl>
                                              <p:charRg st="1" end="1"/>
                                            </p:txEl>
                                          </p:spTgt>
                                        </p:tgtEl>
                                        <p:attrNameLst>
                                          <p:attrName>style.visibility</p:attrName>
                                        </p:attrNameLst>
                                      </p:cBhvr>
                                      <p:to>
                                        <p:strVal val="visible"/>
                                      </p:to>
                                    </p:set>
                                    <p:animEffect transition="in" filter="fade">
                                      <p:cBhvr>
                                        <p:cTn id="299" dur="500"/>
                                        <p:tgtEl>
                                          <p:spTgt spid="89">
                                            <p:txEl>
                                              <p:charRg st="1" end="1"/>
                                            </p:txEl>
                                          </p:spTgt>
                                        </p:tgtEl>
                                      </p:cBhvr>
                                    </p:animEffect>
                                  </p:childTnLst>
                                </p:cTn>
                              </p:par>
                            </p:childTnLst>
                          </p:cTn>
                        </p:par>
                        <p:par>
                          <p:cTn id="300" fill="hold">
                            <p:stCondLst>
                              <p:cond delay="37000"/>
                            </p:stCondLst>
                            <p:childTnLst>
                              <p:par>
                                <p:cTn id="301" presetID="10" presetClass="entr" presetSubtype="0" fill="hold" nodeType="afterEffect">
                                  <p:stCondLst>
                                    <p:cond delay="0"/>
                                  </p:stCondLst>
                                  <p:childTnLst>
                                    <p:set>
                                      <p:cBhvr>
                                        <p:cTn id="302" dur="1" fill="hold">
                                          <p:stCondLst>
                                            <p:cond delay="0"/>
                                          </p:stCondLst>
                                        </p:cTn>
                                        <p:tgtEl>
                                          <p:spTgt spid="89">
                                            <p:txEl>
                                              <p:charRg st="1" end="1"/>
                                            </p:txEl>
                                          </p:spTgt>
                                        </p:tgtEl>
                                        <p:attrNameLst>
                                          <p:attrName>style.visibility</p:attrName>
                                        </p:attrNameLst>
                                      </p:cBhvr>
                                      <p:to>
                                        <p:strVal val="visible"/>
                                      </p:to>
                                    </p:set>
                                    <p:animEffect transition="in" filter="fade">
                                      <p:cBhvr>
                                        <p:cTn id="303" dur="500"/>
                                        <p:tgtEl>
                                          <p:spTgt spid="89">
                                            <p:txEl>
                                              <p:charRg st="1" end="1"/>
                                            </p:txEl>
                                          </p:spTgt>
                                        </p:tgtEl>
                                      </p:cBhvr>
                                    </p:animEffect>
                                  </p:childTnLst>
                                </p:cTn>
                              </p:par>
                            </p:childTnLst>
                          </p:cTn>
                        </p:par>
                        <p:par>
                          <p:cTn id="304" fill="hold">
                            <p:stCondLst>
                              <p:cond delay="37500"/>
                            </p:stCondLst>
                            <p:childTnLst>
                              <p:par>
                                <p:cTn id="305" presetID="10" presetClass="entr" presetSubtype="0" fill="hold" nodeType="afterEffect">
                                  <p:stCondLst>
                                    <p:cond delay="0"/>
                                  </p:stCondLst>
                                  <p:childTnLst>
                                    <p:set>
                                      <p:cBhvr>
                                        <p:cTn id="306" dur="1" fill="hold">
                                          <p:stCondLst>
                                            <p:cond delay="0"/>
                                          </p:stCondLst>
                                        </p:cTn>
                                        <p:tgtEl>
                                          <p:spTgt spid="89">
                                            <p:txEl>
                                              <p:charRg st="1" end="1"/>
                                            </p:txEl>
                                          </p:spTgt>
                                        </p:tgtEl>
                                        <p:attrNameLst>
                                          <p:attrName>style.visibility</p:attrName>
                                        </p:attrNameLst>
                                      </p:cBhvr>
                                      <p:to>
                                        <p:strVal val="visible"/>
                                      </p:to>
                                    </p:set>
                                    <p:animEffect transition="in" filter="fade">
                                      <p:cBhvr>
                                        <p:cTn id="307" dur="500"/>
                                        <p:tgtEl>
                                          <p:spTgt spid="89">
                                            <p:txEl>
                                              <p:charRg st="1" end="1"/>
                                            </p:txEl>
                                          </p:spTgt>
                                        </p:tgtEl>
                                      </p:cBhvr>
                                    </p:animEffect>
                                  </p:childTnLst>
                                </p:cTn>
                              </p:par>
                            </p:childTnLst>
                          </p:cTn>
                        </p:par>
                        <p:par>
                          <p:cTn id="308" fill="hold">
                            <p:stCondLst>
                              <p:cond delay="38000"/>
                            </p:stCondLst>
                            <p:childTnLst>
                              <p:par>
                                <p:cTn id="309" presetID="10" presetClass="entr" presetSubtype="0" fill="hold" nodeType="afterEffect">
                                  <p:stCondLst>
                                    <p:cond delay="0"/>
                                  </p:stCondLst>
                                  <p:childTnLst>
                                    <p:set>
                                      <p:cBhvr>
                                        <p:cTn id="310" dur="1" fill="hold">
                                          <p:stCondLst>
                                            <p:cond delay="0"/>
                                          </p:stCondLst>
                                        </p:cTn>
                                        <p:tgtEl>
                                          <p:spTgt spid="89">
                                            <p:txEl>
                                              <p:charRg st="1" end="1"/>
                                            </p:txEl>
                                          </p:spTgt>
                                        </p:tgtEl>
                                        <p:attrNameLst>
                                          <p:attrName>style.visibility</p:attrName>
                                        </p:attrNameLst>
                                      </p:cBhvr>
                                      <p:to>
                                        <p:strVal val="visible"/>
                                      </p:to>
                                    </p:set>
                                    <p:animEffect transition="in" filter="fade">
                                      <p:cBhvr>
                                        <p:cTn id="311" dur="500"/>
                                        <p:tgtEl>
                                          <p:spTgt spid="89">
                                            <p:txEl>
                                              <p:charRg st="1" end="1"/>
                                            </p:txEl>
                                          </p:spTgt>
                                        </p:tgtEl>
                                      </p:cBhvr>
                                    </p:animEffect>
                                  </p:childTnLst>
                                </p:cTn>
                              </p:par>
                            </p:childTnLst>
                          </p:cTn>
                        </p:par>
                        <p:par>
                          <p:cTn id="312" fill="hold">
                            <p:stCondLst>
                              <p:cond delay="38500"/>
                            </p:stCondLst>
                            <p:childTnLst>
                              <p:par>
                                <p:cTn id="313" presetID="10" presetClass="entr" presetSubtype="0" fill="hold" nodeType="afterEffect">
                                  <p:stCondLst>
                                    <p:cond delay="0"/>
                                  </p:stCondLst>
                                  <p:childTnLst>
                                    <p:set>
                                      <p:cBhvr>
                                        <p:cTn id="314" dur="1" fill="hold">
                                          <p:stCondLst>
                                            <p:cond delay="0"/>
                                          </p:stCondLst>
                                        </p:cTn>
                                        <p:tgtEl>
                                          <p:spTgt spid="89">
                                            <p:txEl>
                                              <p:charRg st="1" end="1"/>
                                            </p:txEl>
                                          </p:spTgt>
                                        </p:tgtEl>
                                        <p:attrNameLst>
                                          <p:attrName>style.visibility</p:attrName>
                                        </p:attrNameLst>
                                      </p:cBhvr>
                                      <p:to>
                                        <p:strVal val="visible"/>
                                      </p:to>
                                    </p:set>
                                    <p:animEffect transition="in" filter="fade">
                                      <p:cBhvr>
                                        <p:cTn id="315" dur="500"/>
                                        <p:tgtEl>
                                          <p:spTgt spid="89">
                                            <p:txEl>
                                              <p:charRg st="1" end="1"/>
                                            </p:txEl>
                                          </p:spTgt>
                                        </p:tgtEl>
                                      </p:cBhvr>
                                    </p:animEffect>
                                  </p:childTnLst>
                                </p:cTn>
                              </p:par>
                            </p:childTnLst>
                          </p:cTn>
                        </p:par>
                        <p:par>
                          <p:cTn id="316" fill="hold">
                            <p:stCondLst>
                              <p:cond delay="39000"/>
                            </p:stCondLst>
                            <p:childTnLst>
                              <p:par>
                                <p:cTn id="317" presetID="10" presetClass="entr" presetSubtype="0" fill="hold" nodeType="afterEffect">
                                  <p:stCondLst>
                                    <p:cond delay="0"/>
                                  </p:stCondLst>
                                  <p:childTnLst>
                                    <p:set>
                                      <p:cBhvr>
                                        <p:cTn id="318" dur="1" fill="hold">
                                          <p:stCondLst>
                                            <p:cond delay="0"/>
                                          </p:stCondLst>
                                        </p:cTn>
                                        <p:tgtEl>
                                          <p:spTgt spid="89">
                                            <p:txEl>
                                              <p:charRg st="1" end="1"/>
                                            </p:txEl>
                                          </p:spTgt>
                                        </p:tgtEl>
                                        <p:attrNameLst>
                                          <p:attrName>style.visibility</p:attrName>
                                        </p:attrNameLst>
                                      </p:cBhvr>
                                      <p:to>
                                        <p:strVal val="visible"/>
                                      </p:to>
                                    </p:set>
                                    <p:animEffect transition="in" filter="fade">
                                      <p:cBhvr>
                                        <p:cTn id="319" dur="500"/>
                                        <p:tgtEl>
                                          <p:spTgt spid="89">
                                            <p:txEl>
                                              <p:charRg st="1" end="1"/>
                                            </p:txEl>
                                          </p:spTgt>
                                        </p:tgtEl>
                                      </p:cBhvr>
                                    </p:animEffect>
                                  </p:childTnLst>
                                </p:cTn>
                              </p:par>
                            </p:childTnLst>
                          </p:cTn>
                        </p:par>
                        <p:par>
                          <p:cTn id="320" fill="hold">
                            <p:stCondLst>
                              <p:cond delay="39500"/>
                            </p:stCondLst>
                            <p:childTnLst>
                              <p:par>
                                <p:cTn id="321" presetID="10" presetClass="entr" presetSubtype="0" fill="hold" nodeType="afterEffect">
                                  <p:stCondLst>
                                    <p:cond delay="0"/>
                                  </p:stCondLst>
                                  <p:childTnLst>
                                    <p:set>
                                      <p:cBhvr>
                                        <p:cTn id="322" dur="1" fill="hold">
                                          <p:stCondLst>
                                            <p:cond delay="0"/>
                                          </p:stCondLst>
                                        </p:cTn>
                                        <p:tgtEl>
                                          <p:spTgt spid="89">
                                            <p:txEl>
                                              <p:charRg st="1" end="1"/>
                                            </p:txEl>
                                          </p:spTgt>
                                        </p:tgtEl>
                                        <p:attrNameLst>
                                          <p:attrName>style.visibility</p:attrName>
                                        </p:attrNameLst>
                                      </p:cBhvr>
                                      <p:to>
                                        <p:strVal val="visible"/>
                                      </p:to>
                                    </p:set>
                                    <p:animEffect transition="in" filter="fade">
                                      <p:cBhvr>
                                        <p:cTn id="323" dur="500"/>
                                        <p:tgtEl>
                                          <p:spTgt spid="89">
                                            <p:txEl>
                                              <p:charRg st="1" end="1"/>
                                            </p:txEl>
                                          </p:spTgt>
                                        </p:tgtEl>
                                      </p:cBhvr>
                                    </p:animEffect>
                                  </p:childTnLst>
                                </p:cTn>
                              </p:par>
                            </p:childTnLst>
                          </p:cTn>
                        </p:par>
                        <p:par>
                          <p:cTn id="324" fill="hold">
                            <p:stCondLst>
                              <p:cond delay="40000"/>
                            </p:stCondLst>
                            <p:childTnLst>
                              <p:par>
                                <p:cTn id="325" presetID="10" presetClass="entr" presetSubtype="0" fill="hold" nodeType="afterEffect">
                                  <p:stCondLst>
                                    <p:cond delay="0"/>
                                  </p:stCondLst>
                                  <p:childTnLst>
                                    <p:set>
                                      <p:cBhvr>
                                        <p:cTn id="326" dur="1" fill="hold">
                                          <p:stCondLst>
                                            <p:cond delay="0"/>
                                          </p:stCondLst>
                                        </p:cTn>
                                        <p:tgtEl>
                                          <p:spTgt spid="88">
                                            <p:txEl>
                                              <p:pRg st="0" end="0"/>
                                            </p:txEl>
                                          </p:spTgt>
                                        </p:tgtEl>
                                        <p:attrNameLst>
                                          <p:attrName>style.visibility</p:attrName>
                                        </p:attrNameLst>
                                      </p:cBhvr>
                                      <p:to>
                                        <p:strVal val="visible"/>
                                      </p:to>
                                    </p:set>
                                    <p:animEffect transition="in" filter="fade">
                                      <p:cBhvr>
                                        <p:cTn id="327" dur="500"/>
                                        <p:tgtEl>
                                          <p:spTgt spid="88">
                                            <p:txEl>
                                              <p:pRg st="0" end="0"/>
                                            </p:txEl>
                                          </p:spTgt>
                                        </p:tgtEl>
                                      </p:cBhvr>
                                    </p:animEffect>
                                  </p:childTnLst>
                                </p:cTn>
                              </p:par>
                            </p:childTnLst>
                          </p:cTn>
                        </p:par>
                        <p:par>
                          <p:cTn id="328" fill="hold">
                            <p:stCondLst>
                              <p:cond delay="40500"/>
                            </p:stCondLst>
                            <p:childTnLst>
                              <p:par>
                                <p:cTn id="329" presetID="10" presetClass="entr" presetSubtype="0" fill="hold" nodeType="afterEffect">
                                  <p:stCondLst>
                                    <p:cond delay="0"/>
                                  </p:stCondLst>
                                  <p:childTnLst>
                                    <p:set>
                                      <p:cBhvr>
                                        <p:cTn id="330" dur="1" fill="hold">
                                          <p:stCondLst>
                                            <p:cond delay="0"/>
                                          </p:stCondLst>
                                        </p:cTn>
                                        <p:tgtEl>
                                          <p:spTgt spid="88">
                                            <p:txEl>
                                              <p:charRg st="1" end="1"/>
                                            </p:txEl>
                                          </p:spTgt>
                                        </p:tgtEl>
                                        <p:attrNameLst>
                                          <p:attrName>style.visibility</p:attrName>
                                        </p:attrNameLst>
                                      </p:cBhvr>
                                      <p:to>
                                        <p:strVal val="visible"/>
                                      </p:to>
                                    </p:set>
                                    <p:animEffect transition="in" filter="fade">
                                      <p:cBhvr>
                                        <p:cTn id="331" dur="500"/>
                                        <p:tgtEl>
                                          <p:spTgt spid="88">
                                            <p:txEl>
                                              <p:charRg st="1" end="1"/>
                                            </p:txEl>
                                          </p:spTgt>
                                        </p:tgtEl>
                                      </p:cBhvr>
                                    </p:animEffect>
                                  </p:childTnLst>
                                </p:cTn>
                              </p:par>
                            </p:childTnLst>
                          </p:cTn>
                        </p:par>
                        <p:par>
                          <p:cTn id="332" fill="hold">
                            <p:stCondLst>
                              <p:cond delay="41000"/>
                            </p:stCondLst>
                            <p:childTnLst>
                              <p:par>
                                <p:cTn id="333" presetID="10" presetClass="entr" presetSubtype="0" fill="hold" nodeType="afterEffect">
                                  <p:stCondLst>
                                    <p:cond delay="0"/>
                                  </p:stCondLst>
                                  <p:childTnLst>
                                    <p:set>
                                      <p:cBhvr>
                                        <p:cTn id="334" dur="1" fill="hold">
                                          <p:stCondLst>
                                            <p:cond delay="0"/>
                                          </p:stCondLst>
                                        </p:cTn>
                                        <p:tgtEl>
                                          <p:spTgt spid="88">
                                            <p:txEl>
                                              <p:charRg st="1" end="1"/>
                                            </p:txEl>
                                          </p:spTgt>
                                        </p:tgtEl>
                                        <p:attrNameLst>
                                          <p:attrName>style.visibility</p:attrName>
                                        </p:attrNameLst>
                                      </p:cBhvr>
                                      <p:to>
                                        <p:strVal val="visible"/>
                                      </p:to>
                                    </p:set>
                                    <p:animEffect transition="in" filter="fade">
                                      <p:cBhvr>
                                        <p:cTn id="335" dur="500"/>
                                        <p:tgtEl>
                                          <p:spTgt spid="88">
                                            <p:txEl>
                                              <p:charRg st="1" end="1"/>
                                            </p:txEl>
                                          </p:spTgt>
                                        </p:tgtEl>
                                      </p:cBhvr>
                                    </p:animEffect>
                                  </p:childTnLst>
                                </p:cTn>
                              </p:par>
                            </p:childTnLst>
                          </p:cTn>
                        </p:par>
                        <p:par>
                          <p:cTn id="336" fill="hold">
                            <p:stCondLst>
                              <p:cond delay="41500"/>
                            </p:stCondLst>
                            <p:childTnLst>
                              <p:par>
                                <p:cTn id="337" presetID="10" presetClass="entr" presetSubtype="0" fill="hold" nodeType="afterEffect">
                                  <p:stCondLst>
                                    <p:cond delay="0"/>
                                  </p:stCondLst>
                                  <p:childTnLst>
                                    <p:set>
                                      <p:cBhvr>
                                        <p:cTn id="338" dur="1" fill="hold">
                                          <p:stCondLst>
                                            <p:cond delay="0"/>
                                          </p:stCondLst>
                                        </p:cTn>
                                        <p:tgtEl>
                                          <p:spTgt spid="88">
                                            <p:txEl>
                                              <p:charRg st="1" end="1"/>
                                            </p:txEl>
                                          </p:spTgt>
                                        </p:tgtEl>
                                        <p:attrNameLst>
                                          <p:attrName>style.visibility</p:attrName>
                                        </p:attrNameLst>
                                      </p:cBhvr>
                                      <p:to>
                                        <p:strVal val="visible"/>
                                      </p:to>
                                    </p:set>
                                    <p:animEffect transition="in" filter="fade">
                                      <p:cBhvr>
                                        <p:cTn id="339" dur="500"/>
                                        <p:tgtEl>
                                          <p:spTgt spid="88">
                                            <p:txEl>
                                              <p:charRg st="1" end="1"/>
                                            </p:txEl>
                                          </p:spTgt>
                                        </p:tgtEl>
                                      </p:cBhvr>
                                    </p:animEffect>
                                  </p:childTnLst>
                                </p:cTn>
                              </p:par>
                            </p:childTnLst>
                          </p:cTn>
                        </p:par>
                        <p:par>
                          <p:cTn id="340" fill="hold">
                            <p:stCondLst>
                              <p:cond delay="42000"/>
                            </p:stCondLst>
                            <p:childTnLst>
                              <p:par>
                                <p:cTn id="341" presetID="10" presetClass="entr" presetSubtype="0" fill="hold" nodeType="afterEffect">
                                  <p:stCondLst>
                                    <p:cond delay="0"/>
                                  </p:stCondLst>
                                  <p:childTnLst>
                                    <p:set>
                                      <p:cBhvr>
                                        <p:cTn id="342" dur="1" fill="hold">
                                          <p:stCondLst>
                                            <p:cond delay="0"/>
                                          </p:stCondLst>
                                        </p:cTn>
                                        <p:tgtEl>
                                          <p:spTgt spid="88">
                                            <p:txEl>
                                              <p:charRg st="1" end="1"/>
                                            </p:txEl>
                                          </p:spTgt>
                                        </p:tgtEl>
                                        <p:attrNameLst>
                                          <p:attrName>style.visibility</p:attrName>
                                        </p:attrNameLst>
                                      </p:cBhvr>
                                      <p:to>
                                        <p:strVal val="visible"/>
                                      </p:to>
                                    </p:set>
                                    <p:animEffect transition="in" filter="fade">
                                      <p:cBhvr>
                                        <p:cTn id="343" dur="500"/>
                                        <p:tgtEl>
                                          <p:spTgt spid="88">
                                            <p:txEl>
                                              <p:charRg st="1" end="1"/>
                                            </p:txEl>
                                          </p:spTgt>
                                        </p:tgtEl>
                                      </p:cBhvr>
                                    </p:animEffect>
                                  </p:childTnLst>
                                </p:cTn>
                              </p:par>
                            </p:childTnLst>
                          </p:cTn>
                        </p:par>
                        <p:par>
                          <p:cTn id="344" fill="hold">
                            <p:stCondLst>
                              <p:cond delay="42500"/>
                            </p:stCondLst>
                            <p:childTnLst>
                              <p:par>
                                <p:cTn id="345" presetID="10" presetClass="entr" presetSubtype="0" fill="hold" nodeType="afterEffect">
                                  <p:stCondLst>
                                    <p:cond delay="0"/>
                                  </p:stCondLst>
                                  <p:childTnLst>
                                    <p:set>
                                      <p:cBhvr>
                                        <p:cTn id="346" dur="1" fill="hold">
                                          <p:stCondLst>
                                            <p:cond delay="0"/>
                                          </p:stCondLst>
                                        </p:cTn>
                                        <p:tgtEl>
                                          <p:spTgt spid="88">
                                            <p:txEl>
                                              <p:charRg st="1" end="1"/>
                                            </p:txEl>
                                          </p:spTgt>
                                        </p:tgtEl>
                                        <p:attrNameLst>
                                          <p:attrName>style.visibility</p:attrName>
                                        </p:attrNameLst>
                                      </p:cBhvr>
                                      <p:to>
                                        <p:strVal val="visible"/>
                                      </p:to>
                                    </p:set>
                                    <p:animEffect transition="in" filter="fade">
                                      <p:cBhvr>
                                        <p:cTn id="347" dur="500"/>
                                        <p:tgtEl>
                                          <p:spTgt spid="88">
                                            <p:txEl>
                                              <p:charRg st="1" end="1"/>
                                            </p:txEl>
                                          </p:spTgt>
                                        </p:tgtEl>
                                      </p:cBhvr>
                                    </p:animEffect>
                                  </p:childTnLst>
                                </p:cTn>
                              </p:par>
                            </p:childTnLst>
                          </p:cTn>
                        </p:par>
                        <p:par>
                          <p:cTn id="348" fill="hold">
                            <p:stCondLst>
                              <p:cond delay="43000"/>
                            </p:stCondLst>
                            <p:childTnLst>
                              <p:par>
                                <p:cTn id="349" presetID="10" presetClass="entr" presetSubtype="0" fill="hold" nodeType="afterEffect">
                                  <p:stCondLst>
                                    <p:cond delay="0"/>
                                  </p:stCondLst>
                                  <p:childTnLst>
                                    <p:set>
                                      <p:cBhvr>
                                        <p:cTn id="350" dur="1" fill="hold">
                                          <p:stCondLst>
                                            <p:cond delay="0"/>
                                          </p:stCondLst>
                                        </p:cTn>
                                        <p:tgtEl>
                                          <p:spTgt spid="88">
                                            <p:txEl>
                                              <p:charRg st="1" end="1"/>
                                            </p:txEl>
                                          </p:spTgt>
                                        </p:tgtEl>
                                        <p:attrNameLst>
                                          <p:attrName>style.visibility</p:attrName>
                                        </p:attrNameLst>
                                      </p:cBhvr>
                                      <p:to>
                                        <p:strVal val="visible"/>
                                      </p:to>
                                    </p:set>
                                    <p:animEffect transition="in" filter="fade">
                                      <p:cBhvr>
                                        <p:cTn id="351" dur="500"/>
                                        <p:tgtEl>
                                          <p:spTgt spid="88">
                                            <p:txEl>
                                              <p:charRg st="1" end="1"/>
                                            </p:txEl>
                                          </p:spTgt>
                                        </p:tgtEl>
                                      </p:cBhvr>
                                    </p:animEffect>
                                  </p:childTnLst>
                                </p:cTn>
                              </p:par>
                            </p:childTnLst>
                          </p:cTn>
                        </p:par>
                        <p:par>
                          <p:cTn id="352" fill="hold">
                            <p:stCondLst>
                              <p:cond delay="43500"/>
                            </p:stCondLst>
                            <p:childTnLst>
                              <p:par>
                                <p:cTn id="353" presetID="10" presetClass="entr" presetSubtype="0" fill="hold" nodeType="afterEffect">
                                  <p:stCondLst>
                                    <p:cond delay="0"/>
                                  </p:stCondLst>
                                  <p:childTnLst>
                                    <p:set>
                                      <p:cBhvr>
                                        <p:cTn id="354" dur="1" fill="hold">
                                          <p:stCondLst>
                                            <p:cond delay="0"/>
                                          </p:stCondLst>
                                        </p:cTn>
                                        <p:tgtEl>
                                          <p:spTgt spid="88">
                                            <p:txEl>
                                              <p:charRg st="1" end="1"/>
                                            </p:txEl>
                                          </p:spTgt>
                                        </p:tgtEl>
                                        <p:attrNameLst>
                                          <p:attrName>style.visibility</p:attrName>
                                        </p:attrNameLst>
                                      </p:cBhvr>
                                      <p:to>
                                        <p:strVal val="visible"/>
                                      </p:to>
                                    </p:set>
                                    <p:animEffect transition="in" filter="fade">
                                      <p:cBhvr>
                                        <p:cTn id="355" dur="500"/>
                                        <p:tgtEl>
                                          <p:spTgt spid="88">
                                            <p:txEl>
                                              <p:charRg st="1" end="1"/>
                                            </p:txEl>
                                          </p:spTgt>
                                        </p:tgtEl>
                                      </p:cBhvr>
                                    </p:animEffect>
                                  </p:childTnLst>
                                </p:cTn>
                              </p:par>
                            </p:childTnLst>
                          </p:cTn>
                        </p:par>
                        <p:par>
                          <p:cTn id="356" fill="hold">
                            <p:stCondLst>
                              <p:cond delay="44000"/>
                            </p:stCondLst>
                            <p:childTnLst>
                              <p:par>
                                <p:cTn id="357" presetID="10" presetClass="entr" presetSubtype="0" fill="hold" nodeType="afterEffect">
                                  <p:stCondLst>
                                    <p:cond delay="0"/>
                                  </p:stCondLst>
                                  <p:childTnLst>
                                    <p:set>
                                      <p:cBhvr>
                                        <p:cTn id="358" dur="1" fill="hold">
                                          <p:stCondLst>
                                            <p:cond delay="0"/>
                                          </p:stCondLst>
                                        </p:cTn>
                                        <p:tgtEl>
                                          <p:spTgt spid="88">
                                            <p:txEl>
                                              <p:charRg st="1" end="1"/>
                                            </p:txEl>
                                          </p:spTgt>
                                        </p:tgtEl>
                                        <p:attrNameLst>
                                          <p:attrName>style.visibility</p:attrName>
                                        </p:attrNameLst>
                                      </p:cBhvr>
                                      <p:to>
                                        <p:strVal val="visible"/>
                                      </p:to>
                                    </p:set>
                                    <p:animEffect transition="in" filter="fade">
                                      <p:cBhvr>
                                        <p:cTn id="359" dur="500"/>
                                        <p:tgtEl>
                                          <p:spTgt spid="88">
                                            <p:txEl>
                                              <p:charRg st="1" end="1"/>
                                            </p:txEl>
                                          </p:spTgt>
                                        </p:tgtEl>
                                      </p:cBhvr>
                                    </p:animEffect>
                                  </p:childTnLst>
                                </p:cTn>
                              </p:par>
                            </p:childTnLst>
                          </p:cTn>
                        </p:par>
                        <p:par>
                          <p:cTn id="360" fill="hold">
                            <p:stCondLst>
                              <p:cond delay="44500"/>
                            </p:stCondLst>
                            <p:childTnLst>
                              <p:par>
                                <p:cTn id="361" presetID="10" presetClass="entr" presetSubtype="0" fill="hold" nodeType="afterEffect">
                                  <p:stCondLst>
                                    <p:cond delay="0"/>
                                  </p:stCondLst>
                                  <p:childTnLst>
                                    <p:set>
                                      <p:cBhvr>
                                        <p:cTn id="362" dur="1" fill="hold">
                                          <p:stCondLst>
                                            <p:cond delay="0"/>
                                          </p:stCondLst>
                                        </p:cTn>
                                        <p:tgtEl>
                                          <p:spTgt spid="81"/>
                                        </p:tgtEl>
                                        <p:attrNameLst>
                                          <p:attrName>style.visibility</p:attrName>
                                        </p:attrNameLst>
                                      </p:cBhvr>
                                      <p:to>
                                        <p:strVal val="visible"/>
                                      </p:to>
                                    </p:set>
                                    <p:animEffect transition="in" filter="fade">
                                      <p:cBhvr>
                                        <p:cTn id="36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_Pic02">
  <p:cSld name="3_Pic02">
    <p:spTree>
      <p:nvGrpSpPr>
        <p:cNvPr id="1" name="Shape 90"/>
        <p:cNvGrpSpPr/>
        <p:nvPr/>
      </p:nvGrpSpPr>
      <p:grpSpPr>
        <a:xfrm>
          <a:off x="0" y="0"/>
          <a:ext cx="0" cy="0"/>
          <a:chOff x="0" y="0"/>
          <a:chExt cx="0" cy="0"/>
        </a:xfrm>
      </p:grpSpPr>
      <p:sp>
        <p:nvSpPr>
          <p:cNvPr id="91" name="Google Shape;91;p341"/>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92" name="Google Shape;92;p341"/>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93" name="Google Shape;93;p341"/>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94" name="Google Shape;94;p341"/>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grpSp>
        <p:nvGrpSpPr>
          <p:cNvPr id="95" name="Google Shape;95;p341"/>
          <p:cNvGrpSpPr/>
          <p:nvPr/>
        </p:nvGrpSpPr>
        <p:grpSpPr>
          <a:xfrm>
            <a:off x="0" y="1686200"/>
            <a:ext cx="2438400" cy="2243000"/>
            <a:chOff x="4750079" y="1706835"/>
            <a:chExt cx="1785974" cy="1044090"/>
          </a:xfrm>
        </p:grpSpPr>
        <p:sp>
          <p:nvSpPr>
            <p:cNvPr id="96" name="Google Shape;96;p341"/>
            <p:cNvSpPr/>
            <p:nvPr/>
          </p:nvSpPr>
          <p:spPr>
            <a:xfrm>
              <a:off x="4750079" y="1747885"/>
              <a:ext cx="1785974" cy="1003040"/>
            </a:xfrm>
            <a:prstGeom prst="rect">
              <a:avLst/>
            </a:prstGeom>
            <a:solidFill>
              <a:srgbClr val="1A5D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97" name="Google Shape;97;p341"/>
            <p:cNvSpPr/>
            <p:nvPr/>
          </p:nvSpPr>
          <p:spPr>
            <a:xfrm>
              <a:off x="4750079" y="1706835"/>
              <a:ext cx="1785974" cy="10030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98" name="Google Shape;98;p341"/>
          <p:cNvGrpSpPr/>
          <p:nvPr/>
        </p:nvGrpSpPr>
        <p:grpSpPr>
          <a:xfrm>
            <a:off x="4876800" y="1686200"/>
            <a:ext cx="2438400" cy="2243000"/>
            <a:chOff x="4750079" y="1706835"/>
            <a:chExt cx="1785974" cy="1044090"/>
          </a:xfrm>
        </p:grpSpPr>
        <p:sp>
          <p:nvSpPr>
            <p:cNvPr id="99" name="Google Shape;99;p341"/>
            <p:cNvSpPr/>
            <p:nvPr/>
          </p:nvSpPr>
          <p:spPr>
            <a:xfrm>
              <a:off x="4750079" y="1747885"/>
              <a:ext cx="1785974" cy="1003040"/>
            </a:xfrm>
            <a:prstGeom prst="rect">
              <a:avLst/>
            </a:prstGeom>
            <a:solidFill>
              <a:srgbClr val="768F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100" name="Google Shape;100;p341"/>
            <p:cNvSpPr/>
            <p:nvPr/>
          </p:nvSpPr>
          <p:spPr>
            <a:xfrm>
              <a:off x="4750079" y="1706835"/>
              <a:ext cx="1785974" cy="10030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101" name="Google Shape;101;p341"/>
          <p:cNvGrpSpPr/>
          <p:nvPr/>
        </p:nvGrpSpPr>
        <p:grpSpPr>
          <a:xfrm>
            <a:off x="9753600" y="1686200"/>
            <a:ext cx="2438400" cy="2243000"/>
            <a:chOff x="4750079" y="1706835"/>
            <a:chExt cx="1785974" cy="1044090"/>
          </a:xfrm>
        </p:grpSpPr>
        <p:sp>
          <p:nvSpPr>
            <p:cNvPr id="102" name="Google Shape;102;p341"/>
            <p:cNvSpPr/>
            <p:nvPr/>
          </p:nvSpPr>
          <p:spPr>
            <a:xfrm>
              <a:off x="4750079" y="1747885"/>
              <a:ext cx="1785974" cy="1003040"/>
            </a:xfrm>
            <a:prstGeom prst="rect">
              <a:avLst/>
            </a:prstGeom>
            <a:solidFill>
              <a:srgbClr val="8E292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103" name="Google Shape;103;p341"/>
            <p:cNvSpPr/>
            <p:nvPr/>
          </p:nvSpPr>
          <p:spPr>
            <a:xfrm>
              <a:off x="4750079" y="1706835"/>
              <a:ext cx="1785974" cy="100304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104" name="Google Shape;104;p341"/>
          <p:cNvGrpSpPr/>
          <p:nvPr/>
        </p:nvGrpSpPr>
        <p:grpSpPr>
          <a:xfrm>
            <a:off x="7315200" y="3929200"/>
            <a:ext cx="2438400" cy="2243000"/>
            <a:chOff x="4750079" y="1706835"/>
            <a:chExt cx="1785974" cy="1044090"/>
          </a:xfrm>
        </p:grpSpPr>
        <p:sp>
          <p:nvSpPr>
            <p:cNvPr id="105" name="Google Shape;105;p341"/>
            <p:cNvSpPr/>
            <p:nvPr/>
          </p:nvSpPr>
          <p:spPr>
            <a:xfrm>
              <a:off x="4750079" y="1747885"/>
              <a:ext cx="1785974" cy="1003040"/>
            </a:xfrm>
            <a:prstGeom prst="rect">
              <a:avLst/>
            </a:prstGeom>
            <a:solidFill>
              <a:srgbClr val="B87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106" name="Google Shape;106;p341"/>
            <p:cNvSpPr/>
            <p:nvPr/>
          </p:nvSpPr>
          <p:spPr>
            <a:xfrm>
              <a:off x="4750079" y="1706835"/>
              <a:ext cx="1785974" cy="10030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107" name="Google Shape;107;p341"/>
          <p:cNvGrpSpPr/>
          <p:nvPr/>
        </p:nvGrpSpPr>
        <p:grpSpPr>
          <a:xfrm>
            <a:off x="2438400" y="3929200"/>
            <a:ext cx="2438400" cy="2243000"/>
            <a:chOff x="4750079" y="1706835"/>
            <a:chExt cx="1785974" cy="1044090"/>
          </a:xfrm>
        </p:grpSpPr>
        <p:sp>
          <p:nvSpPr>
            <p:cNvPr id="108" name="Google Shape;108;p341"/>
            <p:cNvSpPr/>
            <p:nvPr/>
          </p:nvSpPr>
          <p:spPr>
            <a:xfrm>
              <a:off x="4750079" y="1747885"/>
              <a:ext cx="1785974" cy="1003040"/>
            </a:xfrm>
            <a:prstGeom prst="rect">
              <a:avLst/>
            </a:prstGeom>
            <a:solidFill>
              <a:srgbClr val="0F7F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109" name="Google Shape;109;p341"/>
            <p:cNvSpPr/>
            <p:nvPr/>
          </p:nvSpPr>
          <p:spPr>
            <a:xfrm>
              <a:off x="4750079" y="1706835"/>
              <a:ext cx="1785974" cy="10030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sp>
        <p:nvSpPr>
          <p:cNvPr id="110" name="Google Shape;110;p341"/>
          <p:cNvSpPr>
            <a:spLocks noGrp="1"/>
          </p:cNvSpPr>
          <p:nvPr>
            <p:ph type="pic" idx="2"/>
          </p:nvPr>
        </p:nvSpPr>
        <p:spPr>
          <a:xfrm>
            <a:off x="2438400" y="1686200"/>
            <a:ext cx="2438400" cy="2243000"/>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11" name="Google Shape;111;p341"/>
          <p:cNvSpPr>
            <a:spLocks noGrp="1"/>
          </p:cNvSpPr>
          <p:nvPr>
            <p:ph type="pic" idx="3"/>
          </p:nvPr>
        </p:nvSpPr>
        <p:spPr>
          <a:xfrm>
            <a:off x="7315200" y="1686200"/>
            <a:ext cx="2438400" cy="2243000"/>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12" name="Google Shape;112;p341"/>
          <p:cNvSpPr>
            <a:spLocks noGrp="1"/>
          </p:cNvSpPr>
          <p:nvPr>
            <p:ph type="pic" idx="4"/>
          </p:nvPr>
        </p:nvSpPr>
        <p:spPr>
          <a:xfrm>
            <a:off x="0" y="3929200"/>
            <a:ext cx="2438400" cy="2243000"/>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13" name="Google Shape;113;p341"/>
          <p:cNvSpPr>
            <a:spLocks noGrp="1"/>
          </p:cNvSpPr>
          <p:nvPr>
            <p:ph type="pic" idx="5"/>
          </p:nvPr>
        </p:nvSpPr>
        <p:spPr>
          <a:xfrm>
            <a:off x="4876800" y="3929200"/>
            <a:ext cx="2438400" cy="2243000"/>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14" name="Google Shape;114;p341"/>
          <p:cNvSpPr>
            <a:spLocks noGrp="1"/>
          </p:cNvSpPr>
          <p:nvPr>
            <p:ph type="pic" idx="6"/>
          </p:nvPr>
        </p:nvSpPr>
        <p:spPr>
          <a:xfrm>
            <a:off x="9732043" y="3929200"/>
            <a:ext cx="2438400" cy="2243000"/>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15" name="Google Shape;115;p341"/>
          <p:cNvSpPr txBox="1">
            <a:spLocks noGrp="1"/>
          </p:cNvSpPr>
          <p:nvPr>
            <p:ph type="body" idx="7"/>
          </p:nvPr>
        </p:nvSpPr>
        <p:spPr>
          <a:xfrm>
            <a:off x="158755" y="2307681"/>
            <a:ext cx="2084508" cy="1278776"/>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16" name="Google Shape;116;p341"/>
          <p:cNvSpPr txBox="1">
            <a:spLocks noGrp="1"/>
          </p:cNvSpPr>
          <p:nvPr>
            <p:ph type="body" idx="8"/>
          </p:nvPr>
        </p:nvSpPr>
        <p:spPr>
          <a:xfrm>
            <a:off x="151729" y="2007679"/>
            <a:ext cx="2090344"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17" name="Google Shape;117;p341"/>
          <p:cNvSpPr txBox="1">
            <a:spLocks noGrp="1"/>
          </p:cNvSpPr>
          <p:nvPr>
            <p:ph type="body" idx="9"/>
          </p:nvPr>
        </p:nvSpPr>
        <p:spPr>
          <a:xfrm>
            <a:off x="2603101" y="4613636"/>
            <a:ext cx="2084508" cy="1278776"/>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18" name="Google Shape;118;p341"/>
          <p:cNvSpPr txBox="1">
            <a:spLocks noGrp="1"/>
          </p:cNvSpPr>
          <p:nvPr>
            <p:ph type="body" idx="13"/>
          </p:nvPr>
        </p:nvSpPr>
        <p:spPr>
          <a:xfrm>
            <a:off x="2596075" y="4313633"/>
            <a:ext cx="2090344"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19" name="Google Shape;119;p341"/>
          <p:cNvSpPr txBox="1">
            <a:spLocks noGrp="1"/>
          </p:cNvSpPr>
          <p:nvPr>
            <p:ph type="body" idx="14"/>
          </p:nvPr>
        </p:nvSpPr>
        <p:spPr>
          <a:xfrm>
            <a:off x="5054334" y="2307681"/>
            <a:ext cx="2084508" cy="1278776"/>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20" name="Google Shape;120;p341"/>
          <p:cNvSpPr txBox="1">
            <a:spLocks noGrp="1"/>
          </p:cNvSpPr>
          <p:nvPr>
            <p:ph type="body" idx="15"/>
          </p:nvPr>
        </p:nvSpPr>
        <p:spPr>
          <a:xfrm>
            <a:off x="5047308" y="2007679"/>
            <a:ext cx="2090344"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21" name="Google Shape;121;p341"/>
          <p:cNvSpPr txBox="1">
            <a:spLocks noGrp="1"/>
          </p:cNvSpPr>
          <p:nvPr>
            <p:ph type="body" idx="16"/>
          </p:nvPr>
        </p:nvSpPr>
        <p:spPr>
          <a:xfrm>
            <a:off x="7485709" y="4613636"/>
            <a:ext cx="2084508" cy="1278776"/>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22" name="Google Shape;122;p341"/>
          <p:cNvSpPr txBox="1">
            <a:spLocks noGrp="1"/>
          </p:cNvSpPr>
          <p:nvPr>
            <p:ph type="body" idx="17"/>
          </p:nvPr>
        </p:nvSpPr>
        <p:spPr>
          <a:xfrm>
            <a:off x="7478683" y="4313633"/>
            <a:ext cx="2090344"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23" name="Google Shape;123;p341"/>
          <p:cNvSpPr txBox="1">
            <a:spLocks noGrp="1"/>
          </p:cNvSpPr>
          <p:nvPr>
            <p:ph type="body" idx="18"/>
          </p:nvPr>
        </p:nvSpPr>
        <p:spPr>
          <a:xfrm>
            <a:off x="9955626" y="2307681"/>
            <a:ext cx="2084508" cy="1278776"/>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24" name="Google Shape;124;p341"/>
          <p:cNvSpPr txBox="1">
            <a:spLocks noGrp="1"/>
          </p:cNvSpPr>
          <p:nvPr>
            <p:ph type="body" idx="19"/>
          </p:nvPr>
        </p:nvSpPr>
        <p:spPr>
          <a:xfrm>
            <a:off x="9948600" y="2007679"/>
            <a:ext cx="2090344"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26295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
                                            <p:txEl>
                                              <p:pRg st="0" end="0"/>
                                            </p:txEl>
                                          </p:spTgt>
                                        </p:tgtEl>
                                        <p:attrNameLst>
                                          <p:attrName>style.visibility</p:attrName>
                                        </p:attrNameLst>
                                      </p:cBhvr>
                                      <p:to>
                                        <p:strVal val="visible"/>
                                      </p:to>
                                    </p:set>
                                    <p:animEffect transition="in" filter="fade">
                                      <p:cBhvr>
                                        <p:cTn id="11" dur="500"/>
                                        <p:tgtEl>
                                          <p:spTgt spid="9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2">
                                            <p:txEl>
                                              <p:charRg st="1" end="1"/>
                                            </p:txEl>
                                          </p:spTgt>
                                        </p:tgtEl>
                                        <p:attrNameLst>
                                          <p:attrName>style.visibility</p:attrName>
                                        </p:attrNameLst>
                                      </p:cBhvr>
                                      <p:to>
                                        <p:strVal val="visible"/>
                                      </p:to>
                                    </p:set>
                                    <p:animEffect transition="in" filter="fade">
                                      <p:cBhvr>
                                        <p:cTn id="15" dur="500"/>
                                        <p:tgtEl>
                                          <p:spTgt spid="92">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2">
                                            <p:txEl>
                                              <p:charRg st="1" end="1"/>
                                            </p:txEl>
                                          </p:spTgt>
                                        </p:tgtEl>
                                        <p:attrNameLst>
                                          <p:attrName>style.visibility</p:attrName>
                                        </p:attrNameLst>
                                      </p:cBhvr>
                                      <p:to>
                                        <p:strVal val="visible"/>
                                      </p:to>
                                    </p:set>
                                    <p:animEffect transition="in" filter="fade">
                                      <p:cBhvr>
                                        <p:cTn id="19" dur="500"/>
                                        <p:tgtEl>
                                          <p:spTgt spid="92">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2">
                                            <p:txEl>
                                              <p:charRg st="1" end="1"/>
                                            </p:txEl>
                                          </p:spTgt>
                                        </p:tgtEl>
                                        <p:attrNameLst>
                                          <p:attrName>style.visibility</p:attrName>
                                        </p:attrNameLst>
                                      </p:cBhvr>
                                      <p:to>
                                        <p:strVal val="visible"/>
                                      </p:to>
                                    </p:set>
                                    <p:animEffect transition="in" filter="fade">
                                      <p:cBhvr>
                                        <p:cTn id="23" dur="500"/>
                                        <p:tgtEl>
                                          <p:spTgt spid="92">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2">
                                            <p:txEl>
                                              <p:charRg st="1" end="1"/>
                                            </p:txEl>
                                          </p:spTgt>
                                        </p:tgtEl>
                                        <p:attrNameLst>
                                          <p:attrName>style.visibility</p:attrName>
                                        </p:attrNameLst>
                                      </p:cBhvr>
                                      <p:to>
                                        <p:strVal val="visible"/>
                                      </p:to>
                                    </p:set>
                                    <p:animEffect transition="in" filter="fade">
                                      <p:cBhvr>
                                        <p:cTn id="27" dur="500"/>
                                        <p:tgtEl>
                                          <p:spTgt spid="92">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2">
                                            <p:txEl>
                                              <p:charRg st="1" end="1"/>
                                            </p:txEl>
                                          </p:spTgt>
                                        </p:tgtEl>
                                        <p:attrNameLst>
                                          <p:attrName>style.visibility</p:attrName>
                                        </p:attrNameLst>
                                      </p:cBhvr>
                                      <p:to>
                                        <p:strVal val="visible"/>
                                      </p:to>
                                    </p:set>
                                    <p:animEffect transition="in" filter="fade">
                                      <p:cBhvr>
                                        <p:cTn id="31" dur="500"/>
                                        <p:tgtEl>
                                          <p:spTgt spid="92">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2">
                                            <p:txEl>
                                              <p:charRg st="1" end="1"/>
                                            </p:txEl>
                                          </p:spTgt>
                                        </p:tgtEl>
                                        <p:attrNameLst>
                                          <p:attrName>style.visibility</p:attrName>
                                        </p:attrNameLst>
                                      </p:cBhvr>
                                      <p:to>
                                        <p:strVal val="visible"/>
                                      </p:to>
                                    </p:set>
                                    <p:animEffect transition="in" filter="fade">
                                      <p:cBhvr>
                                        <p:cTn id="35" dur="500"/>
                                        <p:tgtEl>
                                          <p:spTgt spid="92">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92">
                                            <p:txEl>
                                              <p:charRg st="1" end="1"/>
                                            </p:txEl>
                                          </p:spTgt>
                                        </p:tgtEl>
                                        <p:attrNameLst>
                                          <p:attrName>style.visibility</p:attrName>
                                        </p:attrNameLst>
                                      </p:cBhvr>
                                      <p:to>
                                        <p:strVal val="visible"/>
                                      </p:to>
                                    </p:set>
                                    <p:animEffect transition="in" filter="fade">
                                      <p:cBhvr>
                                        <p:cTn id="39" dur="500"/>
                                        <p:tgtEl>
                                          <p:spTgt spid="92">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92">
                                            <p:txEl>
                                              <p:charRg st="1" end="1"/>
                                            </p:txEl>
                                          </p:spTgt>
                                        </p:tgtEl>
                                        <p:attrNameLst>
                                          <p:attrName>style.visibility</p:attrName>
                                        </p:attrNameLst>
                                      </p:cBhvr>
                                      <p:to>
                                        <p:strVal val="visible"/>
                                      </p:to>
                                    </p:set>
                                    <p:animEffect transition="in" filter="fade">
                                      <p:cBhvr>
                                        <p:cTn id="43" dur="500"/>
                                        <p:tgtEl>
                                          <p:spTgt spid="92">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16">
                                            <p:txEl>
                                              <p:pRg st="0" end="0"/>
                                            </p:txEl>
                                          </p:spTgt>
                                        </p:tgtEl>
                                        <p:attrNameLst>
                                          <p:attrName>style.visibility</p:attrName>
                                        </p:attrNameLst>
                                      </p:cBhvr>
                                      <p:to>
                                        <p:strVal val="visible"/>
                                      </p:to>
                                    </p:set>
                                    <p:animEffect transition="in" filter="fade">
                                      <p:cBhvr>
                                        <p:cTn id="51" dur="500"/>
                                        <p:tgtEl>
                                          <p:spTgt spid="116">
                                            <p:txEl>
                                              <p:pRg st="0" end="0"/>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16">
                                            <p:txEl>
                                              <p:charRg st="1" end="1"/>
                                            </p:txEl>
                                          </p:spTgt>
                                        </p:tgtEl>
                                        <p:attrNameLst>
                                          <p:attrName>style.visibility</p:attrName>
                                        </p:attrNameLst>
                                      </p:cBhvr>
                                      <p:to>
                                        <p:strVal val="visible"/>
                                      </p:to>
                                    </p:set>
                                    <p:animEffect transition="in" filter="fade">
                                      <p:cBhvr>
                                        <p:cTn id="55" dur="500"/>
                                        <p:tgtEl>
                                          <p:spTgt spid="116">
                                            <p:txEl>
                                              <p:charRg st="1" end="1"/>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16">
                                            <p:txEl>
                                              <p:charRg st="1" end="1"/>
                                            </p:txEl>
                                          </p:spTgt>
                                        </p:tgtEl>
                                        <p:attrNameLst>
                                          <p:attrName>style.visibility</p:attrName>
                                        </p:attrNameLst>
                                      </p:cBhvr>
                                      <p:to>
                                        <p:strVal val="visible"/>
                                      </p:to>
                                    </p:set>
                                    <p:animEffect transition="in" filter="fade">
                                      <p:cBhvr>
                                        <p:cTn id="59" dur="500"/>
                                        <p:tgtEl>
                                          <p:spTgt spid="116">
                                            <p:txEl>
                                              <p:char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16">
                                            <p:txEl>
                                              <p:charRg st="1" end="1"/>
                                            </p:txEl>
                                          </p:spTgt>
                                        </p:tgtEl>
                                        <p:attrNameLst>
                                          <p:attrName>style.visibility</p:attrName>
                                        </p:attrNameLst>
                                      </p:cBhvr>
                                      <p:to>
                                        <p:strVal val="visible"/>
                                      </p:to>
                                    </p:set>
                                    <p:animEffect transition="in" filter="fade">
                                      <p:cBhvr>
                                        <p:cTn id="63" dur="500"/>
                                        <p:tgtEl>
                                          <p:spTgt spid="116">
                                            <p:txEl>
                                              <p:char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116">
                                            <p:txEl>
                                              <p:charRg st="1" end="1"/>
                                            </p:txEl>
                                          </p:spTgt>
                                        </p:tgtEl>
                                        <p:attrNameLst>
                                          <p:attrName>style.visibility</p:attrName>
                                        </p:attrNameLst>
                                      </p:cBhvr>
                                      <p:to>
                                        <p:strVal val="visible"/>
                                      </p:to>
                                    </p:set>
                                    <p:animEffect transition="in" filter="fade">
                                      <p:cBhvr>
                                        <p:cTn id="67" dur="500"/>
                                        <p:tgtEl>
                                          <p:spTgt spid="116">
                                            <p:txEl>
                                              <p:charRg st="1" end="1"/>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16">
                                            <p:txEl>
                                              <p:charRg st="1" end="1"/>
                                            </p:txEl>
                                          </p:spTgt>
                                        </p:tgtEl>
                                        <p:attrNameLst>
                                          <p:attrName>style.visibility</p:attrName>
                                        </p:attrNameLst>
                                      </p:cBhvr>
                                      <p:to>
                                        <p:strVal val="visible"/>
                                      </p:to>
                                    </p:set>
                                    <p:animEffect transition="in" filter="fade">
                                      <p:cBhvr>
                                        <p:cTn id="71" dur="500"/>
                                        <p:tgtEl>
                                          <p:spTgt spid="116">
                                            <p:txEl>
                                              <p:charRg st="1" end="1"/>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116">
                                            <p:txEl>
                                              <p:charRg st="1" end="1"/>
                                            </p:txEl>
                                          </p:spTgt>
                                        </p:tgtEl>
                                        <p:attrNameLst>
                                          <p:attrName>style.visibility</p:attrName>
                                        </p:attrNameLst>
                                      </p:cBhvr>
                                      <p:to>
                                        <p:strVal val="visible"/>
                                      </p:to>
                                    </p:set>
                                    <p:animEffect transition="in" filter="fade">
                                      <p:cBhvr>
                                        <p:cTn id="75" dur="500"/>
                                        <p:tgtEl>
                                          <p:spTgt spid="116">
                                            <p:txEl>
                                              <p:charRg st="1" end="1"/>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16">
                                            <p:txEl>
                                              <p:charRg st="1" end="1"/>
                                            </p:txEl>
                                          </p:spTgt>
                                        </p:tgtEl>
                                        <p:attrNameLst>
                                          <p:attrName>style.visibility</p:attrName>
                                        </p:attrNameLst>
                                      </p:cBhvr>
                                      <p:to>
                                        <p:strVal val="visible"/>
                                      </p:to>
                                    </p:set>
                                    <p:animEffect transition="in" filter="fade">
                                      <p:cBhvr>
                                        <p:cTn id="79" dur="500"/>
                                        <p:tgtEl>
                                          <p:spTgt spid="116">
                                            <p:txEl>
                                              <p:charRg st="1" end="1"/>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116">
                                            <p:txEl>
                                              <p:charRg st="1" end="1"/>
                                            </p:txEl>
                                          </p:spTgt>
                                        </p:tgtEl>
                                        <p:attrNameLst>
                                          <p:attrName>style.visibility</p:attrName>
                                        </p:attrNameLst>
                                      </p:cBhvr>
                                      <p:to>
                                        <p:strVal val="visible"/>
                                      </p:to>
                                    </p:set>
                                    <p:animEffect transition="in" filter="fade">
                                      <p:cBhvr>
                                        <p:cTn id="83" dur="500"/>
                                        <p:tgtEl>
                                          <p:spTgt spid="116">
                                            <p:txEl>
                                              <p:charRg st="1" end="1"/>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115">
                                            <p:txEl>
                                              <p:pRg st="0" end="0"/>
                                            </p:txEl>
                                          </p:spTgt>
                                        </p:tgtEl>
                                        <p:attrNameLst>
                                          <p:attrName>style.visibility</p:attrName>
                                        </p:attrNameLst>
                                      </p:cBhvr>
                                      <p:to>
                                        <p:strVal val="visible"/>
                                      </p:to>
                                    </p:set>
                                    <p:animEffect transition="in" filter="fade">
                                      <p:cBhvr>
                                        <p:cTn id="87" dur="500"/>
                                        <p:tgtEl>
                                          <p:spTgt spid="115">
                                            <p:txEl>
                                              <p:pRg st="0" end="0"/>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115">
                                            <p:txEl>
                                              <p:charRg st="1" end="1"/>
                                            </p:txEl>
                                          </p:spTgt>
                                        </p:tgtEl>
                                        <p:attrNameLst>
                                          <p:attrName>style.visibility</p:attrName>
                                        </p:attrNameLst>
                                      </p:cBhvr>
                                      <p:to>
                                        <p:strVal val="visible"/>
                                      </p:to>
                                    </p:set>
                                    <p:animEffect transition="in" filter="fade">
                                      <p:cBhvr>
                                        <p:cTn id="91" dur="500"/>
                                        <p:tgtEl>
                                          <p:spTgt spid="115">
                                            <p:txEl>
                                              <p:charRg st="1" end="1"/>
                                            </p:tx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115">
                                            <p:txEl>
                                              <p:charRg st="1" end="1"/>
                                            </p:txEl>
                                          </p:spTgt>
                                        </p:tgtEl>
                                        <p:attrNameLst>
                                          <p:attrName>style.visibility</p:attrName>
                                        </p:attrNameLst>
                                      </p:cBhvr>
                                      <p:to>
                                        <p:strVal val="visible"/>
                                      </p:to>
                                    </p:set>
                                    <p:animEffect transition="in" filter="fade">
                                      <p:cBhvr>
                                        <p:cTn id="95" dur="500"/>
                                        <p:tgtEl>
                                          <p:spTgt spid="115">
                                            <p:txEl>
                                              <p:charRg st="1" end="1"/>
                                            </p:txEl>
                                          </p:spTgt>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115">
                                            <p:txEl>
                                              <p:charRg st="1" end="1"/>
                                            </p:txEl>
                                          </p:spTgt>
                                        </p:tgtEl>
                                        <p:attrNameLst>
                                          <p:attrName>style.visibility</p:attrName>
                                        </p:attrNameLst>
                                      </p:cBhvr>
                                      <p:to>
                                        <p:strVal val="visible"/>
                                      </p:to>
                                    </p:set>
                                    <p:animEffect transition="in" filter="fade">
                                      <p:cBhvr>
                                        <p:cTn id="99" dur="500"/>
                                        <p:tgtEl>
                                          <p:spTgt spid="115">
                                            <p:txEl>
                                              <p:charRg st="1" end="1"/>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115">
                                            <p:txEl>
                                              <p:charRg st="1" end="1"/>
                                            </p:txEl>
                                          </p:spTgt>
                                        </p:tgtEl>
                                        <p:attrNameLst>
                                          <p:attrName>style.visibility</p:attrName>
                                        </p:attrNameLst>
                                      </p:cBhvr>
                                      <p:to>
                                        <p:strVal val="visible"/>
                                      </p:to>
                                    </p:set>
                                    <p:animEffect transition="in" filter="fade">
                                      <p:cBhvr>
                                        <p:cTn id="103" dur="500"/>
                                        <p:tgtEl>
                                          <p:spTgt spid="115">
                                            <p:txEl>
                                              <p:charRg st="1" end="1"/>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115">
                                            <p:txEl>
                                              <p:charRg st="1" end="1"/>
                                            </p:txEl>
                                          </p:spTgt>
                                        </p:tgtEl>
                                        <p:attrNameLst>
                                          <p:attrName>style.visibility</p:attrName>
                                        </p:attrNameLst>
                                      </p:cBhvr>
                                      <p:to>
                                        <p:strVal val="visible"/>
                                      </p:to>
                                    </p:set>
                                    <p:animEffect transition="in" filter="fade">
                                      <p:cBhvr>
                                        <p:cTn id="107" dur="500"/>
                                        <p:tgtEl>
                                          <p:spTgt spid="115">
                                            <p:txEl>
                                              <p:charRg st="1" end="1"/>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115">
                                            <p:txEl>
                                              <p:charRg st="1" end="1"/>
                                            </p:txEl>
                                          </p:spTgt>
                                        </p:tgtEl>
                                        <p:attrNameLst>
                                          <p:attrName>style.visibility</p:attrName>
                                        </p:attrNameLst>
                                      </p:cBhvr>
                                      <p:to>
                                        <p:strVal val="visible"/>
                                      </p:to>
                                    </p:set>
                                    <p:animEffect transition="in" filter="fade">
                                      <p:cBhvr>
                                        <p:cTn id="111" dur="500"/>
                                        <p:tgtEl>
                                          <p:spTgt spid="115">
                                            <p:txEl>
                                              <p:charRg st="1" end="1"/>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115">
                                            <p:txEl>
                                              <p:charRg st="1" end="1"/>
                                            </p:txEl>
                                          </p:spTgt>
                                        </p:tgtEl>
                                        <p:attrNameLst>
                                          <p:attrName>style.visibility</p:attrName>
                                        </p:attrNameLst>
                                      </p:cBhvr>
                                      <p:to>
                                        <p:strVal val="visible"/>
                                      </p:to>
                                    </p:set>
                                    <p:animEffect transition="in" filter="fade">
                                      <p:cBhvr>
                                        <p:cTn id="115" dur="500"/>
                                        <p:tgtEl>
                                          <p:spTgt spid="115">
                                            <p:txEl>
                                              <p:charRg st="1" end="1"/>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115">
                                            <p:txEl>
                                              <p:charRg st="1" end="1"/>
                                            </p:txEl>
                                          </p:spTgt>
                                        </p:tgtEl>
                                        <p:attrNameLst>
                                          <p:attrName>style.visibility</p:attrName>
                                        </p:attrNameLst>
                                      </p:cBhvr>
                                      <p:to>
                                        <p:strVal val="visible"/>
                                      </p:to>
                                    </p:set>
                                    <p:animEffect transition="in" filter="fade">
                                      <p:cBhvr>
                                        <p:cTn id="119" dur="500"/>
                                        <p:tgtEl>
                                          <p:spTgt spid="115">
                                            <p:txEl>
                                              <p:charRg st="1" end="1"/>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112"/>
                                        </p:tgtEl>
                                        <p:attrNameLst>
                                          <p:attrName>style.visibility</p:attrName>
                                        </p:attrNameLst>
                                      </p:cBhvr>
                                      <p:to>
                                        <p:strVal val="visible"/>
                                      </p:to>
                                    </p:set>
                                    <p:animEffect transition="in" filter="fade">
                                      <p:cBhvr>
                                        <p:cTn id="123" dur="500"/>
                                        <p:tgtEl>
                                          <p:spTgt spid="112"/>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107"/>
                                        </p:tgtEl>
                                        <p:attrNameLst>
                                          <p:attrName>style.visibility</p:attrName>
                                        </p:attrNameLst>
                                      </p:cBhvr>
                                      <p:to>
                                        <p:strVal val="visible"/>
                                      </p:to>
                                    </p:set>
                                    <p:animEffect transition="in" filter="fade">
                                      <p:cBhvr>
                                        <p:cTn id="127" dur="500"/>
                                        <p:tgtEl>
                                          <p:spTgt spid="107"/>
                                        </p:tgtEl>
                                      </p:cBhvr>
                                    </p:animEffect>
                                  </p:childTnLst>
                                </p:cTn>
                              </p:par>
                            </p:childTnLst>
                          </p:cTn>
                        </p:par>
                        <p:par>
                          <p:cTn id="128" fill="hold">
                            <p:stCondLst>
                              <p:cond delay="15500"/>
                            </p:stCondLst>
                            <p:childTnLst>
                              <p:par>
                                <p:cTn id="129" presetID="10" presetClass="entr" presetSubtype="0" fill="hold" nodeType="afterEffect">
                                  <p:stCondLst>
                                    <p:cond delay="0"/>
                                  </p:stCondLst>
                                  <p:childTnLst>
                                    <p:set>
                                      <p:cBhvr>
                                        <p:cTn id="130" dur="1" fill="hold">
                                          <p:stCondLst>
                                            <p:cond delay="0"/>
                                          </p:stCondLst>
                                        </p:cTn>
                                        <p:tgtEl>
                                          <p:spTgt spid="118">
                                            <p:txEl>
                                              <p:pRg st="0" end="0"/>
                                            </p:txEl>
                                          </p:spTgt>
                                        </p:tgtEl>
                                        <p:attrNameLst>
                                          <p:attrName>style.visibility</p:attrName>
                                        </p:attrNameLst>
                                      </p:cBhvr>
                                      <p:to>
                                        <p:strVal val="visible"/>
                                      </p:to>
                                    </p:set>
                                    <p:animEffect transition="in" filter="fade">
                                      <p:cBhvr>
                                        <p:cTn id="131" dur="500"/>
                                        <p:tgtEl>
                                          <p:spTgt spid="118">
                                            <p:txEl>
                                              <p:pRg st="0" end="0"/>
                                            </p:txEl>
                                          </p:spTgt>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118">
                                            <p:txEl>
                                              <p:charRg st="1" end="1"/>
                                            </p:txEl>
                                          </p:spTgt>
                                        </p:tgtEl>
                                        <p:attrNameLst>
                                          <p:attrName>style.visibility</p:attrName>
                                        </p:attrNameLst>
                                      </p:cBhvr>
                                      <p:to>
                                        <p:strVal val="visible"/>
                                      </p:to>
                                    </p:set>
                                    <p:animEffect transition="in" filter="fade">
                                      <p:cBhvr>
                                        <p:cTn id="135" dur="500"/>
                                        <p:tgtEl>
                                          <p:spTgt spid="118">
                                            <p:txEl>
                                              <p:charRg st="1" end="1"/>
                                            </p:txEl>
                                          </p:spTgt>
                                        </p:tgtEl>
                                      </p:cBhvr>
                                    </p:animEffect>
                                  </p:childTnLst>
                                </p:cTn>
                              </p:par>
                            </p:childTnLst>
                          </p:cTn>
                        </p:par>
                        <p:par>
                          <p:cTn id="136" fill="hold">
                            <p:stCondLst>
                              <p:cond delay="16500"/>
                            </p:stCondLst>
                            <p:childTnLst>
                              <p:par>
                                <p:cTn id="137" presetID="10" presetClass="entr" presetSubtype="0" fill="hold" nodeType="afterEffect">
                                  <p:stCondLst>
                                    <p:cond delay="0"/>
                                  </p:stCondLst>
                                  <p:childTnLst>
                                    <p:set>
                                      <p:cBhvr>
                                        <p:cTn id="138" dur="1" fill="hold">
                                          <p:stCondLst>
                                            <p:cond delay="0"/>
                                          </p:stCondLst>
                                        </p:cTn>
                                        <p:tgtEl>
                                          <p:spTgt spid="118">
                                            <p:txEl>
                                              <p:charRg st="1" end="1"/>
                                            </p:txEl>
                                          </p:spTgt>
                                        </p:tgtEl>
                                        <p:attrNameLst>
                                          <p:attrName>style.visibility</p:attrName>
                                        </p:attrNameLst>
                                      </p:cBhvr>
                                      <p:to>
                                        <p:strVal val="visible"/>
                                      </p:to>
                                    </p:set>
                                    <p:animEffect transition="in" filter="fade">
                                      <p:cBhvr>
                                        <p:cTn id="139" dur="500"/>
                                        <p:tgtEl>
                                          <p:spTgt spid="118">
                                            <p:txEl>
                                              <p:charRg st="1" end="1"/>
                                            </p:txEl>
                                          </p:spTgt>
                                        </p:tgtEl>
                                      </p:cBhvr>
                                    </p:animEffect>
                                  </p:childTnLst>
                                </p:cTn>
                              </p:par>
                            </p:childTnLst>
                          </p:cTn>
                        </p:par>
                        <p:par>
                          <p:cTn id="140" fill="hold">
                            <p:stCondLst>
                              <p:cond delay="17000"/>
                            </p:stCondLst>
                            <p:childTnLst>
                              <p:par>
                                <p:cTn id="141" presetID="10" presetClass="entr" presetSubtype="0" fill="hold" nodeType="afterEffect">
                                  <p:stCondLst>
                                    <p:cond delay="0"/>
                                  </p:stCondLst>
                                  <p:childTnLst>
                                    <p:set>
                                      <p:cBhvr>
                                        <p:cTn id="142" dur="1" fill="hold">
                                          <p:stCondLst>
                                            <p:cond delay="0"/>
                                          </p:stCondLst>
                                        </p:cTn>
                                        <p:tgtEl>
                                          <p:spTgt spid="118">
                                            <p:txEl>
                                              <p:charRg st="1" end="1"/>
                                            </p:txEl>
                                          </p:spTgt>
                                        </p:tgtEl>
                                        <p:attrNameLst>
                                          <p:attrName>style.visibility</p:attrName>
                                        </p:attrNameLst>
                                      </p:cBhvr>
                                      <p:to>
                                        <p:strVal val="visible"/>
                                      </p:to>
                                    </p:set>
                                    <p:animEffect transition="in" filter="fade">
                                      <p:cBhvr>
                                        <p:cTn id="143" dur="500"/>
                                        <p:tgtEl>
                                          <p:spTgt spid="118">
                                            <p:txEl>
                                              <p:charRg st="1" end="1"/>
                                            </p:txEl>
                                          </p:spTgt>
                                        </p:tgtEl>
                                      </p:cBhvr>
                                    </p:animEffect>
                                  </p:childTnLst>
                                </p:cTn>
                              </p:par>
                            </p:childTnLst>
                          </p:cTn>
                        </p:par>
                        <p:par>
                          <p:cTn id="144" fill="hold">
                            <p:stCondLst>
                              <p:cond delay="17500"/>
                            </p:stCondLst>
                            <p:childTnLst>
                              <p:par>
                                <p:cTn id="145" presetID="10" presetClass="entr" presetSubtype="0" fill="hold" nodeType="afterEffect">
                                  <p:stCondLst>
                                    <p:cond delay="0"/>
                                  </p:stCondLst>
                                  <p:childTnLst>
                                    <p:set>
                                      <p:cBhvr>
                                        <p:cTn id="146" dur="1" fill="hold">
                                          <p:stCondLst>
                                            <p:cond delay="0"/>
                                          </p:stCondLst>
                                        </p:cTn>
                                        <p:tgtEl>
                                          <p:spTgt spid="118">
                                            <p:txEl>
                                              <p:charRg st="1" end="1"/>
                                            </p:txEl>
                                          </p:spTgt>
                                        </p:tgtEl>
                                        <p:attrNameLst>
                                          <p:attrName>style.visibility</p:attrName>
                                        </p:attrNameLst>
                                      </p:cBhvr>
                                      <p:to>
                                        <p:strVal val="visible"/>
                                      </p:to>
                                    </p:set>
                                    <p:animEffect transition="in" filter="fade">
                                      <p:cBhvr>
                                        <p:cTn id="147" dur="500"/>
                                        <p:tgtEl>
                                          <p:spTgt spid="118">
                                            <p:txEl>
                                              <p:charRg st="1" end="1"/>
                                            </p:txEl>
                                          </p:spTgt>
                                        </p:tgtEl>
                                      </p:cBhvr>
                                    </p:animEffect>
                                  </p:childTnLst>
                                </p:cTn>
                              </p:par>
                            </p:childTnLst>
                          </p:cTn>
                        </p:par>
                        <p:par>
                          <p:cTn id="148" fill="hold">
                            <p:stCondLst>
                              <p:cond delay="18000"/>
                            </p:stCondLst>
                            <p:childTnLst>
                              <p:par>
                                <p:cTn id="149" presetID="10" presetClass="entr" presetSubtype="0" fill="hold" nodeType="afterEffect">
                                  <p:stCondLst>
                                    <p:cond delay="0"/>
                                  </p:stCondLst>
                                  <p:childTnLst>
                                    <p:set>
                                      <p:cBhvr>
                                        <p:cTn id="150" dur="1" fill="hold">
                                          <p:stCondLst>
                                            <p:cond delay="0"/>
                                          </p:stCondLst>
                                        </p:cTn>
                                        <p:tgtEl>
                                          <p:spTgt spid="118">
                                            <p:txEl>
                                              <p:charRg st="1" end="1"/>
                                            </p:txEl>
                                          </p:spTgt>
                                        </p:tgtEl>
                                        <p:attrNameLst>
                                          <p:attrName>style.visibility</p:attrName>
                                        </p:attrNameLst>
                                      </p:cBhvr>
                                      <p:to>
                                        <p:strVal val="visible"/>
                                      </p:to>
                                    </p:set>
                                    <p:animEffect transition="in" filter="fade">
                                      <p:cBhvr>
                                        <p:cTn id="151" dur="500"/>
                                        <p:tgtEl>
                                          <p:spTgt spid="118">
                                            <p:txEl>
                                              <p:charRg st="1" end="1"/>
                                            </p:txEl>
                                          </p:spTgt>
                                        </p:tgtEl>
                                      </p:cBhvr>
                                    </p:animEffect>
                                  </p:childTnLst>
                                </p:cTn>
                              </p:par>
                            </p:childTnLst>
                          </p:cTn>
                        </p:par>
                        <p:par>
                          <p:cTn id="152" fill="hold">
                            <p:stCondLst>
                              <p:cond delay="18500"/>
                            </p:stCondLst>
                            <p:childTnLst>
                              <p:par>
                                <p:cTn id="153" presetID="10" presetClass="entr" presetSubtype="0" fill="hold" nodeType="afterEffect">
                                  <p:stCondLst>
                                    <p:cond delay="0"/>
                                  </p:stCondLst>
                                  <p:childTnLst>
                                    <p:set>
                                      <p:cBhvr>
                                        <p:cTn id="154" dur="1" fill="hold">
                                          <p:stCondLst>
                                            <p:cond delay="0"/>
                                          </p:stCondLst>
                                        </p:cTn>
                                        <p:tgtEl>
                                          <p:spTgt spid="118">
                                            <p:txEl>
                                              <p:charRg st="1" end="1"/>
                                            </p:txEl>
                                          </p:spTgt>
                                        </p:tgtEl>
                                        <p:attrNameLst>
                                          <p:attrName>style.visibility</p:attrName>
                                        </p:attrNameLst>
                                      </p:cBhvr>
                                      <p:to>
                                        <p:strVal val="visible"/>
                                      </p:to>
                                    </p:set>
                                    <p:animEffect transition="in" filter="fade">
                                      <p:cBhvr>
                                        <p:cTn id="155" dur="500"/>
                                        <p:tgtEl>
                                          <p:spTgt spid="118">
                                            <p:txEl>
                                              <p:charRg st="1" end="1"/>
                                            </p:txEl>
                                          </p:spTgt>
                                        </p:tgtEl>
                                      </p:cBhvr>
                                    </p:animEffect>
                                  </p:childTnLst>
                                </p:cTn>
                              </p:par>
                            </p:childTnLst>
                          </p:cTn>
                        </p:par>
                        <p:par>
                          <p:cTn id="156" fill="hold">
                            <p:stCondLst>
                              <p:cond delay="19000"/>
                            </p:stCondLst>
                            <p:childTnLst>
                              <p:par>
                                <p:cTn id="157" presetID="10" presetClass="entr" presetSubtype="0" fill="hold" nodeType="afterEffect">
                                  <p:stCondLst>
                                    <p:cond delay="0"/>
                                  </p:stCondLst>
                                  <p:childTnLst>
                                    <p:set>
                                      <p:cBhvr>
                                        <p:cTn id="158" dur="1" fill="hold">
                                          <p:stCondLst>
                                            <p:cond delay="0"/>
                                          </p:stCondLst>
                                        </p:cTn>
                                        <p:tgtEl>
                                          <p:spTgt spid="118">
                                            <p:txEl>
                                              <p:charRg st="1" end="1"/>
                                            </p:txEl>
                                          </p:spTgt>
                                        </p:tgtEl>
                                        <p:attrNameLst>
                                          <p:attrName>style.visibility</p:attrName>
                                        </p:attrNameLst>
                                      </p:cBhvr>
                                      <p:to>
                                        <p:strVal val="visible"/>
                                      </p:to>
                                    </p:set>
                                    <p:animEffect transition="in" filter="fade">
                                      <p:cBhvr>
                                        <p:cTn id="159" dur="500"/>
                                        <p:tgtEl>
                                          <p:spTgt spid="118">
                                            <p:txEl>
                                              <p:charRg st="1" end="1"/>
                                            </p:txEl>
                                          </p:spTgt>
                                        </p:tgtEl>
                                      </p:cBhvr>
                                    </p:animEffect>
                                  </p:childTnLst>
                                </p:cTn>
                              </p:par>
                            </p:childTnLst>
                          </p:cTn>
                        </p:par>
                        <p:par>
                          <p:cTn id="160" fill="hold">
                            <p:stCondLst>
                              <p:cond delay="19500"/>
                            </p:stCondLst>
                            <p:childTnLst>
                              <p:par>
                                <p:cTn id="161" presetID="10" presetClass="entr" presetSubtype="0" fill="hold" nodeType="afterEffect">
                                  <p:stCondLst>
                                    <p:cond delay="0"/>
                                  </p:stCondLst>
                                  <p:childTnLst>
                                    <p:set>
                                      <p:cBhvr>
                                        <p:cTn id="162" dur="1" fill="hold">
                                          <p:stCondLst>
                                            <p:cond delay="0"/>
                                          </p:stCondLst>
                                        </p:cTn>
                                        <p:tgtEl>
                                          <p:spTgt spid="118">
                                            <p:txEl>
                                              <p:charRg st="1" end="1"/>
                                            </p:txEl>
                                          </p:spTgt>
                                        </p:tgtEl>
                                        <p:attrNameLst>
                                          <p:attrName>style.visibility</p:attrName>
                                        </p:attrNameLst>
                                      </p:cBhvr>
                                      <p:to>
                                        <p:strVal val="visible"/>
                                      </p:to>
                                    </p:set>
                                    <p:animEffect transition="in" filter="fade">
                                      <p:cBhvr>
                                        <p:cTn id="163" dur="500"/>
                                        <p:tgtEl>
                                          <p:spTgt spid="118">
                                            <p:txEl>
                                              <p:charRg st="1" end="1"/>
                                            </p:txEl>
                                          </p:spTgt>
                                        </p:tgtEl>
                                      </p:cBhvr>
                                    </p:animEffect>
                                  </p:childTnLst>
                                </p:cTn>
                              </p:par>
                            </p:childTnLst>
                          </p:cTn>
                        </p:par>
                        <p:par>
                          <p:cTn id="164" fill="hold">
                            <p:stCondLst>
                              <p:cond delay="20000"/>
                            </p:stCondLst>
                            <p:childTnLst>
                              <p:par>
                                <p:cTn id="165" presetID="10" presetClass="entr" presetSubtype="0" fill="hold" nodeType="afterEffect">
                                  <p:stCondLst>
                                    <p:cond delay="0"/>
                                  </p:stCondLst>
                                  <p:childTnLst>
                                    <p:set>
                                      <p:cBhvr>
                                        <p:cTn id="166" dur="1" fill="hold">
                                          <p:stCondLst>
                                            <p:cond delay="0"/>
                                          </p:stCondLst>
                                        </p:cTn>
                                        <p:tgtEl>
                                          <p:spTgt spid="117">
                                            <p:txEl>
                                              <p:pRg st="0" end="0"/>
                                            </p:txEl>
                                          </p:spTgt>
                                        </p:tgtEl>
                                        <p:attrNameLst>
                                          <p:attrName>style.visibility</p:attrName>
                                        </p:attrNameLst>
                                      </p:cBhvr>
                                      <p:to>
                                        <p:strVal val="visible"/>
                                      </p:to>
                                    </p:set>
                                    <p:animEffect transition="in" filter="fade">
                                      <p:cBhvr>
                                        <p:cTn id="167" dur="500"/>
                                        <p:tgtEl>
                                          <p:spTgt spid="117">
                                            <p:txEl>
                                              <p:pRg st="0" end="0"/>
                                            </p:txEl>
                                          </p:spTgt>
                                        </p:tgtEl>
                                      </p:cBhvr>
                                    </p:animEffect>
                                  </p:childTnLst>
                                </p:cTn>
                              </p:par>
                            </p:childTnLst>
                          </p:cTn>
                        </p:par>
                        <p:par>
                          <p:cTn id="168" fill="hold">
                            <p:stCondLst>
                              <p:cond delay="20500"/>
                            </p:stCondLst>
                            <p:childTnLst>
                              <p:par>
                                <p:cTn id="169" presetID="10" presetClass="entr" presetSubtype="0" fill="hold" nodeType="afterEffect">
                                  <p:stCondLst>
                                    <p:cond delay="0"/>
                                  </p:stCondLst>
                                  <p:childTnLst>
                                    <p:set>
                                      <p:cBhvr>
                                        <p:cTn id="170" dur="1" fill="hold">
                                          <p:stCondLst>
                                            <p:cond delay="0"/>
                                          </p:stCondLst>
                                        </p:cTn>
                                        <p:tgtEl>
                                          <p:spTgt spid="117">
                                            <p:txEl>
                                              <p:charRg st="1" end="1"/>
                                            </p:txEl>
                                          </p:spTgt>
                                        </p:tgtEl>
                                        <p:attrNameLst>
                                          <p:attrName>style.visibility</p:attrName>
                                        </p:attrNameLst>
                                      </p:cBhvr>
                                      <p:to>
                                        <p:strVal val="visible"/>
                                      </p:to>
                                    </p:set>
                                    <p:animEffect transition="in" filter="fade">
                                      <p:cBhvr>
                                        <p:cTn id="171" dur="500"/>
                                        <p:tgtEl>
                                          <p:spTgt spid="117">
                                            <p:txEl>
                                              <p:charRg st="1" end="1"/>
                                            </p:txEl>
                                          </p:spTgt>
                                        </p:tgtEl>
                                      </p:cBhvr>
                                    </p:animEffect>
                                  </p:childTnLst>
                                </p:cTn>
                              </p:par>
                            </p:childTnLst>
                          </p:cTn>
                        </p:par>
                        <p:par>
                          <p:cTn id="172" fill="hold">
                            <p:stCondLst>
                              <p:cond delay="21000"/>
                            </p:stCondLst>
                            <p:childTnLst>
                              <p:par>
                                <p:cTn id="173" presetID="10" presetClass="entr" presetSubtype="0" fill="hold" nodeType="afterEffect">
                                  <p:stCondLst>
                                    <p:cond delay="0"/>
                                  </p:stCondLst>
                                  <p:childTnLst>
                                    <p:set>
                                      <p:cBhvr>
                                        <p:cTn id="174" dur="1" fill="hold">
                                          <p:stCondLst>
                                            <p:cond delay="0"/>
                                          </p:stCondLst>
                                        </p:cTn>
                                        <p:tgtEl>
                                          <p:spTgt spid="117">
                                            <p:txEl>
                                              <p:charRg st="1" end="1"/>
                                            </p:txEl>
                                          </p:spTgt>
                                        </p:tgtEl>
                                        <p:attrNameLst>
                                          <p:attrName>style.visibility</p:attrName>
                                        </p:attrNameLst>
                                      </p:cBhvr>
                                      <p:to>
                                        <p:strVal val="visible"/>
                                      </p:to>
                                    </p:set>
                                    <p:animEffect transition="in" filter="fade">
                                      <p:cBhvr>
                                        <p:cTn id="175" dur="500"/>
                                        <p:tgtEl>
                                          <p:spTgt spid="117">
                                            <p:txEl>
                                              <p:charRg st="1" end="1"/>
                                            </p:txEl>
                                          </p:spTgt>
                                        </p:tgtEl>
                                      </p:cBhvr>
                                    </p:animEffect>
                                  </p:childTnLst>
                                </p:cTn>
                              </p:par>
                            </p:childTnLst>
                          </p:cTn>
                        </p:par>
                        <p:par>
                          <p:cTn id="176" fill="hold">
                            <p:stCondLst>
                              <p:cond delay="21500"/>
                            </p:stCondLst>
                            <p:childTnLst>
                              <p:par>
                                <p:cTn id="177" presetID="10" presetClass="entr" presetSubtype="0" fill="hold" nodeType="afterEffect">
                                  <p:stCondLst>
                                    <p:cond delay="0"/>
                                  </p:stCondLst>
                                  <p:childTnLst>
                                    <p:set>
                                      <p:cBhvr>
                                        <p:cTn id="178" dur="1" fill="hold">
                                          <p:stCondLst>
                                            <p:cond delay="0"/>
                                          </p:stCondLst>
                                        </p:cTn>
                                        <p:tgtEl>
                                          <p:spTgt spid="117">
                                            <p:txEl>
                                              <p:charRg st="1" end="1"/>
                                            </p:txEl>
                                          </p:spTgt>
                                        </p:tgtEl>
                                        <p:attrNameLst>
                                          <p:attrName>style.visibility</p:attrName>
                                        </p:attrNameLst>
                                      </p:cBhvr>
                                      <p:to>
                                        <p:strVal val="visible"/>
                                      </p:to>
                                    </p:set>
                                    <p:animEffect transition="in" filter="fade">
                                      <p:cBhvr>
                                        <p:cTn id="179" dur="500"/>
                                        <p:tgtEl>
                                          <p:spTgt spid="117">
                                            <p:txEl>
                                              <p:charRg st="1" end="1"/>
                                            </p:txEl>
                                          </p:spTgt>
                                        </p:tgtEl>
                                      </p:cBhvr>
                                    </p:animEffect>
                                  </p:childTnLst>
                                </p:cTn>
                              </p:par>
                            </p:childTnLst>
                          </p:cTn>
                        </p:par>
                        <p:par>
                          <p:cTn id="180" fill="hold">
                            <p:stCondLst>
                              <p:cond delay="22000"/>
                            </p:stCondLst>
                            <p:childTnLst>
                              <p:par>
                                <p:cTn id="181" presetID="10" presetClass="entr" presetSubtype="0" fill="hold" nodeType="afterEffect">
                                  <p:stCondLst>
                                    <p:cond delay="0"/>
                                  </p:stCondLst>
                                  <p:childTnLst>
                                    <p:set>
                                      <p:cBhvr>
                                        <p:cTn id="182" dur="1" fill="hold">
                                          <p:stCondLst>
                                            <p:cond delay="0"/>
                                          </p:stCondLst>
                                        </p:cTn>
                                        <p:tgtEl>
                                          <p:spTgt spid="117">
                                            <p:txEl>
                                              <p:charRg st="1" end="1"/>
                                            </p:txEl>
                                          </p:spTgt>
                                        </p:tgtEl>
                                        <p:attrNameLst>
                                          <p:attrName>style.visibility</p:attrName>
                                        </p:attrNameLst>
                                      </p:cBhvr>
                                      <p:to>
                                        <p:strVal val="visible"/>
                                      </p:to>
                                    </p:set>
                                    <p:animEffect transition="in" filter="fade">
                                      <p:cBhvr>
                                        <p:cTn id="183" dur="500"/>
                                        <p:tgtEl>
                                          <p:spTgt spid="117">
                                            <p:txEl>
                                              <p:charRg st="1" end="1"/>
                                            </p:txEl>
                                          </p:spTgt>
                                        </p:tgtEl>
                                      </p:cBhvr>
                                    </p:animEffect>
                                  </p:childTnLst>
                                </p:cTn>
                              </p:par>
                            </p:childTnLst>
                          </p:cTn>
                        </p:par>
                        <p:par>
                          <p:cTn id="184" fill="hold">
                            <p:stCondLst>
                              <p:cond delay="22500"/>
                            </p:stCondLst>
                            <p:childTnLst>
                              <p:par>
                                <p:cTn id="185" presetID="10" presetClass="entr" presetSubtype="0" fill="hold" nodeType="afterEffect">
                                  <p:stCondLst>
                                    <p:cond delay="0"/>
                                  </p:stCondLst>
                                  <p:childTnLst>
                                    <p:set>
                                      <p:cBhvr>
                                        <p:cTn id="186" dur="1" fill="hold">
                                          <p:stCondLst>
                                            <p:cond delay="0"/>
                                          </p:stCondLst>
                                        </p:cTn>
                                        <p:tgtEl>
                                          <p:spTgt spid="117">
                                            <p:txEl>
                                              <p:charRg st="1" end="1"/>
                                            </p:txEl>
                                          </p:spTgt>
                                        </p:tgtEl>
                                        <p:attrNameLst>
                                          <p:attrName>style.visibility</p:attrName>
                                        </p:attrNameLst>
                                      </p:cBhvr>
                                      <p:to>
                                        <p:strVal val="visible"/>
                                      </p:to>
                                    </p:set>
                                    <p:animEffect transition="in" filter="fade">
                                      <p:cBhvr>
                                        <p:cTn id="187" dur="500"/>
                                        <p:tgtEl>
                                          <p:spTgt spid="117">
                                            <p:txEl>
                                              <p:charRg st="1" end="1"/>
                                            </p:txEl>
                                          </p:spTgt>
                                        </p:tgtEl>
                                      </p:cBhvr>
                                    </p:animEffect>
                                  </p:childTnLst>
                                </p:cTn>
                              </p:par>
                            </p:childTnLst>
                          </p:cTn>
                        </p:par>
                        <p:par>
                          <p:cTn id="188" fill="hold">
                            <p:stCondLst>
                              <p:cond delay="23000"/>
                            </p:stCondLst>
                            <p:childTnLst>
                              <p:par>
                                <p:cTn id="189" presetID="10" presetClass="entr" presetSubtype="0" fill="hold" nodeType="afterEffect">
                                  <p:stCondLst>
                                    <p:cond delay="0"/>
                                  </p:stCondLst>
                                  <p:childTnLst>
                                    <p:set>
                                      <p:cBhvr>
                                        <p:cTn id="190" dur="1" fill="hold">
                                          <p:stCondLst>
                                            <p:cond delay="0"/>
                                          </p:stCondLst>
                                        </p:cTn>
                                        <p:tgtEl>
                                          <p:spTgt spid="117">
                                            <p:txEl>
                                              <p:charRg st="1" end="1"/>
                                            </p:txEl>
                                          </p:spTgt>
                                        </p:tgtEl>
                                        <p:attrNameLst>
                                          <p:attrName>style.visibility</p:attrName>
                                        </p:attrNameLst>
                                      </p:cBhvr>
                                      <p:to>
                                        <p:strVal val="visible"/>
                                      </p:to>
                                    </p:set>
                                    <p:animEffect transition="in" filter="fade">
                                      <p:cBhvr>
                                        <p:cTn id="191" dur="500"/>
                                        <p:tgtEl>
                                          <p:spTgt spid="117">
                                            <p:txEl>
                                              <p:charRg st="1" end="1"/>
                                            </p:txEl>
                                          </p:spTgt>
                                        </p:tgtEl>
                                      </p:cBhvr>
                                    </p:animEffect>
                                  </p:childTnLst>
                                </p:cTn>
                              </p:par>
                            </p:childTnLst>
                          </p:cTn>
                        </p:par>
                        <p:par>
                          <p:cTn id="192" fill="hold">
                            <p:stCondLst>
                              <p:cond delay="23500"/>
                            </p:stCondLst>
                            <p:childTnLst>
                              <p:par>
                                <p:cTn id="193" presetID="10" presetClass="entr" presetSubtype="0" fill="hold" nodeType="afterEffect">
                                  <p:stCondLst>
                                    <p:cond delay="0"/>
                                  </p:stCondLst>
                                  <p:childTnLst>
                                    <p:set>
                                      <p:cBhvr>
                                        <p:cTn id="194" dur="1" fill="hold">
                                          <p:stCondLst>
                                            <p:cond delay="0"/>
                                          </p:stCondLst>
                                        </p:cTn>
                                        <p:tgtEl>
                                          <p:spTgt spid="117">
                                            <p:txEl>
                                              <p:charRg st="1" end="1"/>
                                            </p:txEl>
                                          </p:spTgt>
                                        </p:tgtEl>
                                        <p:attrNameLst>
                                          <p:attrName>style.visibility</p:attrName>
                                        </p:attrNameLst>
                                      </p:cBhvr>
                                      <p:to>
                                        <p:strVal val="visible"/>
                                      </p:to>
                                    </p:set>
                                    <p:animEffect transition="in" filter="fade">
                                      <p:cBhvr>
                                        <p:cTn id="195" dur="500"/>
                                        <p:tgtEl>
                                          <p:spTgt spid="117">
                                            <p:txEl>
                                              <p:charRg st="1" end="1"/>
                                            </p:txEl>
                                          </p:spTgt>
                                        </p:tgtEl>
                                      </p:cBhvr>
                                    </p:animEffect>
                                  </p:childTnLst>
                                </p:cTn>
                              </p:par>
                            </p:childTnLst>
                          </p:cTn>
                        </p:par>
                        <p:par>
                          <p:cTn id="196" fill="hold">
                            <p:stCondLst>
                              <p:cond delay="24000"/>
                            </p:stCondLst>
                            <p:childTnLst>
                              <p:par>
                                <p:cTn id="197" presetID="10" presetClass="entr" presetSubtype="0" fill="hold" nodeType="afterEffect">
                                  <p:stCondLst>
                                    <p:cond delay="0"/>
                                  </p:stCondLst>
                                  <p:childTnLst>
                                    <p:set>
                                      <p:cBhvr>
                                        <p:cTn id="198" dur="1" fill="hold">
                                          <p:stCondLst>
                                            <p:cond delay="0"/>
                                          </p:stCondLst>
                                        </p:cTn>
                                        <p:tgtEl>
                                          <p:spTgt spid="117">
                                            <p:txEl>
                                              <p:charRg st="1" end="1"/>
                                            </p:txEl>
                                          </p:spTgt>
                                        </p:tgtEl>
                                        <p:attrNameLst>
                                          <p:attrName>style.visibility</p:attrName>
                                        </p:attrNameLst>
                                      </p:cBhvr>
                                      <p:to>
                                        <p:strVal val="visible"/>
                                      </p:to>
                                    </p:set>
                                    <p:animEffect transition="in" filter="fade">
                                      <p:cBhvr>
                                        <p:cTn id="199" dur="500"/>
                                        <p:tgtEl>
                                          <p:spTgt spid="117">
                                            <p:txEl>
                                              <p:charRg st="1" end="1"/>
                                            </p:txEl>
                                          </p:spTgt>
                                        </p:tgtEl>
                                      </p:cBhvr>
                                    </p:animEffect>
                                  </p:childTnLst>
                                </p:cTn>
                              </p:par>
                            </p:childTnLst>
                          </p:cTn>
                        </p:par>
                        <p:par>
                          <p:cTn id="200" fill="hold">
                            <p:stCondLst>
                              <p:cond delay="24500"/>
                            </p:stCondLst>
                            <p:childTnLst>
                              <p:par>
                                <p:cTn id="201" presetID="10" presetClass="entr" presetSubtype="0" fill="hold" nodeType="after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fade">
                                      <p:cBhvr>
                                        <p:cTn id="203" dur="500"/>
                                        <p:tgtEl>
                                          <p:spTgt spid="110"/>
                                        </p:tgtEl>
                                      </p:cBhvr>
                                    </p:animEffect>
                                  </p:childTnLst>
                                </p:cTn>
                              </p:par>
                            </p:childTnLst>
                          </p:cTn>
                        </p:par>
                        <p:par>
                          <p:cTn id="204" fill="hold">
                            <p:stCondLst>
                              <p:cond delay="25000"/>
                            </p:stCondLst>
                            <p:childTnLst>
                              <p:par>
                                <p:cTn id="205" presetID="10" presetClass="entr" presetSubtype="0" fill="hold" nodeType="afterEffect">
                                  <p:stCondLst>
                                    <p:cond delay="0"/>
                                  </p:stCondLst>
                                  <p:childTnLst>
                                    <p:set>
                                      <p:cBhvr>
                                        <p:cTn id="206" dur="1" fill="hold">
                                          <p:stCondLst>
                                            <p:cond delay="0"/>
                                          </p:stCondLst>
                                        </p:cTn>
                                        <p:tgtEl>
                                          <p:spTgt spid="98"/>
                                        </p:tgtEl>
                                        <p:attrNameLst>
                                          <p:attrName>style.visibility</p:attrName>
                                        </p:attrNameLst>
                                      </p:cBhvr>
                                      <p:to>
                                        <p:strVal val="visible"/>
                                      </p:to>
                                    </p:set>
                                    <p:animEffect transition="in" filter="fade">
                                      <p:cBhvr>
                                        <p:cTn id="207" dur="500"/>
                                        <p:tgtEl>
                                          <p:spTgt spid="98"/>
                                        </p:tgtEl>
                                      </p:cBhvr>
                                    </p:animEffect>
                                  </p:childTnLst>
                                </p:cTn>
                              </p:par>
                            </p:childTnLst>
                          </p:cTn>
                        </p:par>
                        <p:par>
                          <p:cTn id="208" fill="hold">
                            <p:stCondLst>
                              <p:cond delay="25500"/>
                            </p:stCondLst>
                            <p:childTnLst>
                              <p:par>
                                <p:cTn id="209" presetID="10" presetClass="entr" presetSubtype="0" fill="hold" nodeType="afterEffect">
                                  <p:stCondLst>
                                    <p:cond delay="0"/>
                                  </p:stCondLst>
                                  <p:childTnLst>
                                    <p:set>
                                      <p:cBhvr>
                                        <p:cTn id="210" dur="1" fill="hold">
                                          <p:stCondLst>
                                            <p:cond delay="0"/>
                                          </p:stCondLst>
                                        </p:cTn>
                                        <p:tgtEl>
                                          <p:spTgt spid="120">
                                            <p:txEl>
                                              <p:pRg st="0" end="0"/>
                                            </p:txEl>
                                          </p:spTgt>
                                        </p:tgtEl>
                                        <p:attrNameLst>
                                          <p:attrName>style.visibility</p:attrName>
                                        </p:attrNameLst>
                                      </p:cBhvr>
                                      <p:to>
                                        <p:strVal val="visible"/>
                                      </p:to>
                                    </p:set>
                                    <p:animEffect transition="in" filter="fade">
                                      <p:cBhvr>
                                        <p:cTn id="211" dur="500"/>
                                        <p:tgtEl>
                                          <p:spTgt spid="120">
                                            <p:txEl>
                                              <p:pRg st="0" end="0"/>
                                            </p:txEl>
                                          </p:spTgt>
                                        </p:tgtEl>
                                      </p:cBhvr>
                                    </p:animEffect>
                                  </p:childTnLst>
                                </p:cTn>
                              </p:par>
                            </p:childTnLst>
                          </p:cTn>
                        </p:par>
                        <p:par>
                          <p:cTn id="212" fill="hold">
                            <p:stCondLst>
                              <p:cond delay="26000"/>
                            </p:stCondLst>
                            <p:childTnLst>
                              <p:par>
                                <p:cTn id="213" presetID="10" presetClass="entr" presetSubtype="0" fill="hold" nodeType="afterEffect">
                                  <p:stCondLst>
                                    <p:cond delay="0"/>
                                  </p:stCondLst>
                                  <p:childTnLst>
                                    <p:set>
                                      <p:cBhvr>
                                        <p:cTn id="214" dur="1" fill="hold">
                                          <p:stCondLst>
                                            <p:cond delay="0"/>
                                          </p:stCondLst>
                                        </p:cTn>
                                        <p:tgtEl>
                                          <p:spTgt spid="120">
                                            <p:txEl>
                                              <p:charRg st="1" end="1"/>
                                            </p:txEl>
                                          </p:spTgt>
                                        </p:tgtEl>
                                        <p:attrNameLst>
                                          <p:attrName>style.visibility</p:attrName>
                                        </p:attrNameLst>
                                      </p:cBhvr>
                                      <p:to>
                                        <p:strVal val="visible"/>
                                      </p:to>
                                    </p:set>
                                    <p:animEffect transition="in" filter="fade">
                                      <p:cBhvr>
                                        <p:cTn id="215" dur="500"/>
                                        <p:tgtEl>
                                          <p:spTgt spid="120">
                                            <p:txEl>
                                              <p:charRg st="1" end="1"/>
                                            </p:txEl>
                                          </p:spTgt>
                                        </p:tgtEl>
                                      </p:cBhvr>
                                    </p:animEffect>
                                  </p:childTnLst>
                                </p:cTn>
                              </p:par>
                            </p:childTnLst>
                          </p:cTn>
                        </p:par>
                        <p:par>
                          <p:cTn id="216" fill="hold">
                            <p:stCondLst>
                              <p:cond delay="26500"/>
                            </p:stCondLst>
                            <p:childTnLst>
                              <p:par>
                                <p:cTn id="217" presetID="10" presetClass="entr" presetSubtype="0" fill="hold" nodeType="afterEffect">
                                  <p:stCondLst>
                                    <p:cond delay="0"/>
                                  </p:stCondLst>
                                  <p:childTnLst>
                                    <p:set>
                                      <p:cBhvr>
                                        <p:cTn id="218" dur="1" fill="hold">
                                          <p:stCondLst>
                                            <p:cond delay="0"/>
                                          </p:stCondLst>
                                        </p:cTn>
                                        <p:tgtEl>
                                          <p:spTgt spid="120">
                                            <p:txEl>
                                              <p:charRg st="1" end="1"/>
                                            </p:txEl>
                                          </p:spTgt>
                                        </p:tgtEl>
                                        <p:attrNameLst>
                                          <p:attrName>style.visibility</p:attrName>
                                        </p:attrNameLst>
                                      </p:cBhvr>
                                      <p:to>
                                        <p:strVal val="visible"/>
                                      </p:to>
                                    </p:set>
                                    <p:animEffect transition="in" filter="fade">
                                      <p:cBhvr>
                                        <p:cTn id="219" dur="500"/>
                                        <p:tgtEl>
                                          <p:spTgt spid="120">
                                            <p:txEl>
                                              <p:charRg st="1" end="1"/>
                                            </p:txEl>
                                          </p:spTgt>
                                        </p:tgtEl>
                                      </p:cBhvr>
                                    </p:animEffect>
                                  </p:childTnLst>
                                </p:cTn>
                              </p:par>
                            </p:childTnLst>
                          </p:cTn>
                        </p:par>
                        <p:par>
                          <p:cTn id="220" fill="hold">
                            <p:stCondLst>
                              <p:cond delay="27000"/>
                            </p:stCondLst>
                            <p:childTnLst>
                              <p:par>
                                <p:cTn id="221" presetID="10" presetClass="entr" presetSubtype="0" fill="hold" nodeType="afterEffect">
                                  <p:stCondLst>
                                    <p:cond delay="0"/>
                                  </p:stCondLst>
                                  <p:childTnLst>
                                    <p:set>
                                      <p:cBhvr>
                                        <p:cTn id="222" dur="1" fill="hold">
                                          <p:stCondLst>
                                            <p:cond delay="0"/>
                                          </p:stCondLst>
                                        </p:cTn>
                                        <p:tgtEl>
                                          <p:spTgt spid="120">
                                            <p:txEl>
                                              <p:charRg st="1" end="1"/>
                                            </p:txEl>
                                          </p:spTgt>
                                        </p:tgtEl>
                                        <p:attrNameLst>
                                          <p:attrName>style.visibility</p:attrName>
                                        </p:attrNameLst>
                                      </p:cBhvr>
                                      <p:to>
                                        <p:strVal val="visible"/>
                                      </p:to>
                                    </p:set>
                                    <p:animEffect transition="in" filter="fade">
                                      <p:cBhvr>
                                        <p:cTn id="223" dur="500"/>
                                        <p:tgtEl>
                                          <p:spTgt spid="120">
                                            <p:txEl>
                                              <p:charRg st="1" end="1"/>
                                            </p:txEl>
                                          </p:spTgt>
                                        </p:tgtEl>
                                      </p:cBhvr>
                                    </p:animEffect>
                                  </p:childTnLst>
                                </p:cTn>
                              </p:par>
                            </p:childTnLst>
                          </p:cTn>
                        </p:par>
                        <p:par>
                          <p:cTn id="224" fill="hold">
                            <p:stCondLst>
                              <p:cond delay="27500"/>
                            </p:stCondLst>
                            <p:childTnLst>
                              <p:par>
                                <p:cTn id="225" presetID="10" presetClass="entr" presetSubtype="0" fill="hold" nodeType="afterEffect">
                                  <p:stCondLst>
                                    <p:cond delay="0"/>
                                  </p:stCondLst>
                                  <p:childTnLst>
                                    <p:set>
                                      <p:cBhvr>
                                        <p:cTn id="226" dur="1" fill="hold">
                                          <p:stCondLst>
                                            <p:cond delay="0"/>
                                          </p:stCondLst>
                                        </p:cTn>
                                        <p:tgtEl>
                                          <p:spTgt spid="120">
                                            <p:txEl>
                                              <p:charRg st="1" end="1"/>
                                            </p:txEl>
                                          </p:spTgt>
                                        </p:tgtEl>
                                        <p:attrNameLst>
                                          <p:attrName>style.visibility</p:attrName>
                                        </p:attrNameLst>
                                      </p:cBhvr>
                                      <p:to>
                                        <p:strVal val="visible"/>
                                      </p:to>
                                    </p:set>
                                    <p:animEffect transition="in" filter="fade">
                                      <p:cBhvr>
                                        <p:cTn id="227" dur="500"/>
                                        <p:tgtEl>
                                          <p:spTgt spid="120">
                                            <p:txEl>
                                              <p:charRg st="1" end="1"/>
                                            </p:txEl>
                                          </p:spTgt>
                                        </p:tgtEl>
                                      </p:cBhvr>
                                    </p:animEffect>
                                  </p:childTnLst>
                                </p:cTn>
                              </p:par>
                            </p:childTnLst>
                          </p:cTn>
                        </p:par>
                        <p:par>
                          <p:cTn id="228" fill="hold">
                            <p:stCondLst>
                              <p:cond delay="28000"/>
                            </p:stCondLst>
                            <p:childTnLst>
                              <p:par>
                                <p:cTn id="229" presetID="10" presetClass="entr" presetSubtype="0" fill="hold" nodeType="afterEffect">
                                  <p:stCondLst>
                                    <p:cond delay="0"/>
                                  </p:stCondLst>
                                  <p:childTnLst>
                                    <p:set>
                                      <p:cBhvr>
                                        <p:cTn id="230" dur="1" fill="hold">
                                          <p:stCondLst>
                                            <p:cond delay="0"/>
                                          </p:stCondLst>
                                        </p:cTn>
                                        <p:tgtEl>
                                          <p:spTgt spid="120">
                                            <p:txEl>
                                              <p:charRg st="1" end="1"/>
                                            </p:txEl>
                                          </p:spTgt>
                                        </p:tgtEl>
                                        <p:attrNameLst>
                                          <p:attrName>style.visibility</p:attrName>
                                        </p:attrNameLst>
                                      </p:cBhvr>
                                      <p:to>
                                        <p:strVal val="visible"/>
                                      </p:to>
                                    </p:set>
                                    <p:animEffect transition="in" filter="fade">
                                      <p:cBhvr>
                                        <p:cTn id="231" dur="500"/>
                                        <p:tgtEl>
                                          <p:spTgt spid="120">
                                            <p:txEl>
                                              <p:charRg st="1" end="1"/>
                                            </p:txEl>
                                          </p:spTgt>
                                        </p:tgtEl>
                                      </p:cBhvr>
                                    </p:animEffect>
                                  </p:childTnLst>
                                </p:cTn>
                              </p:par>
                            </p:childTnLst>
                          </p:cTn>
                        </p:par>
                        <p:par>
                          <p:cTn id="232" fill="hold">
                            <p:stCondLst>
                              <p:cond delay="28500"/>
                            </p:stCondLst>
                            <p:childTnLst>
                              <p:par>
                                <p:cTn id="233" presetID="10" presetClass="entr" presetSubtype="0" fill="hold" nodeType="afterEffect">
                                  <p:stCondLst>
                                    <p:cond delay="0"/>
                                  </p:stCondLst>
                                  <p:childTnLst>
                                    <p:set>
                                      <p:cBhvr>
                                        <p:cTn id="234" dur="1" fill="hold">
                                          <p:stCondLst>
                                            <p:cond delay="0"/>
                                          </p:stCondLst>
                                        </p:cTn>
                                        <p:tgtEl>
                                          <p:spTgt spid="120">
                                            <p:txEl>
                                              <p:charRg st="1" end="1"/>
                                            </p:txEl>
                                          </p:spTgt>
                                        </p:tgtEl>
                                        <p:attrNameLst>
                                          <p:attrName>style.visibility</p:attrName>
                                        </p:attrNameLst>
                                      </p:cBhvr>
                                      <p:to>
                                        <p:strVal val="visible"/>
                                      </p:to>
                                    </p:set>
                                    <p:animEffect transition="in" filter="fade">
                                      <p:cBhvr>
                                        <p:cTn id="235" dur="500"/>
                                        <p:tgtEl>
                                          <p:spTgt spid="120">
                                            <p:txEl>
                                              <p:charRg st="1" end="1"/>
                                            </p:txEl>
                                          </p:spTgt>
                                        </p:tgtEl>
                                      </p:cBhvr>
                                    </p:animEffect>
                                  </p:childTnLst>
                                </p:cTn>
                              </p:par>
                            </p:childTnLst>
                          </p:cTn>
                        </p:par>
                        <p:par>
                          <p:cTn id="236" fill="hold">
                            <p:stCondLst>
                              <p:cond delay="29000"/>
                            </p:stCondLst>
                            <p:childTnLst>
                              <p:par>
                                <p:cTn id="237" presetID="10" presetClass="entr" presetSubtype="0" fill="hold" nodeType="afterEffect">
                                  <p:stCondLst>
                                    <p:cond delay="0"/>
                                  </p:stCondLst>
                                  <p:childTnLst>
                                    <p:set>
                                      <p:cBhvr>
                                        <p:cTn id="238" dur="1" fill="hold">
                                          <p:stCondLst>
                                            <p:cond delay="0"/>
                                          </p:stCondLst>
                                        </p:cTn>
                                        <p:tgtEl>
                                          <p:spTgt spid="120">
                                            <p:txEl>
                                              <p:charRg st="1" end="1"/>
                                            </p:txEl>
                                          </p:spTgt>
                                        </p:tgtEl>
                                        <p:attrNameLst>
                                          <p:attrName>style.visibility</p:attrName>
                                        </p:attrNameLst>
                                      </p:cBhvr>
                                      <p:to>
                                        <p:strVal val="visible"/>
                                      </p:to>
                                    </p:set>
                                    <p:animEffect transition="in" filter="fade">
                                      <p:cBhvr>
                                        <p:cTn id="239" dur="500"/>
                                        <p:tgtEl>
                                          <p:spTgt spid="120">
                                            <p:txEl>
                                              <p:charRg st="1" end="1"/>
                                            </p:txEl>
                                          </p:spTgt>
                                        </p:tgtEl>
                                      </p:cBhvr>
                                    </p:animEffect>
                                  </p:childTnLst>
                                </p:cTn>
                              </p:par>
                            </p:childTnLst>
                          </p:cTn>
                        </p:par>
                        <p:par>
                          <p:cTn id="240" fill="hold">
                            <p:stCondLst>
                              <p:cond delay="29500"/>
                            </p:stCondLst>
                            <p:childTnLst>
                              <p:par>
                                <p:cTn id="241" presetID="10" presetClass="entr" presetSubtype="0" fill="hold" nodeType="afterEffect">
                                  <p:stCondLst>
                                    <p:cond delay="0"/>
                                  </p:stCondLst>
                                  <p:childTnLst>
                                    <p:set>
                                      <p:cBhvr>
                                        <p:cTn id="242" dur="1" fill="hold">
                                          <p:stCondLst>
                                            <p:cond delay="0"/>
                                          </p:stCondLst>
                                        </p:cTn>
                                        <p:tgtEl>
                                          <p:spTgt spid="120">
                                            <p:txEl>
                                              <p:charRg st="1" end="1"/>
                                            </p:txEl>
                                          </p:spTgt>
                                        </p:tgtEl>
                                        <p:attrNameLst>
                                          <p:attrName>style.visibility</p:attrName>
                                        </p:attrNameLst>
                                      </p:cBhvr>
                                      <p:to>
                                        <p:strVal val="visible"/>
                                      </p:to>
                                    </p:set>
                                    <p:animEffect transition="in" filter="fade">
                                      <p:cBhvr>
                                        <p:cTn id="243" dur="500"/>
                                        <p:tgtEl>
                                          <p:spTgt spid="120">
                                            <p:txEl>
                                              <p:charRg st="1" end="1"/>
                                            </p:txEl>
                                          </p:spTgt>
                                        </p:tgtEl>
                                      </p:cBhvr>
                                    </p:animEffect>
                                  </p:childTnLst>
                                </p:cTn>
                              </p:par>
                            </p:childTnLst>
                          </p:cTn>
                        </p:par>
                        <p:par>
                          <p:cTn id="244" fill="hold">
                            <p:stCondLst>
                              <p:cond delay="30000"/>
                            </p:stCondLst>
                            <p:childTnLst>
                              <p:par>
                                <p:cTn id="245" presetID="10" presetClass="entr" presetSubtype="0" fill="hold" nodeType="afterEffect">
                                  <p:stCondLst>
                                    <p:cond delay="0"/>
                                  </p:stCondLst>
                                  <p:childTnLst>
                                    <p:set>
                                      <p:cBhvr>
                                        <p:cTn id="246" dur="1" fill="hold">
                                          <p:stCondLst>
                                            <p:cond delay="0"/>
                                          </p:stCondLst>
                                        </p:cTn>
                                        <p:tgtEl>
                                          <p:spTgt spid="119">
                                            <p:txEl>
                                              <p:pRg st="0" end="0"/>
                                            </p:txEl>
                                          </p:spTgt>
                                        </p:tgtEl>
                                        <p:attrNameLst>
                                          <p:attrName>style.visibility</p:attrName>
                                        </p:attrNameLst>
                                      </p:cBhvr>
                                      <p:to>
                                        <p:strVal val="visible"/>
                                      </p:to>
                                    </p:set>
                                    <p:animEffect transition="in" filter="fade">
                                      <p:cBhvr>
                                        <p:cTn id="247" dur="500"/>
                                        <p:tgtEl>
                                          <p:spTgt spid="119">
                                            <p:txEl>
                                              <p:pRg st="0" end="0"/>
                                            </p:txEl>
                                          </p:spTgt>
                                        </p:tgtEl>
                                      </p:cBhvr>
                                    </p:animEffect>
                                  </p:childTnLst>
                                </p:cTn>
                              </p:par>
                            </p:childTnLst>
                          </p:cTn>
                        </p:par>
                        <p:par>
                          <p:cTn id="248" fill="hold">
                            <p:stCondLst>
                              <p:cond delay="30500"/>
                            </p:stCondLst>
                            <p:childTnLst>
                              <p:par>
                                <p:cTn id="249" presetID="10" presetClass="entr" presetSubtype="0" fill="hold" nodeType="afterEffect">
                                  <p:stCondLst>
                                    <p:cond delay="0"/>
                                  </p:stCondLst>
                                  <p:childTnLst>
                                    <p:set>
                                      <p:cBhvr>
                                        <p:cTn id="250" dur="1" fill="hold">
                                          <p:stCondLst>
                                            <p:cond delay="0"/>
                                          </p:stCondLst>
                                        </p:cTn>
                                        <p:tgtEl>
                                          <p:spTgt spid="119">
                                            <p:txEl>
                                              <p:charRg st="1" end="1"/>
                                            </p:txEl>
                                          </p:spTgt>
                                        </p:tgtEl>
                                        <p:attrNameLst>
                                          <p:attrName>style.visibility</p:attrName>
                                        </p:attrNameLst>
                                      </p:cBhvr>
                                      <p:to>
                                        <p:strVal val="visible"/>
                                      </p:to>
                                    </p:set>
                                    <p:animEffect transition="in" filter="fade">
                                      <p:cBhvr>
                                        <p:cTn id="251" dur="500"/>
                                        <p:tgtEl>
                                          <p:spTgt spid="119">
                                            <p:txEl>
                                              <p:charRg st="1" end="1"/>
                                            </p:txEl>
                                          </p:spTgt>
                                        </p:tgtEl>
                                      </p:cBhvr>
                                    </p:animEffect>
                                  </p:childTnLst>
                                </p:cTn>
                              </p:par>
                            </p:childTnLst>
                          </p:cTn>
                        </p:par>
                        <p:par>
                          <p:cTn id="252" fill="hold">
                            <p:stCondLst>
                              <p:cond delay="31000"/>
                            </p:stCondLst>
                            <p:childTnLst>
                              <p:par>
                                <p:cTn id="253" presetID="10" presetClass="entr" presetSubtype="0" fill="hold" nodeType="afterEffect">
                                  <p:stCondLst>
                                    <p:cond delay="0"/>
                                  </p:stCondLst>
                                  <p:childTnLst>
                                    <p:set>
                                      <p:cBhvr>
                                        <p:cTn id="254" dur="1" fill="hold">
                                          <p:stCondLst>
                                            <p:cond delay="0"/>
                                          </p:stCondLst>
                                        </p:cTn>
                                        <p:tgtEl>
                                          <p:spTgt spid="119">
                                            <p:txEl>
                                              <p:charRg st="1" end="1"/>
                                            </p:txEl>
                                          </p:spTgt>
                                        </p:tgtEl>
                                        <p:attrNameLst>
                                          <p:attrName>style.visibility</p:attrName>
                                        </p:attrNameLst>
                                      </p:cBhvr>
                                      <p:to>
                                        <p:strVal val="visible"/>
                                      </p:to>
                                    </p:set>
                                    <p:animEffect transition="in" filter="fade">
                                      <p:cBhvr>
                                        <p:cTn id="255" dur="500"/>
                                        <p:tgtEl>
                                          <p:spTgt spid="119">
                                            <p:txEl>
                                              <p:charRg st="1" end="1"/>
                                            </p:txEl>
                                          </p:spTgt>
                                        </p:tgtEl>
                                      </p:cBhvr>
                                    </p:animEffect>
                                  </p:childTnLst>
                                </p:cTn>
                              </p:par>
                            </p:childTnLst>
                          </p:cTn>
                        </p:par>
                        <p:par>
                          <p:cTn id="256" fill="hold">
                            <p:stCondLst>
                              <p:cond delay="31500"/>
                            </p:stCondLst>
                            <p:childTnLst>
                              <p:par>
                                <p:cTn id="257" presetID="10" presetClass="entr" presetSubtype="0" fill="hold" nodeType="afterEffect">
                                  <p:stCondLst>
                                    <p:cond delay="0"/>
                                  </p:stCondLst>
                                  <p:childTnLst>
                                    <p:set>
                                      <p:cBhvr>
                                        <p:cTn id="258" dur="1" fill="hold">
                                          <p:stCondLst>
                                            <p:cond delay="0"/>
                                          </p:stCondLst>
                                        </p:cTn>
                                        <p:tgtEl>
                                          <p:spTgt spid="119">
                                            <p:txEl>
                                              <p:charRg st="1" end="1"/>
                                            </p:txEl>
                                          </p:spTgt>
                                        </p:tgtEl>
                                        <p:attrNameLst>
                                          <p:attrName>style.visibility</p:attrName>
                                        </p:attrNameLst>
                                      </p:cBhvr>
                                      <p:to>
                                        <p:strVal val="visible"/>
                                      </p:to>
                                    </p:set>
                                    <p:animEffect transition="in" filter="fade">
                                      <p:cBhvr>
                                        <p:cTn id="259" dur="500"/>
                                        <p:tgtEl>
                                          <p:spTgt spid="119">
                                            <p:txEl>
                                              <p:charRg st="1" end="1"/>
                                            </p:txEl>
                                          </p:spTgt>
                                        </p:tgtEl>
                                      </p:cBhvr>
                                    </p:animEffect>
                                  </p:childTnLst>
                                </p:cTn>
                              </p:par>
                            </p:childTnLst>
                          </p:cTn>
                        </p:par>
                        <p:par>
                          <p:cTn id="260" fill="hold">
                            <p:stCondLst>
                              <p:cond delay="32000"/>
                            </p:stCondLst>
                            <p:childTnLst>
                              <p:par>
                                <p:cTn id="261" presetID="10" presetClass="entr" presetSubtype="0" fill="hold" nodeType="afterEffect">
                                  <p:stCondLst>
                                    <p:cond delay="0"/>
                                  </p:stCondLst>
                                  <p:childTnLst>
                                    <p:set>
                                      <p:cBhvr>
                                        <p:cTn id="262" dur="1" fill="hold">
                                          <p:stCondLst>
                                            <p:cond delay="0"/>
                                          </p:stCondLst>
                                        </p:cTn>
                                        <p:tgtEl>
                                          <p:spTgt spid="119">
                                            <p:txEl>
                                              <p:charRg st="1" end="1"/>
                                            </p:txEl>
                                          </p:spTgt>
                                        </p:tgtEl>
                                        <p:attrNameLst>
                                          <p:attrName>style.visibility</p:attrName>
                                        </p:attrNameLst>
                                      </p:cBhvr>
                                      <p:to>
                                        <p:strVal val="visible"/>
                                      </p:to>
                                    </p:set>
                                    <p:animEffect transition="in" filter="fade">
                                      <p:cBhvr>
                                        <p:cTn id="263" dur="500"/>
                                        <p:tgtEl>
                                          <p:spTgt spid="119">
                                            <p:txEl>
                                              <p:charRg st="1" end="1"/>
                                            </p:txEl>
                                          </p:spTgt>
                                        </p:tgtEl>
                                      </p:cBhvr>
                                    </p:animEffect>
                                  </p:childTnLst>
                                </p:cTn>
                              </p:par>
                            </p:childTnLst>
                          </p:cTn>
                        </p:par>
                        <p:par>
                          <p:cTn id="264" fill="hold">
                            <p:stCondLst>
                              <p:cond delay="32500"/>
                            </p:stCondLst>
                            <p:childTnLst>
                              <p:par>
                                <p:cTn id="265" presetID="10" presetClass="entr" presetSubtype="0" fill="hold" nodeType="afterEffect">
                                  <p:stCondLst>
                                    <p:cond delay="0"/>
                                  </p:stCondLst>
                                  <p:childTnLst>
                                    <p:set>
                                      <p:cBhvr>
                                        <p:cTn id="266" dur="1" fill="hold">
                                          <p:stCondLst>
                                            <p:cond delay="0"/>
                                          </p:stCondLst>
                                        </p:cTn>
                                        <p:tgtEl>
                                          <p:spTgt spid="119">
                                            <p:txEl>
                                              <p:charRg st="1" end="1"/>
                                            </p:txEl>
                                          </p:spTgt>
                                        </p:tgtEl>
                                        <p:attrNameLst>
                                          <p:attrName>style.visibility</p:attrName>
                                        </p:attrNameLst>
                                      </p:cBhvr>
                                      <p:to>
                                        <p:strVal val="visible"/>
                                      </p:to>
                                    </p:set>
                                    <p:animEffect transition="in" filter="fade">
                                      <p:cBhvr>
                                        <p:cTn id="267" dur="500"/>
                                        <p:tgtEl>
                                          <p:spTgt spid="119">
                                            <p:txEl>
                                              <p:charRg st="1" end="1"/>
                                            </p:txEl>
                                          </p:spTgt>
                                        </p:tgtEl>
                                      </p:cBhvr>
                                    </p:animEffect>
                                  </p:childTnLst>
                                </p:cTn>
                              </p:par>
                            </p:childTnLst>
                          </p:cTn>
                        </p:par>
                        <p:par>
                          <p:cTn id="268" fill="hold">
                            <p:stCondLst>
                              <p:cond delay="33000"/>
                            </p:stCondLst>
                            <p:childTnLst>
                              <p:par>
                                <p:cTn id="269" presetID="10" presetClass="entr" presetSubtype="0" fill="hold" nodeType="afterEffect">
                                  <p:stCondLst>
                                    <p:cond delay="0"/>
                                  </p:stCondLst>
                                  <p:childTnLst>
                                    <p:set>
                                      <p:cBhvr>
                                        <p:cTn id="270" dur="1" fill="hold">
                                          <p:stCondLst>
                                            <p:cond delay="0"/>
                                          </p:stCondLst>
                                        </p:cTn>
                                        <p:tgtEl>
                                          <p:spTgt spid="119">
                                            <p:txEl>
                                              <p:charRg st="1" end="1"/>
                                            </p:txEl>
                                          </p:spTgt>
                                        </p:tgtEl>
                                        <p:attrNameLst>
                                          <p:attrName>style.visibility</p:attrName>
                                        </p:attrNameLst>
                                      </p:cBhvr>
                                      <p:to>
                                        <p:strVal val="visible"/>
                                      </p:to>
                                    </p:set>
                                    <p:animEffect transition="in" filter="fade">
                                      <p:cBhvr>
                                        <p:cTn id="271" dur="500"/>
                                        <p:tgtEl>
                                          <p:spTgt spid="119">
                                            <p:txEl>
                                              <p:charRg st="1" end="1"/>
                                            </p:txEl>
                                          </p:spTgt>
                                        </p:tgtEl>
                                      </p:cBhvr>
                                    </p:animEffect>
                                  </p:childTnLst>
                                </p:cTn>
                              </p:par>
                            </p:childTnLst>
                          </p:cTn>
                        </p:par>
                        <p:par>
                          <p:cTn id="272" fill="hold">
                            <p:stCondLst>
                              <p:cond delay="33500"/>
                            </p:stCondLst>
                            <p:childTnLst>
                              <p:par>
                                <p:cTn id="273" presetID="10" presetClass="entr" presetSubtype="0" fill="hold" nodeType="afterEffect">
                                  <p:stCondLst>
                                    <p:cond delay="0"/>
                                  </p:stCondLst>
                                  <p:childTnLst>
                                    <p:set>
                                      <p:cBhvr>
                                        <p:cTn id="274" dur="1" fill="hold">
                                          <p:stCondLst>
                                            <p:cond delay="0"/>
                                          </p:stCondLst>
                                        </p:cTn>
                                        <p:tgtEl>
                                          <p:spTgt spid="119">
                                            <p:txEl>
                                              <p:charRg st="1" end="1"/>
                                            </p:txEl>
                                          </p:spTgt>
                                        </p:tgtEl>
                                        <p:attrNameLst>
                                          <p:attrName>style.visibility</p:attrName>
                                        </p:attrNameLst>
                                      </p:cBhvr>
                                      <p:to>
                                        <p:strVal val="visible"/>
                                      </p:to>
                                    </p:set>
                                    <p:animEffect transition="in" filter="fade">
                                      <p:cBhvr>
                                        <p:cTn id="275" dur="500"/>
                                        <p:tgtEl>
                                          <p:spTgt spid="119">
                                            <p:txEl>
                                              <p:charRg st="1" end="1"/>
                                            </p:txEl>
                                          </p:spTgt>
                                        </p:tgtEl>
                                      </p:cBhvr>
                                    </p:animEffect>
                                  </p:childTnLst>
                                </p:cTn>
                              </p:par>
                            </p:childTnLst>
                          </p:cTn>
                        </p:par>
                        <p:par>
                          <p:cTn id="276" fill="hold">
                            <p:stCondLst>
                              <p:cond delay="34000"/>
                            </p:stCondLst>
                            <p:childTnLst>
                              <p:par>
                                <p:cTn id="277" presetID="10" presetClass="entr" presetSubtype="0" fill="hold" nodeType="afterEffect">
                                  <p:stCondLst>
                                    <p:cond delay="0"/>
                                  </p:stCondLst>
                                  <p:childTnLst>
                                    <p:set>
                                      <p:cBhvr>
                                        <p:cTn id="278" dur="1" fill="hold">
                                          <p:stCondLst>
                                            <p:cond delay="0"/>
                                          </p:stCondLst>
                                        </p:cTn>
                                        <p:tgtEl>
                                          <p:spTgt spid="119">
                                            <p:txEl>
                                              <p:charRg st="1" end="1"/>
                                            </p:txEl>
                                          </p:spTgt>
                                        </p:tgtEl>
                                        <p:attrNameLst>
                                          <p:attrName>style.visibility</p:attrName>
                                        </p:attrNameLst>
                                      </p:cBhvr>
                                      <p:to>
                                        <p:strVal val="visible"/>
                                      </p:to>
                                    </p:set>
                                    <p:animEffect transition="in" filter="fade">
                                      <p:cBhvr>
                                        <p:cTn id="279" dur="500"/>
                                        <p:tgtEl>
                                          <p:spTgt spid="119">
                                            <p:txEl>
                                              <p:charRg st="1" end="1"/>
                                            </p:txEl>
                                          </p:spTgt>
                                        </p:tgtEl>
                                      </p:cBhvr>
                                    </p:animEffect>
                                  </p:childTnLst>
                                </p:cTn>
                              </p:par>
                            </p:childTnLst>
                          </p:cTn>
                        </p:par>
                        <p:par>
                          <p:cTn id="280" fill="hold">
                            <p:stCondLst>
                              <p:cond delay="34500"/>
                            </p:stCondLst>
                            <p:childTnLst>
                              <p:par>
                                <p:cTn id="281" presetID="10" presetClass="entr" presetSubtype="0" fill="hold" nodeType="afterEffect">
                                  <p:stCondLst>
                                    <p:cond delay="0"/>
                                  </p:stCondLst>
                                  <p:childTnLst>
                                    <p:set>
                                      <p:cBhvr>
                                        <p:cTn id="282" dur="1" fill="hold">
                                          <p:stCondLst>
                                            <p:cond delay="0"/>
                                          </p:stCondLst>
                                        </p:cTn>
                                        <p:tgtEl>
                                          <p:spTgt spid="113"/>
                                        </p:tgtEl>
                                        <p:attrNameLst>
                                          <p:attrName>style.visibility</p:attrName>
                                        </p:attrNameLst>
                                      </p:cBhvr>
                                      <p:to>
                                        <p:strVal val="visible"/>
                                      </p:to>
                                    </p:set>
                                    <p:animEffect transition="in" filter="fade">
                                      <p:cBhvr>
                                        <p:cTn id="283" dur="500"/>
                                        <p:tgtEl>
                                          <p:spTgt spid="113"/>
                                        </p:tgtEl>
                                      </p:cBhvr>
                                    </p:animEffect>
                                  </p:childTnLst>
                                </p:cTn>
                              </p:par>
                            </p:childTnLst>
                          </p:cTn>
                        </p:par>
                        <p:par>
                          <p:cTn id="284" fill="hold">
                            <p:stCondLst>
                              <p:cond delay="35000"/>
                            </p:stCondLst>
                            <p:childTnLst>
                              <p:par>
                                <p:cTn id="285" presetID="10" presetClass="entr" presetSubtype="0" fill="hold" nodeType="afterEffect">
                                  <p:stCondLst>
                                    <p:cond delay="0"/>
                                  </p:stCondLst>
                                  <p:childTnLst>
                                    <p:set>
                                      <p:cBhvr>
                                        <p:cTn id="286" dur="1" fill="hold">
                                          <p:stCondLst>
                                            <p:cond delay="0"/>
                                          </p:stCondLst>
                                        </p:cTn>
                                        <p:tgtEl>
                                          <p:spTgt spid="104"/>
                                        </p:tgtEl>
                                        <p:attrNameLst>
                                          <p:attrName>style.visibility</p:attrName>
                                        </p:attrNameLst>
                                      </p:cBhvr>
                                      <p:to>
                                        <p:strVal val="visible"/>
                                      </p:to>
                                    </p:set>
                                    <p:animEffect transition="in" filter="fade">
                                      <p:cBhvr>
                                        <p:cTn id="287" dur="500"/>
                                        <p:tgtEl>
                                          <p:spTgt spid="104"/>
                                        </p:tgtEl>
                                      </p:cBhvr>
                                    </p:animEffect>
                                  </p:childTnLst>
                                </p:cTn>
                              </p:par>
                            </p:childTnLst>
                          </p:cTn>
                        </p:par>
                        <p:par>
                          <p:cTn id="288" fill="hold">
                            <p:stCondLst>
                              <p:cond delay="35500"/>
                            </p:stCondLst>
                            <p:childTnLst>
                              <p:par>
                                <p:cTn id="289" presetID="10" presetClass="entr" presetSubtype="0" fill="hold" nodeType="afterEffect">
                                  <p:stCondLst>
                                    <p:cond delay="0"/>
                                  </p:stCondLst>
                                  <p:childTnLst>
                                    <p:set>
                                      <p:cBhvr>
                                        <p:cTn id="290" dur="1" fill="hold">
                                          <p:stCondLst>
                                            <p:cond delay="0"/>
                                          </p:stCondLst>
                                        </p:cTn>
                                        <p:tgtEl>
                                          <p:spTgt spid="122">
                                            <p:txEl>
                                              <p:pRg st="0" end="0"/>
                                            </p:txEl>
                                          </p:spTgt>
                                        </p:tgtEl>
                                        <p:attrNameLst>
                                          <p:attrName>style.visibility</p:attrName>
                                        </p:attrNameLst>
                                      </p:cBhvr>
                                      <p:to>
                                        <p:strVal val="visible"/>
                                      </p:to>
                                    </p:set>
                                    <p:animEffect transition="in" filter="fade">
                                      <p:cBhvr>
                                        <p:cTn id="291" dur="500"/>
                                        <p:tgtEl>
                                          <p:spTgt spid="122">
                                            <p:txEl>
                                              <p:pRg st="0" end="0"/>
                                            </p:txEl>
                                          </p:spTgt>
                                        </p:tgtEl>
                                      </p:cBhvr>
                                    </p:animEffect>
                                  </p:childTnLst>
                                </p:cTn>
                              </p:par>
                            </p:childTnLst>
                          </p:cTn>
                        </p:par>
                        <p:par>
                          <p:cTn id="292" fill="hold">
                            <p:stCondLst>
                              <p:cond delay="36000"/>
                            </p:stCondLst>
                            <p:childTnLst>
                              <p:par>
                                <p:cTn id="293" presetID="10" presetClass="entr" presetSubtype="0" fill="hold" nodeType="afterEffect">
                                  <p:stCondLst>
                                    <p:cond delay="0"/>
                                  </p:stCondLst>
                                  <p:childTnLst>
                                    <p:set>
                                      <p:cBhvr>
                                        <p:cTn id="294" dur="1" fill="hold">
                                          <p:stCondLst>
                                            <p:cond delay="0"/>
                                          </p:stCondLst>
                                        </p:cTn>
                                        <p:tgtEl>
                                          <p:spTgt spid="122">
                                            <p:txEl>
                                              <p:charRg st="1" end="1"/>
                                            </p:txEl>
                                          </p:spTgt>
                                        </p:tgtEl>
                                        <p:attrNameLst>
                                          <p:attrName>style.visibility</p:attrName>
                                        </p:attrNameLst>
                                      </p:cBhvr>
                                      <p:to>
                                        <p:strVal val="visible"/>
                                      </p:to>
                                    </p:set>
                                    <p:animEffect transition="in" filter="fade">
                                      <p:cBhvr>
                                        <p:cTn id="295" dur="500"/>
                                        <p:tgtEl>
                                          <p:spTgt spid="122">
                                            <p:txEl>
                                              <p:charRg st="1" end="1"/>
                                            </p:txEl>
                                          </p:spTgt>
                                        </p:tgtEl>
                                      </p:cBhvr>
                                    </p:animEffect>
                                  </p:childTnLst>
                                </p:cTn>
                              </p:par>
                            </p:childTnLst>
                          </p:cTn>
                        </p:par>
                        <p:par>
                          <p:cTn id="296" fill="hold">
                            <p:stCondLst>
                              <p:cond delay="36500"/>
                            </p:stCondLst>
                            <p:childTnLst>
                              <p:par>
                                <p:cTn id="297" presetID="10" presetClass="entr" presetSubtype="0" fill="hold" nodeType="afterEffect">
                                  <p:stCondLst>
                                    <p:cond delay="0"/>
                                  </p:stCondLst>
                                  <p:childTnLst>
                                    <p:set>
                                      <p:cBhvr>
                                        <p:cTn id="298" dur="1" fill="hold">
                                          <p:stCondLst>
                                            <p:cond delay="0"/>
                                          </p:stCondLst>
                                        </p:cTn>
                                        <p:tgtEl>
                                          <p:spTgt spid="122">
                                            <p:txEl>
                                              <p:charRg st="1" end="1"/>
                                            </p:txEl>
                                          </p:spTgt>
                                        </p:tgtEl>
                                        <p:attrNameLst>
                                          <p:attrName>style.visibility</p:attrName>
                                        </p:attrNameLst>
                                      </p:cBhvr>
                                      <p:to>
                                        <p:strVal val="visible"/>
                                      </p:to>
                                    </p:set>
                                    <p:animEffect transition="in" filter="fade">
                                      <p:cBhvr>
                                        <p:cTn id="299" dur="500"/>
                                        <p:tgtEl>
                                          <p:spTgt spid="122">
                                            <p:txEl>
                                              <p:charRg st="1" end="1"/>
                                            </p:txEl>
                                          </p:spTgt>
                                        </p:tgtEl>
                                      </p:cBhvr>
                                    </p:animEffect>
                                  </p:childTnLst>
                                </p:cTn>
                              </p:par>
                            </p:childTnLst>
                          </p:cTn>
                        </p:par>
                        <p:par>
                          <p:cTn id="300" fill="hold">
                            <p:stCondLst>
                              <p:cond delay="37000"/>
                            </p:stCondLst>
                            <p:childTnLst>
                              <p:par>
                                <p:cTn id="301" presetID="10" presetClass="entr" presetSubtype="0" fill="hold" nodeType="afterEffect">
                                  <p:stCondLst>
                                    <p:cond delay="0"/>
                                  </p:stCondLst>
                                  <p:childTnLst>
                                    <p:set>
                                      <p:cBhvr>
                                        <p:cTn id="302" dur="1" fill="hold">
                                          <p:stCondLst>
                                            <p:cond delay="0"/>
                                          </p:stCondLst>
                                        </p:cTn>
                                        <p:tgtEl>
                                          <p:spTgt spid="122">
                                            <p:txEl>
                                              <p:charRg st="1" end="1"/>
                                            </p:txEl>
                                          </p:spTgt>
                                        </p:tgtEl>
                                        <p:attrNameLst>
                                          <p:attrName>style.visibility</p:attrName>
                                        </p:attrNameLst>
                                      </p:cBhvr>
                                      <p:to>
                                        <p:strVal val="visible"/>
                                      </p:to>
                                    </p:set>
                                    <p:animEffect transition="in" filter="fade">
                                      <p:cBhvr>
                                        <p:cTn id="303" dur="500"/>
                                        <p:tgtEl>
                                          <p:spTgt spid="122">
                                            <p:txEl>
                                              <p:charRg st="1" end="1"/>
                                            </p:txEl>
                                          </p:spTgt>
                                        </p:tgtEl>
                                      </p:cBhvr>
                                    </p:animEffect>
                                  </p:childTnLst>
                                </p:cTn>
                              </p:par>
                            </p:childTnLst>
                          </p:cTn>
                        </p:par>
                        <p:par>
                          <p:cTn id="304" fill="hold">
                            <p:stCondLst>
                              <p:cond delay="37500"/>
                            </p:stCondLst>
                            <p:childTnLst>
                              <p:par>
                                <p:cTn id="305" presetID="10" presetClass="entr" presetSubtype="0" fill="hold" nodeType="afterEffect">
                                  <p:stCondLst>
                                    <p:cond delay="0"/>
                                  </p:stCondLst>
                                  <p:childTnLst>
                                    <p:set>
                                      <p:cBhvr>
                                        <p:cTn id="306" dur="1" fill="hold">
                                          <p:stCondLst>
                                            <p:cond delay="0"/>
                                          </p:stCondLst>
                                        </p:cTn>
                                        <p:tgtEl>
                                          <p:spTgt spid="122">
                                            <p:txEl>
                                              <p:charRg st="1" end="1"/>
                                            </p:txEl>
                                          </p:spTgt>
                                        </p:tgtEl>
                                        <p:attrNameLst>
                                          <p:attrName>style.visibility</p:attrName>
                                        </p:attrNameLst>
                                      </p:cBhvr>
                                      <p:to>
                                        <p:strVal val="visible"/>
                                      </p:to>
                                    </p:set>
                                    <p:animEffect transition="in" filter="fade">
                                      <p:cBhvr>
                                        <p:cTn id="307" dur="500"/>
                                        <p:tgtEl>
                                          <p:spTgt spid="122">
                                            <p:txEl>
                                              <p:charRg st="1" end="1"/>
                                            </p:txEl>
                                          </p:spTgt>
                                        </p:tgtEl>
                                      </p:cBhvr>
                                    </p:animEffect>
                                  </p:childTnLst>
                                </p:cTn>
                              </p:par>
                            </p:childTnLst>
                          </p:cTn>
                        </p:par>
                        <p:par>
                          <p:cTn id="308" fill="hold">
                            <p:stCondLst>
                              <p:cond delay="38000"/>
                            </p:stCondLst>
                            <p:childTnLst>
                              <p:par>
                                <p:cTn id="309" presetID="10" presetClass="entr" presetSubtype="0" fill="hold" nodeType="afterEffect">
                                  <p:stCondLst>
                                    <p:cond delay="0"/>
                                  </p:stCondLst>
                                  <p:childTnLst>
                                    <p:set>
                                      <p:cBhvr>
                                        <p:cTn id="310" dur="1" fill="hold">
                                          <p:stCondLst>
                                            <p:cond delay="0"/>
                                          </p:stCondLst>
                                        </p:cTn>
                                        <p:tgtEl>
                                          <p:spTgt spid="122">
                                            <p:txEl>
                                              <p:charRg st="1" end="1"/>
                                            </p:txEl>
                                          </p:spTgt>
                                        </p:tgtEl>
                                        <p:attrNameLst>
                                          <p:attrName>style.visibility</p:attrName>
                                        </p:attrNameLst>
                                      </p:cBhvr>
                                      <p:to>
                                        <p:strVal val="visible"/>
                                      </p:to>
                                    </p:set>
                                    <p:animEffect transition="in" filter="fade">
                                      <p:cBhvr>
                                        <p:cTn id="311" dur="500"/>
                                        <p:tgtEl>
                                          <p:spTgt spid="122">
                                            <p:txEl>
                                              <p:charRg st="1" end="1"/>
                                            </p:txEl>
                                          </p:spTgt>
                                        </p:tgtEl>
                                      </p:cBhvr>
                                    </p:animEffect>
                                  </p:childTnLst>
                                </p:cTn>
                              </p:par>
                            </p:childTnLst>
                          </p:cTn>
                        </p:par>
                        <p:par>
                          <p:cTn id="312" fill="hold">
                            <p:stCondLst>
                              <p:cond delay="38500"/>
                            </p:stCondLst>
                            <p:childTnLst>
                              <p:par>
                                <p:cTn id="313" presetID="10" presetClass="entr" presetSubtype="0" fill="hold" nodeType="afterEffect">
                                  <p:stCondLst>
                                    <p:cond delay="0"/>
                                  </p:stCondLst>
                                  <p:childTnLst>
                                    <p:set>
                                      <p:cBhvr>
                                        <p:cTn id="314" dur="1" fill="hold">
                                          <p:stCondLst>
                                            <p:cond delay="0"/>
                                          </p:stCondLst>
                                        </p:cTn>
                                        <p:tgtEl>
                                          <p:spTgt spid="122">
                                            <p:txEl>
                                              <p:charRg st="1" end="1"/>
                                            </p:txEl>
                                          </p:spTgt>
                                        </p:tgtEl>
                                        <p:attrNameLst>
                                          <p:attrName>style.visibility</p:attrName>
                                        </p:attrNameLst>
                                      </p:cBhvr>
                                      <p:to>
                                        <p:strVal val="visible"/>
                                      </p:to>
                                    </p:set>
                                    <p:animEffect transition="in" filter="fade">
                                      <p:cBhvr>
                                        <p:cTn id="315" dur="500"/>
                                        <p:tgtEl>
                                          <p:spTgt spid="122">
                                            <p:txEl>
                                              <p:charRg st="1" end="1"/>
                                            </p:txEl>
                                          </p:spTgt>
                                        </p:tgtEl>
                                      </p:cBhvr>
                                    </p:animEffect>
                                  </p:childTnLst>
                                </p:cTn>
                              </p:par>
                            </p:childTnLst>
                          </p:cTn>
                        </p:par>
                        <p:par>
                          <p:cTn id="316" fill="hold">
                            <p:stCondLst>
                              <p:cond delay="39000"/>
                            </p:stCondLst>
                            <p:childTnLst>
                              <p:par>
                                <p:cTn id="317" presetID="10" presetClass="entr" presetSubtype="0" fill="hold" nodeType="afterEffect">
                                  <p:stCondLst>
                                    <p:cond delay="0"/>
                                  </p:stCondLst>
                                  <p:childTnLst>
                                    <p:set>
                                      <p:cBhvr>
                                        <p:cTn id="318" dur="1" fill="hold">
                                          <p:stCondLst>
                                            <p:cond delay="0"/>
                                          </p:stCondLst>
                                        </p:cTn>
                                        <p:tgtEl>
                                          <p:spTgt spid="122">
                                            <p:txEl>
                                              <p:charRg st="1" end="1"/>
                                            </p:txEl>
                                          </p:spTgt>
                                        </p:tgtEl>
                                        <p:attrNameLst>
                                          <p:attrName>style.visibility</p:attrName>
                                        </p:attrNameLst>
                                      </p:cBhvr>
                                      <p:to>
                                        <p:strVal val="visible"/>
                                      </p:to>
                                    </p:set>
                                    <p:animEffect transition="in" filter="fade">
                                      <p:cBhvr>
                                        <p:cTn id="319" dur="500"/>
                                        <p:tgtEl>
                                          <p:spTgt spid="122">
                                            <p:txEl>
                                              <p:charRg st="1" end="1"/>
                                            </p:txEl>
                                          </p:spTgt>
                                        </p:tgtEl>
                                      </p:cBhvr>
                                    </p:animEffect>
                                  </p:childTnLst>
                                </p:cTn>
                              </p:par>
                            </p:childTnLst>
                          </p:cTn>
                        </p:par>
                        <p:par>
                          <p:cTn id="320" fill="hold">
                            <p:stCondLst>
                              <p:cond delay="39500"/>
                            </p:stCondLst>
                            <p:childTnLst>
                              <p:par>
                                <p:cTn id="321" presetID="10" presetClass="entr" presetSubtype="0" fill="hold" nodeType="afterEffect">
                                  <p:stCondLst>
                                    <p:cond delay="0"/>
                                  </p:stCondLst>
                                  <p:childTnLst>
                                    <p:set>
                                      <p:cBhvr>
                                        <p:cTn id="322" dur="1" fill="hold">
                                          <p:stCondLst>
                                            <p:cond delay="0"/>
                                          </p:stCondLst>
                                        </p:cTn>
                                        <p:tgtEl>
                                          <p:spTgt spid="122">
                                            <p:txEl>
                                              <p:charRg st="1" end="1"/>
                                            </p:txEl>
                                          </p:spTgt>
                                        </p:tgtEl>
                                        <p:attrNameLst>
                                          <p:attrName>style.visibility</p:attrName>
                                        </p:attrNameLst>
                                      </p:cBhvr>
                                      <p:to>
                                        <p:strVal val="visible"/>
                                      </p:to>
                                    </p:set>
                                    <p:animEffect transition="in" filter="fade">
                                      <p:cBhvr>
                                        <p:cTn id="323" dur="500"/>
                                        <p:tgtEl>
                                          <p:spTgt spid="122">
                                            <p:txEl>
                                              <p:charRg st="1" end="1"/>
                                            </p:txEl>
                                          </p:spTgt>
                                        </p:tgtEl>
                                      </p:cBhvr>
                                    </p:animEffect>
                                  </p:childTnLst>
                                </p:cTn>
                              </p:par>
                            </p:childTnLst>
                          </p:cTn>
                        </p:par>
                        <p:par>
                          <p:cTn id="324" fill="hold">
                            <p:stCondLst>
                              <p:cond delay="40000"/>
                            </p:stCondLst>
                            <p:childTnLst>
                              <p:par>
                                <p:cTn id="325" presetID="10" presetClass="entr" presetSubtype="0" fill="hold" nodeType="afterEffect">
                                  <p:stCondLst>
                                    <p:cond delay="0"/>
                                  </p:stCondLst>
                                  <p:childTnLst>
                                    <p:set>
                                      <p:cBhvr>
                                        <p:cTn id="326" dur="1" fill="hold">
                                          <p:stCondLst>
                                            <p:cond delay="0"/>
                                          </p:stCondLst>
                                        </p:cTn>
                                        <p:tgtEl>
                                          <p:spTgt spid="121">
                                            <p:txEl>
                                              <p:pRg st="0" end="0"/>
                                            </p:txEl>
                                          </p:spTgt>
                                        </p:tgtEl>
                                        <p:attrNameLst>
                                          <p:attrName>style.visibility</p:attrName>
                                        </p:attrNameLst>
                                      </p:cBhvr>
                                      <p:to>
                                        <p:strVal val="visible"/>
                                      </p:to>
                                    </p:set>
                                    <p:animEffect transition="in" filter="fade">
                                      <p:cBhvr>
                                        <p:cTn id="327" dur="500"/>
                                        <p:tgtEl>
                                          <p:spTgt spid="121">
                                            <p:txEl>
                                              <p:pRg st="0" end="0"/>
                                            </p:txEl>
                                          </p:spTgt>
                                        </p:tgtEl>
                                      </p:cBhvr>
                                    </p:animEffect>
                                  </p:childTnLst>
                                </p:cTn>
                              </p:par>
                            </p:childTnLst>
                          </p:cTn>
                        </p:par>
                        <p:par>
                          <p:cTn id="328" fill="hold">
                            <p:stCondLst>
                              <p:cond delay="40500"/>
                            </p:stCondLst>
                            <p:childTnLst>
                              <p:par>
                                <p:cTn id="329" presetID="10" presetClass="entr" presetSubtype="0" fill="hold" nodeType="afterEffect">
                                  <p:stCondLst>
                                    <p:cond delay="0"/>
                                  </p:stCondLst>
                                  <p:childTnLst>
                                    <p:set>
                                      <p:cBhvr>
                                        <p:cTn id="330" dur="1" fill="hold">
                                          <p:stCondLst>
                                            <p:cond delay="0"/>
                                          </p:stCondLst>
                                        </p:cTn>
                                        <p:tgtEl>
                                          <p:spTgt spid="121">
                                            <p:txEl>
                                              <p:charRg st="1" end="1"/>
                                            </p:txEl>
                                          </p:spTgt>
                                        </p:tgtEl>
                                        <p:attrNameLst>
                                          <p:attrName>style.visibility</p:attrName>
                                        </p:attrNameLst>
                                      </p:cBhvr>
                                      <p:to>
                                        <p:strVal val="visible"/>
                                      </p:to>
                                    </p:set>
                                    <p:animEffect transition="in" filter="fade">
                                      <p:cBhvr>
                                        <p:cTn id="331" dur="500"/>
                                        <p:tgtEl>
                                          <p:spTgt spid="121">
                                            <p:txEl>
                                              <p:charRg st="1" end="1"/>
                                            </p:txEl>
                                          </p:spTgt>
                                        </p:tgtEl>
                                      </p:cBhvr>
                                    </p:animEffect>
                                  </p:childTnLst>
                                </p:cTn>
                              </p:par>
                            </p:childTnLst>
                          </p:cTn>
                        </p:par>
                        <p:par>
                          <p:cTn id="332" fill="hold">
                            <p:stCondLst>
                              <p:cond delay="41000"/>
                            </p:stCondLst>
                            <p:childTnLst>
                              <p:par>
                                <p:cTn id="333" presetID="10" presetClass="entr" presetSubtype="0" fill="hold" nodeType="afterEffect">
                                  <p:stCondLst>
                                    <p:cond delay="0"/>
                                  </p:stCondLst>
                                  <p:childTnLst>
                                    <p:set>
                                      <p:cBhvr>
                                        <p:cTn id="334" dur="1" fill="hold">
                                          <p:stCondLst>
                                            <p:cond delay="0"/>
                                          </p:stCondLst>
                                        </p:cTn>
                                        <p:tgtEl>
                                          <p:spTgt spid="121">
                                            <p:txEl>
                                              <p:charRg st="1" end="1"/>
                                            </p:txEl>
                                          </p:spTgt>
                                        </p:tgtEl>
                                        <p:attrNameLst>
                                          <p:attrName>style.visibility</p:attrName>
                                        </p:attrNameLst>
                                      </p:cBhvr>
                                      <p:to>
                                        <p:strVal val="visible"/>
                                      </p:to>
                                    </p:set>
                                    <p:animEffect transition="in" filter="fade">
                                      <p:cBhvr>
                                        <p:cTn id="335" dur="500"/>
                                        <p:tgtEl>
                                          <p:spTgt spid="121">
                                            <p:txEl>
                                              <p:charRg st="1" end="1"/>
                                            </p:txEl>
                                          </p:spTgt>
                                        </p:tgtEl>
                                      </p:cBhvr>
                                    </p:animEffect>
                                  </p:childTnLst>
                                </p:cTn>
                              </p:par>
                            </p:childTnLst>
                          </p:cTn>
                        </p:par>
                        <p:par>
                          <p:cTn id="336" fill="hold">
                            <p:stCondLst>
                              <p:cond delay="41500"/>
                            </p:stCondLst>
                            <p:childTnLst>
                              <p:par>
                                <p:cTn id="337" presetID="10" presetClass="entr" presetSubtype="0" fill="hold" nodeType="afterEffect">
                                  <p:stCondLst>
                                    <p:cond delay="0"/>
                                  </p:stCondLst>
                                  <p:childTnLst>
                                    <p:set>
                                      <p:cBhvr>
                                        <p:cTn id="338" dur="1" fill="hold">
                                          <p:stCondLst>
                                            <p:cond delay="0"/>
                                          </p:stCondLst>
                                        </p:cTn>
                                        <p:tgtEl>
                                          <p:spTgt spid="121">
                                            <p:txEl>
                                              <p:charRg st="1" end="1"/>
                                            </p:txEl>
                                          </p:spTgt>
                                        </p:tgtEl>
                                        <p:attrNameLst>
                                          <p:attrName>style.visibility</p:attrName>
                                        </p:attrNameLst>
                                      </p:cBhvr>
                                      <p:to>
                                        <p:strVal val="visible"/>
                                      </p:to>
                                    </p:set>
                                    <p:animEffect transition="in" filter="fade">
                                      <p:cBhvr>
                                        <p:cTn id="339" dur="500"/>
                                        <p:tgtEl>
                                          <p:spTgt spid="121">
                                            <p:txEl>
                                              <p:charRg st="1" end="1"/>
                                            </p:txEl>
                                          </p:spTgt>
                                        </p:tgtEl>
                                      </p:cBhvr>
                                    </p:animEffect>
                                  </p:childTnLst>
                                </p:cTn>
                              </p:par>
                            </p:childTnLst>
                          </p:cTn>
                        </p:par>
                        <p:par>
                          <p:cTn id="340" fill="hold">
                            <p:stCondLst>
                              <p:cond delay="42000"/>
                            </p:stCondLst>
                            <p:childTnLst>
                              <p:par>
                                <p:cTn id="341" presetID="10" presetClass="entr" presetSubtype="0" fill="hold" nodeType="afterEffect">
                                  <p:stCondLst>
                                    <p:cond delay="0"/>
                                  </p:stCondLst>
                                  <p:childTnLst>
                                    <p:set>
                                      <p:cBhvr>
                                        <p:cTn id="342" dur="1" fill="hold">
                                          <p:stCondLst>
                                            <p:cond delay="0"/>
                                          </p:stCondLst>
                                        </p:cTn>
                                        <p:tgtEl>
                                          <p:spTgt spid="121">
                                            <p:txEl>
                                              <p:charRg st="1" end="1"/>
                                            </p:txEl>
                                          </p:spTgt>
                                        </p:tgtEl>
                                        <p:attrNameLst>
                                          <p:attrName>style.visibility</p:attrName>
                                        </p:attrNameLst>
                                      </p:cBhvr>
                                      <p:to>
                                        <p:strVal val="visible"/>
                                      </p:to>
                                    </p:set>
                                    <p:animEffect transition="in" filter="fade">
                                      <p:cBhvr>
                                        <p:cTn id="343" dur="500"/>
                                        <p:tgtEl>
                                          <p:spTgt spid="121">
                                            <p:txEl>
                                              <p:charRg st="1" end="1"/>
                                            </p:txEl>
                                          </p:spTgt>
                                        </p:tgtEl>
                                      </p:cBhvr>
                                    </p:animEffect>
                                  </p:childTnLst>
                                </p:cTn>
                              </p:par>
                            </p:childTnLst>
                          </p:cTn>
                        </p:par>
                        <p:par>
                          <p:cTn id="344" fill="hold">
                            <p:stCondLst>
                              <p:cond delay="42500"/>
                            </p:stCondLst>
                            <p:childTnLst>
                              <p:par>
                                <p:cTn id="345" presetID="10" presetClass="entr" presetSubtype="0" fill="hold" nodeType="afterEffect">
                                  <p:stCondLst>
                                    <p:cond delay="0"/>
                                  </p:stCondLst>
                                  <p:childTnLst>
                                    <p:set>
                                      <p:cBhvr>
                                        <p:cTn id="346" dur="1" fill="hold">
                                          <p:stCondLst>
                                            <p:cond delay="0"/>
                                          </p:stCondLst>
                                        </p:cTn>
                                        <p:tgtEl>
                                          <p:spTgt spid="121">
                                            <p:txEl>
                                              <p:charRg st="1" end="1"/>
                                            </p:txEl>
                                          </p:spTgt>
                                        </p:tgtEl>
                                        <p:attrNameLst>
                                          <p:attrName>style.visibility</p:attrName>
                                        </p:attrNameLst>
                                      </p:cBhvr>
                                      <p:to>
                                        <p:strVal val="visible"/>
                                      </p:to>
                                    </p:set>
                                    <p:animEffect transition="in" filter="fade">
                                      <p:cBhvr>
                                        <p:cTn id="347" dur="500"/>
                                        <p:tgtEl>
                                          <p:spTgt spid="121">
                                            <p:txEl>
                                              <p:charRg st="1" end="1"/>
                                            </p:txEl>
                                          </p:spTgt>
                                        </p:tgtEl>
                                      </p:cBhvr>
                                    </p:animEffect>
                                  </p:childTnLst>
                                </p:cTn>
                              </p:par>
                            </p:childTnLst>
                          </p:cTn>
                        </p:par>
                        <p:par>
                          <p:cTn id="348" fill="hold">
                            <p:stCondLst>
                              <p:cond delay="43000"/>
                            </p:stCondLst>
                            <p:childTnLst>
                              <p:par>
                                <p:cTn id="349" presetID="10" presetClass="entr" presetSubtype="0" fill="hold" nodeType="afterEffect">
                                  <p:stCondLst>
                                    <p:cond delay="0"/>
                                  </p:stCondLst>
                                  <p:childTnLst>
                                    <p:set>
                                      <p:cBhvr>
                                        <p:cTn id="350" dur="1" fill="hold">
                                          <p:stCondLst>
                                            <p:cond delay="0"/>
                                          </p:stCondLst>
                                        </p:cTn>
                                        <p:tgtEl>
                                          <p:spTgt spid="121">
                                            <p:txEl>
                                              <p:charRg st="1" end="1"/>
                                            </p:txEl>
                                          </p:spTgt>
                                        </p:tgtEl>
                                        <p:attrNameLst>
                                          <p:attrName>style.visibility</p:attrName>
                                        </p:attrNameLst>
                                      </p:cBhvr>
                                      <p:to>
                                        <p:strVal val="visible"/>
                                      </p:to>
                                    </p:set>
                                    <p:animEffect transition="in" filter="fade">
                                      <p:cBhvr>
                                        <p:cTn id="351" dur="500"/>
                                        <p:tgtEl>
                                          <p:spTgt spid="121">
                                            <p:txEl>
                                              <p:charRg st="1" end="1"/>
                                            </p:txEl>
                                          </p:spTgt>
                                        </p:tgtEl>
                                      </p:cBhvr>
                                    </p:animEffect>
                                  </p:childTnLst>
                                </p:cTn>
                              </p:par>
                            </p:childTnLst>
                          </p:cTn>
                        </p:par>
                        <p:par>
                          <p:cTn id="352" fill="hold">
                            <p:stCondLst>
                              <p:cond delay="43500"/>
                            </p:stCondLst>
                            <p:childTnLst>
                              <p:par>
                                <p:cTn id="353" presetID="10" presetClass="entr" presetSubtype="0" fill="hold" nodeType="afterEffect">
                                  <p:stCondLst>
                                    <p:cond delay="0"/>
                                  </p:stCondLst>
                                  <p:childTnLst>
                                    <p:set>
                                      <p:cBhvr>
                                        <p:cTn id="354" dur="1" fill="hold">
                                          <p:stCondLst>
                                            <p:cond delay="0"/>
                                          </p:stCondLst>
                                        </p:cTn>
                                        <p:tgtEl>
                                          <p:spTgt spid="121">
                                            <p:txEl>
                                              <p:charRg st="1" end="1"/>
                                            </p:txEl>
                                          </p:spTgt>
                                        </p:tgtEl>
                                        <p:attrNameLst>
                                          <p:attrName>style.visibility</p:attrName>
                                        </p:attrNameLst>
                                      </p:cBhvr>
                                      <p:to>
                                        <p:strVal val="visible"/>
                                      </p:to>
                                    </p:set>
                                    <p:animEffect transition="in" filter="fade">
                                      <p:cBhvr>
                                        <p:cTn id="355" dur="500"/>
                                        <p:tgtEl>
                                          <p:spTgt spid="121">
                                            <p:txEl>
                                              <p:charRg st="1" end="1"/>
                                            </p:txEl>
                                          </p:spTgt>
                                        </p:tgtEl>
                                      </p:cBhvr>
                                    </p:animEffect>
                                  </p:childTnLst>
                                </p:cTn>
                              </p:par>
                            </p:childTnLst>
                          </p:cTn>
                        </p:par>
                        <p:par>
                          <p:cTn id="356" fill="hold">
                            <p:stCondLst>
                              <p:cond delay="44000"/>
                            </p:stCondLst>
                            <p:childTnLst>
                              <p:par>
                                <p:cTn id="357" presetID="10" presetClass="entr" presetSubtype="0" fill="hold" nodeType="afterEffect">
                                  <p:stCondLst>
                                    <p:cond delay="0"/>
                                  </p:stCondLst>
                                  <p:childTnLst>
                                    <p:set>
                                      <p:cBhvr>
                                        <p:cTn id="358" dur="1" fill="hold">
                                          <p:stCondLst>
                                            <p:cond delay="0"/>
                                          </p:stCondLst>
                                        </p:cTn>
                                        <p:tgtEl>
                                          <p:spTgt spid="121">
                                            <p:txEl>
                                              <p:charRg st="1" end="1"/>
                                            </p:txEl>
                                          </p:spTgt>
                                        </p:tgtEl>
                                        <p:attrNameLst>
                                          <p:attrName>style.visibility</p:attrName>
                                        </p:attrNameLst>
                                      </p:cBhvr>
                                      <p:to>
                                        <p:strVal val="visible"/>
                                      </p:to>
                                    </p:set>
                                    <p:animEffect transition="in" filter="fade">
                                      <p:cBhvr>
                                        <p:cTn id="359" dur="500"/>
                                        <p:tgtEl>
                                          <p:spTgt spid="121">
                                            <p:txEl>
                                              <p:charRg st="1" end="1"/>
                                            </p:txEl>
                                          </p:spTgt>
                                        </p:tgtEl>
                                      </p:cBhvr>
                                    </p:animEffect>
                                  </p:childTnLst>
                                </p:cTn>
                              </p:par>
                            </p:childTnLst>
                          </p:cTn>
                        </p:par>
                        <p:par>
                          <p:cTn id="360" fill="hold">
                            <p:stCondLst>
                              <p:cond delay="44500"/>
                            </p:stCondLst>
                            <p:childTnLst>
                              <p:par>
                                <p:cTn id="361" presetID="10" presetClass="entr" presetSubtype="0" fill="hold" nodeType="afterEffect">
                                  <p:stCondLst>
                                    <p:cond delay="0"/>
                                  </p:stCondLst>
                                  <p:childTnLst>
                                    <p:set>
                                      <p:cBhvr>
                                        <p:cTn id="362" dur="1" fill="hold">
                                          <p:stCondLst>
                                            <p:cond delay="0"/>
                                          </p:stCondLst>
                                        </p:cTn>
                                        <p:tgtEl>
                                          <p:spTgt spid="111"/>
                                        </p:tgtEl>
                                        <p:attrNameLst>
                                          <p:attrName>style.visibility</p:attrName>
                                        </p:attrNameLst>
                                      </p:cBhvr>
                                      <p:to>
                                        <p:strVal val="visible"/>
                                      </p:to>
                                    </p:set>
                                    <p:animEffect transition="in" filter="fade">
                                      <p:cBhvr>
                                        <p:cTn id="363" dur="500"/>
                                        <p:tgtEl>
                                          <p:spTgt spid="111"/>
                                        </p:tgtEl>
                                      </p:cBhvr>
                                    </p:animEffect>
                                  </p:childTnLst>
                                </p:cTn>
                              </p:par>
                            </p:childTnLst>
                          </p:cTn>
                        </p:par>
                        <p:par>
                          <p:cTn id="364" fill="hold">
                            <p:stCondLst>
                              <p:cond delay="45000"/>
                            </p:stCondLst>
                            <p:childTnLst>
                              <p:par>
                                <p:cTn id="365" presetID="10" presetClass="entr" presetSubtype="0" fill="hold" nodeType="afterEffect">
                                  <p:stCondLst>
                                    <p:cond delay="0"/>
                                  </p:stCondLst>
                                  <p:childTnLst>
                                    <p:set>
                                      <p:cBhvr>
                                        <p:cTn id="366" dur="1" fill="hold">
                                          <p:stCondLst>
                                            <p:cond delay="0"/>
                                          </p:stCondLst>
                                        </p:cTn>
                                        <p:tgtEl>
                                          <p:spTgt spid="101"/>
                                        </p:tgtEl>
                                        <p:attrNameLst>
                                          <p:attrName>style.visibility</p:attrName>
                                        </p:attrNameLst>
                                      </p:cBhvr>
                                      <p:to>
                                        <p:strVal val="visible"/>
                                      </p:to>
                                    </p:set>
                                    <p:animEffect transition="in" filter="fade">
                                      <p:cBhvr>
                                        <p:cTn id="367" dur="500"/>
                                        <p:tgtEl>
                                          <p:spTgt spid="101"/>
                                        </p:tgtEl>
                                      </p:cBhvr>
                                    </p:animEffect>
                                  </p:childTnLst>
                                </p:cTn>
                              </p:par>
                            </p:childTnLst>
                          </p:cTn>
                        </p:par>
                        <p:par>
                          <p:cTn id="368" fill="hold">
                            <p:stCondLst>
                              <p:cond delay="45500"/>
                            </p:stCondLst>
                            <p:childTnLst>
                              <p:par>
                                <p:cTn id="369" presetID="10" presetClass="entr" presetSubtype="0" fill="hold" nodeType="afterEffect">
                                  <p:stCondLst>
                                    <p:cond delay="0"/>
                                  </p:stCondLst>
                                  <p:childTnLst>
                                    <p:set>
                                      <p:cBhvr>
                                        <p:cTn id="370" dur="1" fill="hold">
                                          <p:stCondLst>
                                            <p:cond delay="0"/>
                                          </p:stCondLst>
                                        </p:cTn>
                                        <p:tgtEl>
                                          <p:spTgt spid="124">
                                            <p:txEl>
                                              <p:pRg st="0" end="0"/>
                                            </p:txEl>
                                          </p:spTgt>
                                        </p:tgtEl>
                                        <p:attrNameLst>
                                          <p:attrName>style.visibility</p:attrName>
                                        </p:attrNameLst>
                                      </p:cBhvr>
                                      <p:to>
                                        <p:strVal val="visible"/>
                                      </p:to>
                                    </p:set>
                                    <p:animEffect transition="in" filter="fade">
                                      <p:cBhvr>
                                        <p:cTn id="371" dur="500"/>
                                        <p:tgtEl>
                                          <p:spTgt spid="124">
                                            <p:txEl>
                                              <p:pRg st="0" end="0"/>
                                            </p:txEl>
                                          </p:spTgt>
                                        </p:tgtEl>
                                      </p:cBhvr>
                                    </p:animEffect>
                                  </p:childTnLst>
                                </p:cTn>
                              </p:par>
                            </p:childTnLst>
                          </p:cTn>
                        </p:par>
                        <p:par>
                          <p:cTn id="372" fill="hold">
                            <p:stCondLst>
                              <p:cond delay="46000"/>
                            </p:stCondLst>
                            <p:childTnLst>
                              <p:par>
                                <p:cTn id="373" presetID="10" presetClass="entr" presetSubtype="0" fill="hold" nodeType="afterEffect">
                                  <p:stCondLst>
                                    <p:cond delay="0"/>
                                  </p:stCondLst>
                                  <p:childTnLst>
                                    <p:set>
                                      <p:cBhvr>
                                        <p:cTn id="374" dur="1" fill="hold">
                                          <p:stCondLst>
                                            <p:cond delay="0"/>
                                          </p:stCondLst>
                                        </p:cTn>
                                        <p:tgtEl>
                                          <p:spTgt spid="124">
                                            <p:txEl>
                                              <p:charRg st="1" end="1"/>
                                            </p:txEl>
                                          </p:spTgt>
                                        </p:tgtEl>
                                        <p:attrNameLst>
                                          <p:attrName>style.visibility</p:attrName>
                                        </p:attrNameLst>
                                      </p:cBhvr>
                                      <p:to>
                                        <p:strVal val="visible"/>
                                      </p:to>
                                    </p:set>
                                    <p:animEffect transition="in" filter="fade">
                                      <p:cBhvr>
                                        <p:cTn id="375" dur="500"/>
                                        <p:tgtEl>
                                          <p:spTgt spid="124">
                                            <p:txEl>
                                              <p:charRg st="1" end="1"/>
                                            </p:txEl>
                                          </p:spTgt>
                                        </p:tgtEl>
                                      </p:cBhvr>
                                    </p:animEffect>
                                  </p:childTnLst>
                                </p:cTn>
                              </p:par>
                            </p:childTnLst>
                          </p:cTn>
                        </p:par>
                        <p:par>
                          <p:cTn id="376" fill="hold">
                            <p:stCondLst>
                              <p:cond delay="46500"/>
                            </p:stCondLst>
                            <p:childTnLst>
                              <p:par>
                                <p:cTn id="377" presetID="10" presetClass="entr" presetSubtype="0" fill="hold" nodeType="afterEffect">
                                  <p:stCondLst>
                                    <p:cond delay="0"/>
                                  </p:stCondLst>
                                  <p:childTnLst>
                                    <p:set>
                                      <p:cBhvr>
                                        <p:cTn id="378" dur="1" fill="hold">
                                          <p:stCondLst>
                                            <p:cond delay="0"/>
                                          </p:stCondLst>
                                        </p:cTn>
                                        <p:tgtEl>
                                          <p:spTgt spid="124">
                                            <p:txEl>
                                              <p:charRg st="1" end="1"/>
                                            </p:txEl>
                                          </p:spTgt>
                                        </p:tgtEl>
                                        <p:attrNameLst>
                                          <p:attrName>style.visibility</p:attrName>
                                        </p:attrNameLst>
                                      </p:cBhvr>
                                      <p:to>
                                        <p:strVal val="visible"/>
                                      </p:to>
                                    </p:set>
                                    <p:animEffect transition="in" filter="fade">
                                      <p:cBhvr>
                                        <p:cTn id="379" dur="500"/>
                                        <p:tgtEl>
                                          <p:spTgt spid="124">
                                            <p:txEl>
                                              <p:charRg st="1" end="1"/>
                                            </p:txEl>
                                          </p:spTgt>
                                        </p:tgtEl>
                                      </p:cBhvr>
                                    </p:animEffect>
                                  </p:childTnLst>
                                </p:cTn>
                              </p:par>
                            </p:childTnLst>
                          </p:cTn>
                        </p:par>
                        <p:par>
                          <p:cTn id="380" fill="hold">
                            <p:stCondLst>
                              <p:cond delay="47000"/>
                            </p:stCondLst>
                            <p:childTnLst>
                              <p:par>
                                <p:cTn id="381" presetID="10" presetClass="entr" presetSubtype="0" fill="hold" nodeType="afterEffect">
                                  <p:stCondLst>
                                    <p:cond delay="0"/>
                                  </p:stCondLst>
                                  <p:childTnLst>
                                    <p:set>
                                      <p:cBhvr>
                                        <p:cTn id="382" dur="1" fill="hold">
                                          <p:stCondLst>
                                            <p:cond delay="0"/>
                                          </p:stCondLst>
                                        </p:cTn>
                                        <p:tgtEl>
                                          <p:spTgt spid="124">
                                            <p:txEl>
                                              <p:charRg st="1" end="1"/>
                                            </p:txEl>
                                          </p:spTgt>
                                        </p:tgtEl>
                                        <p:attrNameLst>
                                          <p:attrName>style.visibility</p:attrName>
                                        </p:attrNameLst>
                                      </p:cBhvr>
                                      <p:to>
                                        <p:strVal val="visible"/>
                                      </p:to>
                                    </p:set>
                                    <p:animEffect transition="in" filter="fade">
                                      <p:cBhvr>
                                        <p:cTn id="383" dur="500"/>
                                        <p:tgtEl>
                                          <p:spTgt spid="124">
                                            <p:txEl>
                                              <p:charRg st="1" end="1"/>
                                            </p:txEl>
                                          </p:spTgt>
                                        </p:tgtEl>
                                      </p:cBhvr>
                                    </p:animEffect>
                                  </p:childTnLst>
                                </p:cTn>
                              </p:par>
                            </p:childTnLst>
                          </p:cTn>
                        </p:par>
                        <p:par>
                          <p:cTn id="384" fill="hold">
                            <p:stCondLst>
                              <p:cond delay="47500"/>
                            </p:stCondLst>
                            <p:childTnLst>
                              <p:par>
                                <p:cTn id="385" presetID="10" presetClass="entr" presetSubtype="0" fill="hold" nodeType="afterEffect">
                                  <p:stCondLst>
                                    <p:cond delay="0"/>
                                  </p:stCondLst>
                                  <p:childTnLst>
                                    <p:set>
                                      <p:cBhvr>
                                        <p:cTn id="386" dur="1" fill="hold">
                                          <p:stCondLst>
                                            <p:cond delay="0"/>
                                          </p:stCondLst>
                                        </p:cTn>
                                        <p:tgtEl>
                                          <p:spTgt spid="124">
                                            <p:txEl>
                                              <p:charRg st="1" end="1"/>
                                            </p:txEl>
                                          </p:spTgt>
                                        </p:tgtEl>
                                        <p:attrNameLst>
                                          <p:attrName>style.visibility</p:attrName>
                                        </p:attrNameLst>
                                      </p:cBhvr>
                                      <p:to>
                                        <p:strVal val="visible"/>
                                      </p:to>
                                    </p:set>
                                    <p:animEffect transition="in" filter="fade">
                                      <p:cBhvr>
                                        <p:cTn id="387" dur="500"/>
                                        <p:tgtEl>
                                          <p:spTgt spid="124">
                                            <p:txEl>
                                              <p:charRg st="1" end="1"/>
                                            </p:txEl>
                                          </p:spTgt>
                                        </p:tgtEl>
                                      </p:cBhvr>
                                    </p:animEffect>
                                  </p:childTnLst>
                                </p:cTn>
                              </p:par>
                            </p:childTnLst>
                          </p:cTn>
                        </p:par>
                        <p:par>
                          <p:cTn id="388" fill="hold">
                            <p:stCondLst>
                              <p:cond delay="48000"/>
                            </p:stCondLst>
                            <p:childTnLst>
                              <p:par>
                                <p:cTn id="389" presetID="10" presetClass="entr" presetSubtype="0" fill="hold" nodeType="afterEffect">
                                  <p:stCondLst>
                                    <p:cond delay="0"/>
                                  </p:stCondLst>
                                  <p:childTnLst>
                                    <p:set>
                                      <p:cBhvr>
                                        <p:cTn id="390" dur="1" fill="hold">
                                          <p:stCondLst>
                                            <p:cond delay="0"/>
                                          </p:stCondLst>
                                        </p:cTn>
                                        <p:tgtEl>
                                          <p:spTgt spid="124">
                                            <p:txEl>
                                              <p:charRg st="1" end="1"/>
                                            </p:txEl>
                                          </p:spTgt>
                                        </p:tgtEl>
                                        <p:attrNameLst>
                                          <p:attrName>style.visibility</p:attrName>
                                        </p:attrNameLst>
                                      </p:cBhvr>
                                      <p:to>
                                        <p:strVal val="visible"/>
                                      </p:to>
                                    </p:set>
                                    <p:animEffect transition="in" filter="fade">
                                      <p:cBhvr>
                                        <p:cTn id="391" dur="500"/>
                                        <p:tgtEl>
                                          <p:spTgt spid="124">
                                            <p:txEl>
                                              <p:charRg st="1" end="1"/>
                                            </p:txEl>
                                          </p:spTgt>
                                        </p:tgtEl>
                                      </p:cBhvr>
                                    </p:animEffect>
                                  </p:childTnLst>
                                </p:cTn>
                              </p:par>
                            </p:childTnLst>
                          </p:cTn>
                        </p:par>
                        <p:par>
                          <p:cTn id="392" fill="hold">
                            <p:stCondLst>
                              <p:cond delay="48500"/>
                            </p:stCondLst>
                            <p:childTnLst>
                              <p:par>
                                <p:cTn id="393" presetID="10" presetClass="entr" presetSubtype="0" fill="hold" nodeType="afterEffect">
                                  <p:stCondLst>
                                    <p:cond delay="0"/>
                                  </p:stCondLst>
                                  <p:childTnLst>
                                    <p:set>
                                      <p:cBhvr>
                                        <p:cTn id="394" dur="1" fill="hold">
                                          <p:stCondLst>
                                            <p:cond delay="0"/>
                                          </p:stCondLst>
                                        </p:cTn>
                                        <p:tgtEl>
                                          <p:spTgt spid="124">
                                            <p:txEl>
                                              <p:charRg st="1" end="1"/>
                                            </p:txEl>
                                          </p:spTgt>
                                        </p:tgtEl>
                                        <p:attrNameLst>
                                          <p:attrName>style.visibility</p:attrName>
                                        </p:attrNameLst>
                                      </p:cBhvr>
                                      <p:to>
                                        <p:strVal val="visible"/>
                                      </p:to>
                                    </p:set>
                                    <p:animEffect transition="in" filter="fade">
                                      <p:cBhvr>
                                        <p:cTn id="395" dur="500"/>
                                        <p:tgtEl>
                                          <p:spTgt spid="124">
                                            <p:txEl>
                                              <p:charRg st="1" end="1"/>
                                            </p:txEl>
                                          </p:spTgt>
                                        </p:tgtEl>
                                      </p:cBhvr>
                                    </p:animEffect>
                                  </p:childTnLst>
                                </p:cTn>
                              </p:par>
                            </p:childTnLst>
                          </p:cTn>
                        </p:par>
                        <p:par>
                          <p:cTn id="396" fill="hold">
                            <p:stCondLst>
                              <p:cond delay="49000"/>
                            </p:stCondLst>
                            <p:childTnLst>
                              <p:par>
                                <p:cTn id="397" presetID="10" presetClass="entr" presetSubtype="0" fill="hold" nodeType="afterEffect">
                                  <p:stCondLst>
                                    <p:cond delay="0"/>
                                  </p:stCondLst>
                                  <p:childTnLst>
                                    <p:set>
                                      <p:cBhvr>
                                        <p:cTn id="398" dur="1" fill="hold">
                                          <p:stCondLst>
                                            <p:cond delay="0"/>
                                          </p:stCondLst>
                                        </p:cTn>
                                        <p:tgtEl>
                                          <p:spTgt spid="124">
                                            <p:txEl>
                                              <p:charRg st="1" end="1"/>
                                            </p:txEl>
                                          </p:spTgt>
                                        </p:tgtEl>
                                        <p:attrNameLst>
                                          <p:attrName>style.visibility</p:attrName>
                                        </p:attrNameLst>
                                      </p:cBhvr>
                                      <p:to>
                                        <p:strVal val="visible"/>
                                      </p:to>
                                    </p:set>
                                    <p:animEffect transition="in" filter="fade">
                                      <p:cBhvr>
                                        <p:cTn id="399" dur="500"/>
                                        <p:tgtEl>
                                          <p:spTgt spid="124">
                                            <p:txEl>
                                              <p:charRg st="1" end="1"/>
                                            </p:txEl>
                                          </p:spTgt>
                                        </p:tgtEl>
                                      </p:cBhvr>
                                    </p:animEffect>
                                  </p:childTnLst>
                                </p:cTn>
                              </p:par>
                            </p:childTnLst>
                          </p:cTn>
                        </p:par>
                        <p:par>
                          <p:cTn id="400" fill="hold">
                            <p:stCondLst>
                              <p:cond delay="49500"/>
                            </p:stCondLst>
                            <p:childTnLst>
                              <p:par>
                                <p:cTn id="401" presetID="10" presetClass="entr" presetSubtype="0" fill="hold" nodeType="afterEffect">
                                  <p:stCondLst>
                                    <p:cond delay="0"/>
                                  </p:stCondLst>
                                  <p:childTnLst>
                                    <p:set>
                                      <p:cBhvr>
                                        <p:cTn id="402" dur="1" fill="hold">
                                          <p:stCondLst>
                                            <p:cond delay="0"/>
                                          </p:stCondLst>
                                        </p:cTn>
                                        <p:tgtEl>
                                          <p:spTgt spid="124">
                                            <p:txEl>
                                              <p:charRg st="1" end="1"/>
                                            </p:txEl>
                                          </p:spTgt>
                                        </p:tgtEl>
                                        <p:attrNameLst>
                                          <p:attrName>style.visibility</p:attrName>
                                        </p:attrNameLst>
                                      </p:cBhvr>
                                      <p:to>
                                        <p:strVal val="visible"/>
                                      </p:to>
                                    </p:set>
                                    <p:animEffect transition="in" filter="fade">
                                      <p:cBhvr>
                                        <p:cTn id="403" dur="500"/>
                                        <p:tgtEl>
                                          <p:spTgt spid="124">
                                            <p:txEl>
                                              <p:charRg st="1" end="1"/>
                                            </p:txEl>
                                          </p:spTgt>
                                        </p:tgtEl>
                                      </p:cBhvr>
                                    </p:animEffect>
                                  </p:childTnLst>
                                </p:cTn>
                              </p:par>
                            </p:childTnLst>
                          </p:cTn>
                        </p:par>
                        <p:par>
                          <p:cTn id="404" fill="hold">
                            <p:stCondLst>
                              <p:cond delay="50000"/>
                            </p:stCondLst>
                            <p:childTnLst>
                              <p:par>
                                <p:cTn id="405" presetID="10" presetClass="entr" presetSubtype="0" fill="hold" nodeType="afterEffect">
                                  <p:stCondLst>
                                    <p:cond delay="0"/>
                                  </p:stCondLst>
                                  <p:childTnLst>
                                    <p:set>
                                      <p:cBhvr>
                                        <p:cTn id="406" dur="1" fill="hold">
                                          <p:stCondLst>
                                            <p:cond delay="0"/>
                                          </p:stCondLst>
                                        </p:cTn>
                                        <p:tgtEl>
                                          <p:spTgt spid="123">
                                            <p:txEl>
                                              <p:pRg st="0" end="0"/>
                                            </p:txEl>
                                          </p:spTgt>
                                        </p:tgtEl>
                                        <p:attrNameLst>
                                          <p:attrName>style.visibility</p:attrName>
                                        </p:attrNameLst>
                                      </p:cBhvr>
                                      <p:to>
                                        <p:strVal val="visible"/>
                                      </p:to>
                                    </p:set>
                                    <p:animEffect transition="in" filter="fade">
                                      <p:cBhvr>
                                        <p:cTn id="407" dur="500"/>
                                        <p:tgtEl>
                                          <p:spTgt spid="123">
                                            <p:txEl>
                                              <p:pRg st="0" end="0"/>
                                            </p:txEl>
                                          </p:spTgt>
                                        </p:tgtEl>
                                      </p:cBhvr>
                                    </p:animEffect>
                                  </p:childTnLst>
                                </p:cTn>
                              </p:par>
                            </p:childTnLst>
                          </p:cTn>
                        </p:par>
                        <p:par>
                          <p:cTn id="408" fill="hold">
                            <p:stCondLst>
                              <p:cond delay="50500"/>
                            </p:stCondLst>
                            <p:childTnLst>
                              <p:par>
                                <p:cTn id="409" presetID="10" presetClass="entr" presetSubtype="0" fill="hold" nodeType="afterEffect">
                                  <p:stCondLst>
                                    <p:cond delay="0"/>
                                  </p:stCondLst>
                                  <p:childTnLst>
                                    <p:set>
                                      <p:cBhvr>
                                        <p:cTn id="410" dur="1" fill="hold">
                                          <p:stCondLst>
                                            <p:cond delay="0"/>
                                          </p:stCondLst>
                                        </p:cTn>
                                        <p:tgtEl>
                                          <p:spTgt spid="123">
                                            <p:txEl>
                                              <p:charRg st="1" end="1"/>
                                            </p:txEl>
                                          </p:spTgt>
                                        </p:tgtEl>
                                        <p:attrNameLst>
                                          <p:attrName>style.visibility</p:attrName>
                                        </p:attrNameLst>
                                      </p:cBhvr>
                                      <p:to>
                                        <p:strVal val="visible"/>
                                      </p:to>
                                    </p:set>
                                    <p:animEffect transition="in" filter="fade">
                                      <p:cBhvr>
                                        <p:cTn id="411" dur="500"/>
                                        <p:tgtEl>
                                          <p:spTgt spid="123">
                                            <p:txEl>
                                              <p:charRg st="1" end="1"/>
                                            </p:txEl>
                                          </p:spTgt>
                                        </p:tgtEl>
                                      </p:cBhvr>
                                    </p:animEffect>
                                  </p:childTnLst>
                                </p:cTn>
                              </p:par>
                            </p:childTnLst>
                          </p:cTn>
                        </p:par>
                        <p:par>
                          <p:cTn id="412" fill="hold">
                            <p:stCondLst>
                              <p:cond delay="51000"/>
                            </p:stCondLst>
                            <p:childTnLst>
                              <p:par>
                                <p:cTn id="413" presetID="10" presetClass="entr" presetSubtype="0" fill="hold" nodeType="afterEffect">
                                  <p:stCondLst>
                                    <p:cond delay="0"/>
                                  </p:stCondLst>
                                  <p:childTnLst>
                                    <p:set>
                                      <p:cBhvr>
                                        <p:cTn id="414" dur="1" fill="hold">
                                          <p:stCondLst>
                                            <p:cond delay="0"/>
                                          </p:stCondLst>
                                        </p:cTn>
                                        <p:tgtEl>
                                          <p:spTgt spid="123">
                                            <p:txEl>
                                              <p:charRg st="1" end="1"/>
                                            </p:txEl>
                                          </p:spTgt>
                                        </p:tgtEl>
                                        <p:attrNameLst>
                                          <p:attrName>style.visibility</p:attrName>
                                        </p:attrNameLst>
                                      </p:cBhvr>
                                      <p:to>
                                        <p:strVal val="visible"/>
                                      </p:to>
                                    </p:set>
                                    <p:animEffect transition="in" filter="fade">
                                      <p:cBhvr>
                                        <p:cTn id="415" dur="500"/>
                                        <p:tgtEl>
                                          <p:spTgt spid="123">
                                            <p:txEl>
                                              <p:charRg st="1" end="1"/>
                                            </p:txEl>
                                          </p:spTgt>
                                        </p:tgtEl>
                                      </p:cBhvr>
                                    </p:animEffect>
                                  </p:childTnLst>
                                </p:cTn>
                              </p:par>
                            </p:childTnLst>
                          </p:cTn>
                        </p:par>
                        <p:par>
                          <p:cTn id="416" fill="hold">
                            <p:stCondLst>
                              <p:cond delay="51500"/>
                            </p:stCondLst>
                            <p:childTnLst>
                              <p:par>
                                <p:cTn id="417" presetID="10" presetClass="entr" presetSubtype="0" fill="hold" nodeType="afterEffect">
                                  <p:stCondLst>
                                    <p:cond delay="0"/>
                                  </p:stCondLst>
                                  <p:childTnLst>
                                    <p:set>
                                      <p:cBhvr>
                                        <p:cTn id="418" dur="1" fill="hold">
                                          <p:stCondLst>
                                            <p:cond delay="0"/>
                                          </p:stCondLst>
                                        </p:cTn>
                                        <p:tgtEl>
                                          <p:spTgt spid="123">
                                            <p:txEl>
                                              <p:charRg st="1" end="1"/>
                                            </p:txEl>
                                          </p:spTgt>
                                        </p:tgtEl>
                                        <p:attrNameLst>
                                          <p:attrName>style.visibility</p:attrName>
                                        </p:attrNameLst>
                                      </p:cBhvr>
                                      <p:to>
                                        <p:strVal val="visible"/>
                                      </p:to>
                                    </p:set>
                                    <p:animEffect transition="in" filter="fade">
                                      <p:cBhvr>
                                        <p:cTn id="419" dur="500"/>
                                        <p:tgtEl>
                                          <p:spTgt spid="123">
                                            <p:txEl>
                                              <p:charRg st="1" end="1"/>
                                            </p:txEl>
                                          </p:spTgt>
                                        </p:tgtEl>
                                      </p:cBhvr>
                                    </p:animEffect>
                                  </p:childTnLst>
                                </p:cTn>
                              </p:par>
                            </p:childTnLst>
                          </p:cTn>
                        </p:par>
                        <p:par>
                          <p:cTn id="420" fill="hold">
                            <p:stCondLst>
                              <p:cond delay="52000"/>
                            </p:stCondLst>
                            <p:childTnLst>
                              <p:par>
                                <p:cTn id="421" presetID="10" presetClass="entr" presetSubtype="0" fill="hold" nodeType="afterEffect">
                                  <p:stCondLst>
                                    <p:cond delay="0"/>
                                  </p:stCondLst>
                                  <p:childTnLst>
                                    <p:set>
                                      <p:cBhvr>
                                        <p:cTn id="422" dur="1" fill="hold">
                                          <p:stCondLst>
                                            <p:cond delay="0"/>
                                          </p:stCondLst>
                                        </p:cTn>
                                        <p:tgtEl>
                                          <p:spTgt spid="123">
                                            <p:txEl>
                                              <p:charRg st="1" end="1"/>
                                            </p:txEl>
                                          </p:spTgt>
                                        </p:tgtEl>
                                        <p:attrNameLst>
                                          <p:attrName>style.visibility</p:attrName>
                                        </p:attrNameLst>
                                      </p:cBhvr>
                                      <p:to>
                                        <p:strVal val="visible"/>
                                      </p:to>
                                    </p:set>
                                    <p:animEffect transition="in" filter="fade">
                                      <p:cBhvr>
                                        <p:cTn id="423" dur="500"/>
                                        <p:tgtEl>
                                          <p:spTgt spid="123">
                                            <p:txEl>
                                              <p:charRg st="1" end="1"/>
                                            </p:txEl>
                                          </p:spTgt>
                                        </p:tgtEl>
                                      </p:cBhvr>
                                    </p:animEffect>
                                  </p:childTnLst>
                                </p:cTn>
                              </p:par>
                            </p:childTnLst>
                          </p:cTn>
                        </p:par>
                        <p:par>
                          <p:cTn id="424" fill="hold">
                            <p:stCondLst>
                              <p:cond delay="52500"/>
                            </p:stCondLst>
                            <p:childTnLst>
                              <p:par>
                                <p:cTn id="425" presetID="10" presetClass="entr" presetSubtype="0" fill="hold" nodeType="afterEffect">
                                  <p:stCondLst>
                                    <p:cond delay="0"/>
                                  </p:stCondLst>
                                  <p:childTnLst>
                                    <p:set>
                                      <p:cBhvr>
                                        <p:cTn id="426" dur="1" fill="hold">
                                          <p:stCondLst>
                                            <p:cond delay="0"/>
                                          </p:stCondLst>
                                        </p:cTn>
                                        <p:tgtEl>
                                          <p:spTgt spid="123">
                                            <p:txEl>
                                              <p:charRg st="1" end="1"/>
                                            </p:txEl>
                                          </p:spTgt>
                                        </p:tgtEl>
                                        <p:attrNameLst>
                                          <p:attrName>style.visibility</p:attrName>
                                        </p:attrNameLst>
                                      </p:cBhvr>
                                      <p:to>
                                        <p:strVal val="visible"/>
                                      </p:to>
                                    </p:set>
                                    <p:animEffect transition="in" filter="fade">
                                      <p:cBhvr>
                                        <p:cTn id="427" dur="500"/>
                                        <p:tgtEl>
                                          <p:spTgt spid="123">
                                            <p:txEl>
                                              <p:charRg st="1" end="1"/>
                                            </p:txEl>
                                          </p:spTgt>
                                        </p:tgtEl>
                                      </p:cBhvr>
                                    </p:animEffect>
                                  </p:childTnLst>
                                </p:cTn>
                              </p:par>
                            </p:childTnLst>
                          </p:cTn>
                        </p:par>
                        <p:par>
                          <p:cTn id="428" fill="hold">
                            <p:stCondLst>
                              <p:cond delay="53000"/>
                            </p:stCondLst>
                            <p:childTnLst>
                              <p:par>
                                <p:cTn id="429" presetID="10" presetClass="entr" presetSubtype="0" fill="hold" nodeType="afterEffect">
                                  <p:stCondLst>
                                    <p:cond delay="0"/>
                                  </p:stCondLst>
                                  <p:childTnLst>
                                    <p:set>
                                      <p:cBhvr>
                                        <p:cTn id="430" dur="1" fill="hold">
                                          <p:stCondLst>
                                            <p:cond delay="0"/>
                                          </p:stCondLst>
                                        </p:cTn>
                                        <p:tgtEl>
                                          <p:spTgt spid="123">
                                            <p:txEl>
                                              <p:charRg st="1" end="1"/>
                                            </p:txEl>
                                          </p:spTgt>
                                        </p:tgtEl>
                                        <p:attrNameLst>
                                          <p:attrName>style.visibility</p:attrName>
                                        </p:attrNameLst>
                                      </p:cBhvr>
                                      <p:to>
                                        <p:strVal val="visible"/>
                                      </p:to>
                                    </p:set>
                                    <p:animEffect transition="in" filter="fade">
                                      <p:cBhvr>
                                        <p:cTn id="431" dur="500"/>
                                        <p:tgtEl>
                                          <p:spTgt spid="123">
                                            <p:txEl>
                                              <p:charRg st="1" end="1"/>
                                            </p:txEl>
                                          </p:spTgt>
                                        </p:tgtEl>
                                      </p:cBhvr>
                                    </p:animEffect>
                                  </p:childTnLst>
                                </p:cTn>
                              </p:par>
                            </p:childTnLst>
                          </p:cTn>
                        </p:par>
                        <p:par>
                          <p:cTn id="432" fill="hold">
                            <p:stCondLst>
                              <p:cond delay="53500"/>
                            </p:stCondLst>
                            <p:childTnLst>
                              <p:par>
                                <p:cTn id="433" presetID="10" presetClass="entr" presetSubtype="0" fill="hold" nodeType="afterEffect">
                                  <p:stCondLst>
                                    <p:cond delay="0"/>
                                  </p:stCondLst>
                                  <p:childTnLst>
                                    <p:set>
                                      <p:cBhvr>
                                        <p:cTn id="434" dur="1" fill="hold">
                                          <p:stCondLst>
                                            <p:cond delay="0"/>
                                          </p:stCondLst>
                                        </p:cTn>
                                        <p:tgtEl>
                                          <p:spTgt spid="123">
                                            <p:txEl>
                                              <p:charRg st="1" end="1"/>
                                            </p:txEl>
                                          </p:spTgt>
                                        </p:tgtEl>
                                        <p:attrNameLst>
                                          <p:attrName>style.visibility</p:attrName>
                                        </p:attrNameLst>
                                      </p:cBhvr>
                                      <p:to>
                                        <p:strVal val="visible"/>
                                      </p:to>
                                    </p:set>
                                    <p:animEffect transition="in" filter="fade">
                                      <p:cBhvr>
                                        <p:cTn id="435" dur="500"/>
                                        <p:tgtEl>
                                          <p:spTgt spid="123">
                                            <p:txEl>
                                              <p:charRg st="1" end="1"/>
                                            </p:txEl>
                                          </p:spTgt>
                                        </p:tgtEl>
                                      </p:cBhvr>
                                    </p:animEffect>
                                  </p:childTnLst>
                                </p:cTn>
                              </p:par>
                            </p:childTnLst>
                          </p:cTn>
                        </p:par>
                        <p:par>
                          <p:cTn id="436" fill="hold">
                            <p:stCondLst>
                              <p:cond delay="54000"/>
                            </p:stCondLst>
                            <p:childTnLst>
                              <p:par>
                                <p:cTn id="437" presetID="10" presetClass="entr" presetSubtype="0" fill="hold" nodeType="afterEffect">
                                  <p:stCondLst>
                                    <p:cond delay="0"/>
                                  </p:stCondLst>
                                  <p:childTnLst>
                                    <p:set>
                                      <p:cBhvr>
                                        <p:cTn id="438" dur="1" fill="hold">
                                          <p:stCondLst>
                                            <p:cond delay="0"/>
                                          </p:stCondLst>
                                        </p:cTn>
                                        <p:tgtEl>
                                          <p:spTgt spid="123">
                                            <p:txEl>
                                              <p:charRg st="1" end="1"/>
                                            </p:txEl>
                                          </p:spTgt>
                                        </p:tgtEl>
                                        <p:attrNameLst>
                                          <p:attrName>style.visibility</p:attrName>
                                        </p:attrNameLst>
                                      </p:cBhvr>
                                      <p:to>
                                        <p:strVal val="visible"/>
                                      </p:to>
                                    </p:set>
                                    <p:animEffect transition="in" filter="fade">
                                      <p:cBhvr>
                                        <p:cTn id="439" dur="500"/>
                                        <p:tgtEl>
                                          <p:spTgt spid="123">
                                            <p:txEl>
                                              <p:charRg st="1" end="1"/>
                                            </p:txEl>
                                          </p:spTgt>
                                        </p:tgtEl>
                                      </p:cBhvr>
                                    </p:animEffect>
                                  </p:childTnLst>
                                </p:cTn>
                              </p:par>
                            </p:childTnLst>
                          </p:cTn>
                        </p:par>
                        <p:par>
                          <p:cTn id="440" fill="hold">
                            <p:stCondLst>
                              <p:cond delay="54500"/>
                            </p:stCondLst>
                            <p:childTnLst>
                              <p:par>
                                <p:cTn id="441" presetID="10" presetClass="entr" presetSubtype="0" fill="hold" nodeType="afterEffect">
                                  <p:stCondLst>
                                    <p:cond delay="0"/>
                                  </p:stCondLst>
                                  <p:childTnLst>
                                    <p:set>
                                      <p:cBhvr>
                                        <p:cTn id="442" dur="1" fill="hold">
                                          <p:stCondLst>
                                            <p:cond delay="0"/>
                                          </p:stCondLst>
                                        </p:cTn>
                                        <p:tgtEl>
                                          <p:spTgt spid="114"/>
                                        </p:tgtEl>
                                        <p:attrNameLst>
                                          <p:attrName>style.visibility</p:attrName>
                                        </p:attrNameLst>
                                      </p:cBhvr>
                                      <p:to>
                                        <p:strVal val="visible"/>
                                      </p:to>
                                    </p:set>
                                    <p:animEffect transition="in" filter="fade">
                                      <p:cBhvr>
                                        <p:cTn id="443"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02">
  <p:cSld name="Pic02">
    <p:spTree>
      <p:nvGrpSpPr>
        <p:cNvPr id="1" name="Shape 125"/>
        <p:cNvGrpSpPr/>
        <p:nvPr/>
      </p:nvGrpSpPr>
      <p:grpSpPr>
        <a:xfrm>
          <a:off x="0" y="0"/>
          <a:ext cx="0" cy="0"/>
          <a:chOff x="0" y="0"/>
          <a:chExt cx="0" cy="0"/>
        </a:xfrm>
      </p:grpSpPr>
      <p:sp>
        <p:nvSpPr>
          <p:cNvPr id="126" name="Google Shape;126;p342"/>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127" name="Google Shape;127;p342"/>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28" name="Google Shape;128;p342"/>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129" name="Google Shape;129;p342"/>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130" name="Google Shape;130;p342"/>
          <p:cNvSpPr>
            <a:spLocks noGrp="1"/>
          </p:cNvSpPr>
          <p:nvPr>
            <p:ph type="pic" idx="2"/>
          </p:nvPr>
        </p:nvSpPr>
        <p:spPr>
          <a:xfrm>
            <a:off x="6019190" y="1431959"/>
            <a:ext cx="5299844" cy="1796083"/>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31" name="Google Shape;131;p342"/>
          <p:cNvSpPr>
            <a:spLocks noGrp="1"/>
          </p:cNvSpPr>
          <p:nvPr>
            <p:ph type="pic" idx="3"/>
          </p:nvPr>
        </p:nvSpPr>
        <p:spPr>
          <a:xfrm>
            <a:off x="6019190" y="3429000"/>
            <a:ext cx="5299844" cy="1796083"/>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423881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7">
                                            <p:txEl>
                                              <p:pRg st="0" end="0"/>
                                            </p:txEl>
                                          </p:spTgt>
                                        </p:tgtEl>
                                        <p:attrNameLst>
                                          <p:attrName>style.visibility</p:attrName>
                                        </p:attrNameLst>
                                      </p:cBhvr>
                                      <p:to>
                                        <p:strVal val="visible"/>
                                      </p:to>
                                    </p:set>
                                    <p:animEffect transition="in" filter="fade">
                                      <p:cBhvr>
                                        <p:cTn id="11" dur="500"/>
                                        <p:tgtEl>
                                          <p:spTgt spid="12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7">
                                            <p:txEl>
                                              <p:charRg st="1" end="1"/>
                                            </p:txEl>
                                          </p:spTgt>
                                        </p:tgtEl>
                                        <p:attrNameLst>
                                          <p:attrName>style.visibility</p:attrName>
                                        </p:attrNameLst>
                                      </p:cBhvr>
                                      <p:to>
                                        <p:strVal val="visible"/>
                                      </p:to>
                                    </p:set>
                                    <p:animEffect transition="in" filter="fade">
                                      <p:cBhvr>
                                        <p:cTn id="15" dur="500"/>
                                        <p:tgtEl>
                                          <p:spTgt spid="127">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xEl>
                                              <p:charRg st="1" end="1"/>
                                            </p:txEl>
                                          </p:spTgt>
                                        </p:tgtEl>
                                        <p:attrNameLst>
                                          <p:attrName>style.visibility</p:attrName>
                                        </p:attrNameLst>
                                      </p:cBhvr>
                                      <p:to>
                                        <p:strVal val="visible"/>
                                      </p:to>
                                    </p:set>
                                    <p:animEffect transition="in" filter="fade">
                                      <p:cBhvr>
                                        <p:cTn id="19" dur="500"/>
                                        <p:tgtEl>
                                          <p:spTgt spid="127">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7">
                                            <p:txEl>
                                              <p:charRg st="1" end="1"/>
                                            </p:txEl>
                                          </p:spTgt>
                                        </p:tgtEl>
                                        <p:attrNameLst>
                                          <p:attrName>style.visibility</p:attrName>
                                        </p:attrNameLst>
                                      </p:cBhvr>
                                      <p:to>
                                        <p:strVal val="visible"/>
                                      </p:to>
                                    </p:set>
                                    <p:animEffect transition="in" filter="fade">
                                      <p:cBhvr>
                                        <p:cTn id="23" dur="500"/>
                                        <p:tgtEl>
                                          <p:spTgt spid="127">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7">
                                            <p:txEl>
                                              <p:charRg st="1" end="1"/>
                                            </p:txEl>
                                          </p:spTgt>
                                        </p:tgtEl>
                                        <p:attrNameLst>
                                          <p:attrName>style.visibility</p:attrName>
                                        </p:attrNameLst>
                                      </p:cBhvr>
                                      <p:to>
                                        <p:strVal val="visible"/>
                                      </p:to>
                                    </p:set>
                                    <p:animEffect transition="in" filter="fade">
                                      <p:cBhvr>
                                        <p:cTn id="27" dur="500"/>
                                        <p:tgtEl>
                                          <p:spTgt spid="127">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7">
                                            <p:txEl>
                                              <p:charRg st="1" end="1"/>
                                            </p:txEl>
                                          </p:spTgt>
                                        </p:tgtEl>
                                        <p:attrNameLst>
                                          <p:attrName>style.visibility</p:attrName>
                                        </p:attrNameLst>
                                      </p:cBhvr>
                                      <p:to>
                                        <p:strVal val="visible"/>
                                      </p:to>
                                    </p:set>
                                    <p:animEffect transition="in" filter="fade">
                                      <p:cBhvr>
                                        <p:cTn id="31" dur="500"/>
                                        <p:tgtEl>
                                          <p:spTgt spid="127">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7">
                                            <p:txEl>
                                              <p:charRg st="1" end="1"/>
                                            </p:txEl>
                                          </p:spTgt>
                                        </p:tgtEl>
                                        <p:attrNameLst>
                                          <p:attrName>style.visibility</p:attrName>
                                        </p:attrNameLst>
                                      </p:cBhvr>
                                      <p:to>
                                        <p:strVal val="visible"/>
                                      </p:to>
                                    </p:set>
                                    <p:animEffect transition="in" filter="fade">
                                      <p:cBhvr>
                                        <p:cTn id="35" dur="500"/>
                                        <p:tgtEl>
                                          <p:spTgt spid="127">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7">
                                            <p:txEl>
                                              <p:charRg st="1" end="1"/>
                                            </p:txEl>
                                          </p:spTgt>
                                        </p:tgtEl>
                                        <p:attrNameLst>
                                          <p:attrName>style.visibility</p:attrName>
                                        </p:attrNameLst>
                                      </p:cBhvr>
                                      <p:to>
                                        <p:strVal val="visible"/>
                                      </p:to>
                                    </p:set>
                                    <p:animEffect transition="in" filter="fade">
                                      <p:cBhvr>
                                        <p:cTn id="39" dur="500"/>
                                        <p:tgtEl>
                                          <p:spTgt spid="127">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27">
                                            <p:txEl>
                                              <p:charRg st="1" end="1"/>
                                            </p:txEl>
                                          </p:spTgt>
                                        </p:tgtEl>
                                        <p:attrNameLst>
                                          <p:attrName>style.visibility</p:attrName>
                                        </p:attrNameLst>
                                      </p:cBhvr>
                                      <p:to>
                                        <p:strVal val="visible"/>
                                      </p:to>
                                    </p:set>
                                    <p:animEffect transition="in" filter="fade">
                                      <p:cBhvr>
                                        <p:cTn id="43" dur="500"/>
                                        <p:tgtEl>
                                          <p:spTgt spid="127">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500"/>
                                        <p:tgtEl>
                                          <p:spTgt spid="13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03">
  <p:cSld name="Pic03">
    <p:spTree>
      <p:nvGrpSpPr>
        <p:cNvPr id="1" name="Shape 132"/>
        <p:cNvGrpSpPr/>
        <p:nvPr/>
      </p:nvGrpSpPr>
      <p:grpSpPr>
        <a:xfrm>
          <a:off x="0" y="0"/>
          <a:ext cx="0" cy="0"/>
          <a:chOff x="0" y="0"/>
          <a:chExt cx="0" cy="0"/>
        </a:xfrm>
      </p:grpSpPr>
      <p:sp>
        <p:nvSpPr>
          <p:cNvPr id="133" name="Google Shape;133;p343"/>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134" name="Google Shape;134;p343"/>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35" name="Google Shape;135;p343"/>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136" name="Google Shape;136;p343"/>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137" name="Google Shape;137;p343"/>
          <p:cNvSpPr>
            <a:spLocks noGrp="1"/>
          </p:cNvSpPr>
          <p:nvPr>
            <p:ph type="pic" idx="2"/>
          </p:nvPr>
        </p:nvSpPr>
        <p:spPr>
          <a:xfrm>
            <a:off x="871807" y="1496124"/>
            <a:ext cx="2446415" cy="3793125"/>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38" name="Google Shape;138;p343"/>
          <p:cNvSpPr>
            <a:spLocks noGrp="1"/>
          </p:cNvSpPr>
          <p:nvPr>
            <p:ph type="pic" idx="3"/>
          </p:nvPr>
        </p:nvSpPr>
        <p:spPr>
          <a:xfrm>
            <a:off x="3561387" y="1496124"/>
            <a:ext cx="2372660" cy="1796083"/>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39" name="Google Shape;139;p343"/>
          <p:cNvSpPr>
            <a:spLocks noGrp="1"/>
          </p:cNvSpPr>
          <p:nvPr>
            <p:ph type="pic" idx="4"/>
          </p:nvPr>
        </p:nvSpPr>
        <p:spPr>
          <a:xfrm>
            <a:off x="8934035" y="1496124"/>
            <a:ext cx="2372660" cy="1796083"/>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40" name="Google Shape;140;p343"/>
          <p:cNvSpPr>
            <a:spLocks noGrp="1"/>
          </p:cNvSpPr>
          <p:nvPr>
            <p:ph type="pic" idx="5"/>
          </p:nvPr>
        </p:nvSpPr>
        <p:spPr>
          <a:xfrm>
            <a:off x="6211310" y="3493167"/>
            <a:ext cx="2372660" cy="1796083"/>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grpSp>
        <p:nvGrpSpPr>
          <p:cNvPr id="141" name="Google Shape;141;p343"/>
          <p:cNvGrpSpPr/>
          <p:nvPr/>
        </p:nvGrpSpPr>
        <p:grpSpPr>
          <a:xfrm>
            <a:off x="3552748" y="3427294"/>
            <a:ext cx="2381299" cy="1861956"/>
            <a:chOff x="2664561" y="2570470"/>
            <a:chExt cx="1785974" cy="1396467"/>
          </a:xfrm>
        </p:grpSpPr>
        <p:sp>
          <p:nvSpPr>
            <p:cNvPr id="142" name="Google Shape;142;p343"/>
            <p:cNvSpPr/>
            <p:nvPr/>
          </p:nvSpPr>
          <p:spPr>
            <a:xfrm>
              <a:off x="2664561" y="2570470"/>
              <a:ext cx="1785974" cy="1347062"/>
            </a:xfrm>
            <a:prstGeom prst="rect">
              <a:avLst/>
            </a:prstGeom>
            <a:solidFill>
              <a:srgbClr val="1A5D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143" name="Google Shape;143;p343"/>
            <p:cNvSpPr/>
            <p:nvPr/>
          </p:nvSpPr>
          <p:spPr>
            <a:xfrm>
              <a:off x="2664561" y="2619875"/>
              <a:ext cx="1785974" cy="13470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144" name="Google Shape;144;p343"/>
          <p:cNvGrpSpPr/>
          <p:nvPr/>
        </p:nvGrpSpPr>
        <p:grpSpPr>
          <a:xfrm>
            <a:off x="8925396" y="3417134"/>
            <a:ext cx="2381299" cy="1872116"/>
            <a:chOff x="6694047" y="2562850"/>
            <a:chExt cx="1785974" cy="1404087"/>
          </a:xfrm>
        </p:grpSpPr>
        <p:sp>
          <p:nvSpPr>
            <p:cNvPr id="145" name="Google Shape;145;p343"/>
            <p:cNvSpPr/>
            <p:nvPr/>
          </p:nvSpPr>
          <p:spPr>
            <a:xfrm>
              <a:off x="6694047" y="2562850"/>
              <a:ext cx="1785974" cy="1347062"/>
            </a:xfrm>
            <a:prstGeom prst="rect">
              <a:avLst/>
            </a:prstGeom>
            <a:solidFill>
              <a:srgbClr val="B87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146" name="Google Shape;146;p343"/>
            <p:cNvSpPr/>
            <p:nvPr/>
          </p:nvSpPr>
          <p:spPr>
            <a:xfrm>
              <a:off x="6694047" y="2619875"/>
              <a:ext cx="1785974" cy="1347062"/>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147" name="Google Shape;147;p343"/>
          <p:cNvGrpSpPr/>
          <p:nvPr/>
        </p:nvGrpSpPr>
        <p:grpSpPr>
          <a:xfrm>
            <a:off x="6211309" y="1496124"/>
            <a:ext cx="2381299" cy="1876243"/>
            <a:chOff x="4658482" y="1122093"/>
            <a:chExt cx="1785974" cy="1407182"/>
          </a:xfrm>
        </p:grpSpPr>
        <p:sp>
          <p:nvSpPr>
            <p:cNvPr id="148" name="Google Shape;148;p343"/>
            <p:cNvSpPr/>
            <p:nvPr/>
          </p:nvSpPr>
          <p:spPr>
            <a:xfrm>
              <a:off x="4658482" y="1182213"/>
              <a:ext cx="1785974" cy="1347062"/>
            </a:xfrm>
            <a:prstGeom prst="rect">
              <a:avLst/>
            </a:prstGeom>
            <a:solidFill>
              <a:srgbClr val="0A554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149" name="Google Shape;149;p343"/>
            <p:cNvSpPr/>
            <p:nvPr/>
          </p:nvSpPr>
          <p:spPr>
            <a:xfrm>
              <a:off x="4658482" y="1122093"/>
              <a:ext cx="1785974" cy="13470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spTree>
    <p:extLst>
      <p:ext uri="{BB962C8B-B14F-4D97-AF65-F5344CB8AC3E}">
        <p14:creationId xmlns:p14="http://schemas.microsoft.com/office/powerpoint/2010/main" val="105077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500"/>
                                        <p:tgtEl>
                                          <p:spTgt spid="1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4">
                                            <p:txEl>
                                              <p:pRg st="0" end="0"/>
                                            </p:txEl>
                                          </p:spTgt>
                                        </p:tgtEl>
                                        <p:attrNameLst>
                                          <p:attrName>style.visibility</p:attrName>
                                        </p:attrNameLst>
                                      </p:cBhvr>
                                      <p:to>
                                        <p:strVal val="visible"/>
                                      </p:to>
                                    </p:set>
                                    <p:animEffect transition="in" filter="fade">
                                      <p:cBhvr>
                                        <p:cTn id="11" dur="500"/>
                                        <p:tgtEl>
                                          <p:spTgt spid="13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4">
                                            <p:txEl>
                                              <p:charRg st="1" end="1"/>
                                            </p:txEl>
                                          </p:spTgt>
                                        </p:tgtEl>
                                        <p:attrNameLst>
                                          <p:attrName>style.visibility</p:attrName>
                                        </p:attrNameLst>
                                      </p:cBhvr>
                                      <p:to>
                                        <p:strVal val="visible"/>
                                      </p:to>
                                    </p:set>
                                    <p:animEffect transition="in" filter="fade">
                                      <p:cBhvr>
                                        <p:cTn id="15" dur="500"/>
                                        <p:tgtEl>
                                          <p:spTgt spid="134">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4">
                                            <p:txEl>
                                              <p:charRg st="1" end="1"/>
                                            </p:txEl>
                                          </p:spTgt>
                                        </p:tgtEl>
                                        <p:attrNameLst>
                                          <p:attrName>style.visibility</p:attrName>
                                        </p:attrNameLst>
                                      </p:cBhvr>
                                      <p:to>
                                        <p:strVal val="visible"/>
                                      </p:to>
                                    </p:set>
                                    <p:animEffect transition="in" filter="fade">
                                      <p:cBhvr>
                                        <p:cTn id="19" dur="500"/>
                                        <p:tgtEl>
                                          <p:spTgt spid="134">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4">
                                            <p:txEl>
                                              <p:charRg st="1" end="1"/>
                                            </p:txEl>
                                          </p:spTgt>
                                        </p:tgtEl>
                                        <p:attrNameLst>
                                          <p:attrName>style.visibility</p:attrName>
                                        </p:attrNameLst>
                                      </p:cBhvr>
                                      <p:to>
                                        <p:strVal val="visible"/>
                                      </p:to>
                                    </p:set>
                                    <p:animEffect transition="in" filter="fade">
                                      <p:cBhvr>
                                        <p:cTn id="23" dur="500"/>
                                        <p:tgtEl>
                                          <p:spTgt spid="134">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4">
                                            <p:txEl>
                                              <p:charRg st="1" end="1"/>
                                            </p:txEl>
                                          </p:spTgt>
                                        </p:tgtEl>
                                        <p:attrNameLst>
                                          <p:attrName>style.visibility</p:attrName>
                                        </p:attrNameLst>
                                      </p:cBhvr>
                                      <p:to>
                                        <p:strVal val="visible"/>
                                      </p:to>
                                    </p:set>
                                    <p:animEffect transition="in" filter="fade">
                                      <p:cBhvr>
                                        <p:cTn id="27" dur="500"/>
                                        <p:tgtEl>
                                          <p:spTgt spid="134">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4">
                                            <p:txEl>
                                              <p:charRg st="1" end="1"/>
                                            </p:txEl>
                                          </p:spTgt>
                                        </p:tgtEl>
                                        <p:attrNameLst>
                                          <p:attrName>style.visibility</p:attrName>
                                        </p:attrNameLst>
                                      </p:cBhvr>
                                      <p:to>
                                        <p:strVal val="visible"/>
                                      </p:to>
                                    </p:set>
                                    <p:animEffect transition="in" filter="fade">
                                      <p:cBhvr>
                                        <p:cTn id="31" dur="500"/>
                                        <p:tgtEl>
                                          <p:spTgt spid="134">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4">
                                            <p:txEl>
                                              <p:charRg st="1" end="1"/>
                                            </p:txEl>
                                          </p:spTgt>
                                        </p:tgtEl>
                                        <p:attrNameLst>
                                          <p:attrName>style.visibility</p:attrName>
                                        </p:attrNameLst>
                                      </p:cBhvr>
                                      <p:to>
                                        <p:strVal val="visible"/>
                                      </p:to>
                                    </p:set>
                                    <p:animEffect transition="in" filter="fade">
                                      <p:cBhvr>
                                        <p:cTn id="35" dur="500"/>
                                        <p:tgtEl>
                                          <p:spTgt spid="134">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34">
                                            <p:txEl>
                                              <p:charRg st="1" end="1"/>
                                            </p:txEl>
                                          </p:spTgt>
                                        </p:tgtEl>
                                        <p:attrNameLst>
                                          <p:attrName>style.visibility</p:attrName>
                                        </p:attrNameLst>
                                      </p:cBhvr>
                                      <p:to>
                                        <p:strVal val="visible"/>
                                      </p:to>
                                    </p:set>
                                    <p:animEffect transition="in" filter="fade">
                                      <p:cBhvr>
                                        <p:cTn id="39" dur="500"/>
                                        <p:tgtEl>
                                          <p:spTgt spid="134">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34">
                                            <p:txEl>
                                              <p:charRg st="1" end="1"/>
                                            </p:txEl>
                                          </p:spTgt>
                                        </p:tgtEl>
                                        <p:attrNameLst>
                                          <p:attrName>style.visibility</p:attrName>
                                        </p:attrNameLst>
                                      </p:cBhvr>
                                      <p:to>
                                        <p:strVal val="visible"/>
                                      </p:to>
                                    </p:set>
                                    <p:animEffect transition="in" filter="fade">
                                      <p:cBhvr>
                                        <p:cTn id="43" dur="500"/>
                                        <p:tgtEl>
                                          <p:spTgt spid="134">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fade">
                                      <p:cBhvr>
                                        <p:cTn id="47" dur="500"/>
                                        <p:tgtEl>
                                          <p:spTgt spid="137"/>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38"/>
                                        </p:tgtEl>
                                        <p:attrNameLst>
                                          <p:attrName>style.visibility</p:attrName>
                                        </p:attrNameLst>
                                      </p:cBhvr>
                                      <p:to>
                                        <p:strVal val="visible"/>
                                      </p:to>
                                    </p:set>
                                    <p:animEffect transition="in" filter="fade">
                                      <p:cBhvr>
                                        <p:cTn id="51" dur="500"/>
                                        <p:tgtEl>
                                          <p:spTgt spid="138"/>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41"/>
                                        </p:tgtEl>
                                        <p:attrNameLst>
                                          <p:attrName>style.visibility</p:attrName>
                                        </p:attrNameLst>
                                      </p:cBhvr>
                                      <p:to>
                                        <p:strVal val="visible"/>
                                      </p:to>
                                    </p:set>
                                    <p:animEffect transition="in" filter="fade">
                                      <p:cBhvr>
                                        <p:cTn id="55" dur="500"/>
                                        <p:tgtEl>
                                          <p:spTgt spid="141"/>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500"/>
                                        <p:tgtEl>
                                          <p:spTgt spid="147"/>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40"/>
                                        </p:tgtEl>
                                        <p:attrNameLst>
                                          <p:attrName>style.visibility</p:attrName>
                                        </p:attrNameLst>
                                      </p:cBhvr>
                                      <p:to>
                                        <p:strVal val="visible"/>
                                      </p:to>
                                    </p:set>
                                    <p:animEffect transition="in" filter="fade">
                                      <p:cBhvr>
                                        <p:cTn id="63" dur="500"/>
                                        <p:tgtEl>
                                          <p:spTgt spid="140"/>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139"/>
                                        </p:tgtEl>
                                        <p:attrNameLst>
                                          <p:attrName>style.visibility</p:attrName>
                                        </p:attrNameLst>
                                      </p:cBhvr>
                                      <p:to>
                                        <p:strVal val="visible"/>
                                      </p:to>
                                    </p:set>
                                    <p:animEffect transition="in" filter="fade">
                                      <p:cBhvr>
                                        <p:cTn id="67" dur="500"/>
                                        <p:tgtEl>
                                          <p:spTgt spid="139"/>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Free Blank With Footer">
  <p:cSld name="5_Free Blank With Footer">
    <p:spTree>
      <p:nvGrpSpPr>
        <p:cNvPr id="1" name="Shape 152"/>
        <p:cNvGrpSpPr/>
        <p:nvPr/>
      </p:nvGrpSpPr>
      <p:grpSpPr>
        <a:xfrm>
          <a:off x="0" y="0"/>
          <a:ext cx="0" cy="0"/>
          <a:chOff x="0" y="0"/>
          <a:chExt cx="0" cy="0"/>
        </a:xfrm>
      </p:grpSpPr>
      <p:sp>
        <p:nvSpPr>
          <p:cNvPr id="153" name="Google Shape;153;p345"/>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154" name="Google Shape;154;p345"/>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78711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1_WWD">
  <p:cSld name="01_WWD">
    <p:spTree>
      <p:nvGrpSpPr>
        <p:cNvPr id="1" name="Shape 155"/>
        <p:cNvGrpSpPr/>
        <p:nvPr/>
      </p:nvGrpSpPr>
      <p:grpSpPr>
        <a:xfrm>
          <a:off x="0" y="0"/>
          <a:ext cx="0" cy="0"/>
          <a:chOff x="0" y="0"/>
          <a:chExt cx="0" cy="0"/>
        </a:xfrm>
      </p:grpSpPr>
      <p:sp>
        <p:nvSpPr>
          <p:cNvPr id="156" name="Google Shape;156;p346"/>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157" name="Google Shape;157;p346"/>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58" name="Google Shape;158;p346"/>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159" name="Google Shape;159;p346"/>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160" name="Google Shape;160;p346"/>
          <p:cNvSpPr>
            <a:spLocks noGrp="1"/>
          </p:cNvSpPr>
          <p:nvPr>
            <p:ph type="pic" idx="2"/>
          </p:nvPr>
        </p:nvSpPr>
        <p:spPr>
          <a:xfrm>
            <a:off x="1037074" y="1473951"/>
            <a:ext cx="1900009" cy="2038757"/>
          </a:xfrm>
          <a:prstGeom prst="rect">
            <a:avLst/>
          </a:prstGeom>
          <a:noFill/>
          <a:ln w="19050" cap="flat" cmpd="sng">
            <a:solidFill>
              <a:schemeClr val="accent1"/>
            </a:solidFill>
            <a:prstDash val="solid"/>
            <a:round/>
            <a:headEnd type="none" w="sm" len="sm"/>
            <a:tailEnd type="none" w="sm" len="sm"/>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61" name="Google Shape;161;p346"/>
          <p:cNvSpPr>
            <a:spLocks noGrp="1"/>
          </p:cNvSpPr>
          <p:nvPr>
            <p:ph type="pic" idx="3"/>
          </p:nvPr>
        </p:nvSpPr>
        <p:spPr>
          <a:xfrm>
            <a:off x="3090404" y="1473951"/>
            <a:ext cx="1900009" cy="2038757"/>
          </a:xfrm>
          <a:prstGeom prst="rect">
            <a:avLst/>
          </a:prstGeom>
          <a:noFill/>
          <a:ln w="19050" cap="flat" cmpd="sng">
            <a:solidFill>
              <a:schemeClr val="accent2"/>
            </a:solidFill>
            <a:prstDash val="solid"/>
            <a:round/>
            <a:headEnd type="none" w="sm" len="sm"/>
            <a:tailEnd type="none" w="sm" len="sm"/>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62" name="Google Shape;162;p346"/>
          <p:cNvSpPr>
            <a:spLocks noGrp="1"/>
          </p:cNvSpPr>
          <p:nvPr>
            <p:ph type="pic" idx="4"/>
          </p:nvPr>
        </p:nvSpPr>
        <p:spPr>
          <a:xfrm>
            <a:off x="5143733" y="1473951"/>
            <a:ext cx="1900009" cy="2038757"/>
          </a:xfrm>
          <a:prstGeom prst="rect">
            <a:avLst/>
          </a:prstGeom>
          <a:noFill/>
          <a:ln w="19050" cap="flat" cmpd="sng">
            <a:solidFill>
              <a:schemeClr val="accent3"/>
            </a:solidFill>
            <a:prstDash val="solid"/>
            <a:round/>
            <a:headEnd type="none" w="sm" len="sm"/>
            <a:tailEnd type="none" w="sm" len="sm"/>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63" name="Google Shape;163;p346"/>
          <p:cNvSpPr>
            <a:spLocks noGrp="1"/>
          </p:cNvSpPr>
          <p:nvPr>
            <p:ph type="pic" idx="5"/>
          </p:nvPr>
        </p:nvSpPr>
        <p:spPr>
          <a:xfrm>
            <a:off x="7201589" y="1473951"/>
            <a:ext cx="1900009" cy="2038757"/>
          </a:xfrm>
          <a:prstGeom prst="rect">
            <a:avLst/>
          </a:prstGeom>
          <a:noFill/>
          <a:ln w="19050" cap="flat" cmpd="sng">
            <a:solidFill>
              <a:schemeClr val="accent4"/>
            </a:solidFill>
            <a:prstDash val="solid"/>
            <a:round/>
            <a:headEnd type="none" w="sm" len="sm"/>
            <a:tailEnd type="none" w="sm" len="sm"/>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64" name="Google Shape;164;p346"/>
          <p:cNvSpPr>
            <a:spLocks noGrp="1"/>
          </p:cNvSpPr>
          <p:nvPr>
            <p:ph type="pic" idx="6"/>
          </p:nvPr>
        </p:nvSpPr>
        <p:spPr>
          <a:xfrm>
            <a:off x="9254918" y="1473951"/>
            <a:ext cx="1900009" cy="2038757"/>
          </a:xfrm>
          <a:prstGeom prst="rect">
            <a:avLst/>
          </a:prstGeom>
          <a:noFill/>
          <a:ln w="19050" cap="flat" cmpd="sng">
            <a:solidFill>
              <a:schemeClr val="accent5"/>
            </a:solidFill>
            <a:prstDash val="solid"/>
            <a:round/>
            <a:headEnd type="none" w="sm" len="sm"/>
            <a:tailEnd type="none" w="sm" len="sm"/>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14506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500"/>
                                        <p:tgtEl>
                                          <p:spTgt spid="15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7">
                                            <p:txEl>
                                              <p:pRg st="0" end="0"/>
                                            </p:txEl>
                                          </p:spTgt>
                                        </p:tgtEl>
                                        <p:attrNameLst>
                                          <p:attrName>style.visibility</p:attrName>
                                        </p:attrNameLst>
                                      </p:cBhvr>
                                      <p:to>
                                        <p:strVal val="visible"/>
                                      </p:to>
                                    </p:set>
                                    <p:animEffect transition="in" filter="fade">
                                      <p:cBhvr>
                                        <p:cTn id="11" dur="500"/>
                                        <p:tgtEl>
                                          <p:spTgt spid="15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7">
                                            <p:txEl>
                                              <p:charRg st="1" end="1"/>
                                            </p:txEl>
                                          </p:spTgt>
                                        </p:tgtEl>
                                        <p:attrNameLst>
                                          <p:attrName>style.visibility</p:attrName>
                                        </p:attrNameLst>
                                      </p:cBhvr>
                                      <p:to>
                                        <p:strVal val="visible"/>
                                      </p:to>
                                    </p:set>
                                    <p:animEffect transition="in" filter="fade">
                                      <p:cBhvr>
                                        <p:cTn id="15" dur="500"/>
                                        <p:tgtEl>
                                          <p:spTgt spid="157">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7">
                                            <p:txEl>
                                              <p:charRg st="1" end="1"/>
                                            </p:txEl>
                                          </p:spTgt>
                                        </p:tgtEl>
                                        <p:attrNameLst>
                                          <p:attrName>style.visibility</p:attrName>
                                        </p:attrNameLst>
                                      </p:cBhvr>
                                      <p:to>
                                        <p:strVal val="visible"/>
                                      </p:to>
                                    </p:set>
                                    <p:animEffect transition="in" filter="fade">
                                      <p:cBhvr>
                                        <p:cTn id="19" dur="500"/>
                                        <p:tgtEl>
                                          <p:spTgt spid="157">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7">
                                            <p:txEl>
                                              <p:charRg st="1" end="1"/>
                                            </p:txEl>
                                          </p:spTgt>
                                        </p:tgtEl>
                                        <p:attrNameLst>
                                          <p:attrName>style.visibility</p:attrName>
                                        </p:attrNameLst>
                                      </p:cBhvr>
                                      <p:to>
                                        <p:strVal val="visible"/>
                                      </p:to>
                                    </p:set>
                                    <p:animEffect transition="in" filter="fade">
                                      <p:cBhvr>
                                        <p:cTn id="23" dur="500"/>
                                        <p:tgtEl>
                                          <p:spTgt spid="157">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7">
                                            <p:txEl>
                                              <p:charRg st="1" end="1"/>
                                            </p:txEl>
                                          </p:spTgt>
                                        </p:tgtEl>
                                        <p:attrNameLst>
                                          <p:attrName>style.visibility</p:attrName>
                                        </p:attrNameLst>
                                      </p:cBhvr>
                                      <p:to>
                                        <p:strVal val="visible"/>
                                      </p:to>
                                    </p:set>
                                    <p:animEffect transition="in" filter="fade">
                                      <p:cBhvr>
                                        <p:cTn id="27" dur="500"/>
                                        <p:tgtEl>
                                          <p:spTgt spid="157">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7">
                                            <p:txEl>
                                              <p:charRg st="1" end="1"/>
                                            </p:txEl>
                                          </p:spTgt>
                                        </p:tgtEl>
                                        <p:attrNameLst>
                                          <p:attrName>style.visibility</p:attrName>
                                        </p:attrNameLst>
                                      </p:cBhvr>
                                      <p:to>
                                        <p:strVal val="visible"/>
                                      </p:to>
                                    </p:set>
                                    <p:animEffect transition="in" filter="fade">
                                      <p:cBhvr>
                                        <p:cTn id="31" dur="500"/>
                                        <p:tgtEl>
                                          <p:spTgt spid="157">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7">
                                            <p:txEl>
                                              <p:charRg st="1" end="1"/>
                                            </p:txEl>
                                          </p:spTgt>
                                        </p:tgtEl>
                                        <p:attrNameLst>
                                          <p:attrName>style.visibility</p:attrName>
                                        </p:attrNameLst>
                                      </p:cBhvr>
                                      <p:to>
                                        <p:strVal val="visible"/>
                                      </p:to>
                                    </p:set>
                                    <p:animEffect transition="in" filter="fade">
                                      <p:cBhvr>
                                        <p:cTn id="35" dur="500"/>
                                        <p:tgtEl>
                                          <p:spTgt spid="157">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57">
                                            <p:txEl>
                                              <p:charRg st="1" end="1"/>
                                            </p:txEl>
                                          </p:spTgt>
                                        </p:tgtEl>
                                        <p:attrNameLst>
                                          <p:attrName>style.visibility</p:attrName>
                                        </p:attrNameLst>
                                      </p:cBhvr>
                                      <p:to>
                                        <p:strVal val="visible"/>
                                      </p:to>
                                    </p:set>
                                    <p:animEffect transition="in" filter="fade">
                                      <p:cBhvr>
                                        <p:cTn id="39" dur="500"/>
                                        <p:tgtEl>
                                          <p:spTgt spid="157">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57">
                                            <p:txEl>
                                              <p:charRg st="1" end="1"/>
                                            </p:txEl>
                                          </p:spTgt>
                                        </p:tgtEl>
                                        <p:attrNameLst>
                                          <p:attrName>style.visibility</p:attrName>
                                        </p:attrNameLst>
                                      </p:cBhvr>
                                      <p:to>
                                        <p:strVal val="visible"/>
                                      </p:to>
                                    </p:set>
                                    <p:animEffect transition="in" filter="fade">
                                      <p:cBhvr>
                                        <p:cTn id="43" dur="500"/>
                                        <p:tgtEl>
                                          <p:spTgt spid="157">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60"/>
                                        </p:tgtEl>
                                        <p:attrNameLst>
                                          <p:attrName>style.visibility</p:attrName>
                                        </p:attrNameLst>
                                      </p:cBhvr>
                                      <p:to>
                                        <p:strVal val="visible"/>
                                      </p:to>
                                    </p:set>
                                    <p:animEffect transition="in" filter="fade">
                                      <p:cBhvr>
                                        <p:cTn id="47" dur="500"/>
                                        <p:tgtEl>
                                          <p:spTgt spid="16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61"/>
                                        </p:tgtEl>
                                        <p:attrNameLst>
                                          <p:attrName>style.visibility</p:attrName>
                                        </p:attrNameLst>
                                      </p:cBhvr>
                                      <p:to>
                                        <p:strVal val="visible"/>
                                      </p:to>
                                    </p:set>
                                    <p:animEffect transition="in" filter="fade">
                                      <p:cBhvr>
                                        <p:cTn id="51" dur="500"/>
                                        <p:tgtEl>
                                          <p:spTgt spid="161"/>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62"/>
                                        </p:tgtEl>
                                        <p:attrNameLst>
                                          <p:attrName>style.visibility</p:attrName>
                                        </p:attrNameLst>
                                      </p:cBhvr>
                                      <p:to>
                                        <p:strVal val="visible"/>
                                      </p:to>
                                    </p:set>
                                    <p:animEffect transition="in" filter="fade">
                                      <p:cBhvr>
                                        <p:cTn id="55" dur="500"/>
                                        <p:tgtEl>
                                          <p:spTgt spid="16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163"/>
                                        </p:tgtEl>
                                        <p:attrNameLst>
                                          <p:attrName>style.visibility</p:attrName>
                                        </p:attrNameLst>
                                      </p:cBhvr>
                                      <p:to>
                                        <p:strVal val="visible"/>
                                      </p:to>
                                    </p:set>
                                    <p:animEffect transition="in" filter="fade">
                                      <p:cBhvr>
                                        <p:cTn id="59" dur="500"/>
                                        <p:tgtEl>
                                          <p:spTgt spid="163"/>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64"/>
                                        </p:tgtEl>
                                        <p:attrNameLst>
                                          <p:attrName>style.visibility</p:attrName>
                                        </p:attrNameLst>
                                      </p:cBhvr>
                                      <p:to>
                                        <p:strVal val="visible"/>
                                      </p:to>
                                    </p:set>
                                    <p:animEffect transition="in" filter="fade">
                                      <p:cBhvr>
                                        <p:cTn id="63"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06">
  <p:cSld name="Pic06">
    <p:spTree>
      <p:nvGrpSpPr>
        <p:cNvPr id="1" name="Shape 165"/>
        <p:cNvGrpSpPr/>
        <p:nvPr/>
      </p:nvGrpSpPr>
      <p:grpSpPr>
        <a:xfrm>
          <a:off x="0" y="0"/>
          <a:ext cx="0" cy="0"/>
          <a:chOff x="0" y="0"/>
          <a:chExt cx="0" cy="0"/>
        </a:xfrm>
      </p:grpSpPr>
      <p:sp>
        <p:nvSpPr>
          <p:cNvPr id="166" name="Google Shape;166;p347"/>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167" name="Google Shape;167;p347"/>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68" name="Google Shape;168;p347"/>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169" name="Google Shape;169;p347"/>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170" name="Google Shape;170;p347"/>
          <p:cNvSpPr/>
          <p:nvPr/>
        </p:nvSpPr>
        <p:spPr>
          <a:xfrm>
            <a:off x="675960" y="4674776"/>
            <a:ext cx="2415165" cy="1337387"/>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171" name="Google Shape;171;p347"/>
          <p:cNvSpPr/>
          <p:nvPr/>
        </p:nvSpPr>
        <p:spPr>
          <a:xfrm>
            <a:off x="3408214" y="4674776"/>
            <a:ext cx="2415165" cy="1337387"/>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172" name="Google Shape;172;p347"/>
          <p:cNvSpPr>
            <a:spLocks noGrp="1"/>
          </p:cNvSpPr>
          <p:nvPr>
            <p:ph type="pic" idx="2"/>
          </p:nvPr>
        </p:nvSpPr>
        <p:spPr>
          <a:xfrm>
            <a:off x="675961" y="1571392"/>
            <a:ext cx="5158924" cy="2841945"/>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69149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
                                            <p:txEl>
                                              <p:pRg st="0" end="0"/>
                                            </p:txEl>
                                          </p:spTgt>
                                        </p:tgtEl>
                                        <p:attrNameLst>
                                          <p:attrName>style.visibility</p:attrName>
                                        </p:attrNameLst>
                                      </p:cBhvr>
                                      <p:to>
                                        <p:strVal val="visible"/>
                                      </p:to>
                                    </p:set>
                                    <p:animEffect transition="in" filter="fade">
                                      <p:cBhvr>
                                        <p:cTn id="11" dur="500"/>
                                        <p:tgtEl>
                                          <p:spTgt spid="16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7">
                                            <p:txEl>
                                              <p:charRg st="1" end="1"/>
                                            </p:txEl>
                                          </p:spTgt>
                                        </p:tgtEl>
                                        <p:attrNameLst>
                                          <p:attrName>style.visibility</p:attrName>
                                        </p:attrNameLst>
                                      </p:cBhvr>
                                      <p:to>
                                        <p:strVal val="visible"/>
                                      </p:to>
                                    </p:set>
                                    <p:animEffect transition="in" filter="fade">
                                      <p:cBhvr>
                                        <p:cTn id="15" dur="500"/>
                                        <p:tgtEl>
                                          <p:spTgt spid="167">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7">
                                            <p:txEl>
                                              <p:charRg st="1" end="1"/>
                                            </p:txEl>
                                          </p:spTgt>
                                        </p:tgtEl>
                                        <p:attrNameLst>
                                          <p:attrName>style.visibility</p:attrName>
                                        </p:attrNameLst>
                                      </p:cBhvr>
                                      <p:to>
                                        <p:strVal val="visible"/>
                                      </p:to>
                                    </p:set>
                                    <p:animEffect transition="in" filter="fade">
                                      <p:cBhvr>
                                        <p:cTn id="19" dur="500"/>
                                        <p:tgtEl>
                                          <p:spTgt spid="167">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7">
                                            <p:txEl>
                                              <p:charRg st="1" end="1"/>
                                            </p:txEl>
                                          </p:spTgt>
                                        </p:tgtEl>
                                        <p:attrNameLst>
                                          <p:attrName>style.visibility</p:attrName>
                                        </p:attrNameLst>
                                      </p:cBhvr>
                                      <p:to>
                                        <p:strVal val="visible"/>
                                      </p:to>
                                    </p:set>
                                    <p:animEffect transition="in" filter="fade">
                                      <p:cBhvr>
                                        <p:cTn id="23" dur="500"/>
                                        <p:tgtEl>
                                          <p:spTgt spid="167">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7">
                                            <p:txEl>
                                              <p:charRg st="1" end="1"/>
                                            </p:txEl>
                                          </p:spTgt>
                                        </p:tgtEl>
                                        <p:attrNameLst>
                                          <p:attrName>style.visibility</p:attrName>
                                        </p:attrNameLst>
                                      </p:cBhvr>
                                      <p:to>
                                        <p:strVal val="visible"/>
                                      </p:to>
                                    </p:set>
                                    <p:animEffect transition="in" filter="fade">
                                      <p:cBhvr>
                                        <p:cTn id="27" dur="500"/>
                                        <p:tgtEl>
                                          <p:spTgt spid="167">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7">
                                            <p:txEl>
                                              <p:charRg st="1" end="1"/>
                                            </p:txEl>
                                          </p:spTgt>
                                        </p:tgtEl>
                                        <p:attrNameLst>
                                          <p:attrName>style.visibility</p:attrName>
                                        </p:attrNameLst>
                                      </p:cBhvr>
                                      <p:to>
                                        <p:strVal val="visible"/>
                                      </p:to>
                                    </p:set>
                                    <p:animEffect transition="in" filter="fade">
                                      <p:cBhvr>
                                        <p:cTn id="31" dur="500"/>
                                        <p:tgtEl>
                                          <p:spTgt spid="167">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67">
                                            <p:txEl>
                                              <p:charRg st="1" end="1"/>
                                            </p:txEl>
                                          </p:spTgt>
                                        </p:tgtEl>
                                        <p:attrNameLst>
                                          <p:attrName>style.visibility</p:attrName>
                                        </p:attrNameLst>
                                      </p:cBhvr>
                                      <p:to>
                                        <p:strVal val="visible"/>
                                      </p:to>
                                    </p:set>
                                    <p:animEffect transition="in" filter="fade">
                                      <p:cBhvr>
                                        <p:cTn id="35" dur="500"/>
                                        <p:tgtEl>
                                          <p:spTgt spid="167">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7">
                                            <p:txEl>
                                              <p:charRg st="1" end="1"/>
                                            </p:txEl>
                                          </p:spTgt>
                                        </p:tgtEl>
                                        <p:attrNameLst>
                                          <p:attrName>style.visibility</p:attrName>
                                        </p:attrNameLst>
                                      </p:cBhvr>
                                      <p:to>
                                        <p:strVal val="visible"/>
                                      </p:to>
                                    </p:set>
                                    <p:animEffect transition="in" filter="fade">
                                      <p:cBhvr>
                                        <p:cTn id="39" dur="500"/>
                                        <p:tgtEl>
                                          <p:spTgt spid="167">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67">
                                            <p:txEl>
                                              <p:charRg st="1" end="1"/>
                                            </p:txEl>
                                          </p:spTgt>
                                        </p:tgtEl>
                                        <p:attrNameLst>
                                          <p:attrName>style.visibility</p:attrName>
                                        </p:attrNameLst>
                                      </p:cBhvr>
                                      <p:to>
                                        <p:strVal val="visible"/>
                                      </p:to>
                                    </p:set>
                                    <p:animEffect transition="in" filter="fade">
                                      <p:cBhvr>
                                        <p:cTn id="43" dur="500"/>
                                        <p:tgtEl>
                                          <p:spTgt spid="167">
                                            <p:txEl>
                                              <p:charRg st="1" end="1"/>
                                            </p:txEl>
                                          </p:spTgt>
                                        </p:tgtEl>
                                      </p:cBhvr>
                                    </p:animEffect>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172"/>
                                        </p:tgtEl>
                                        <p:attrNameLst>
                                          <p:attrName>style.visibility</p:attrName>
                                        </p:attrNameLst>
                                      </p:cBhvr>
                                      <p:to>
                                        <p:strVal val="visible"/>
                                      </p:to>
                                    </p:set>
                                    <p:anim calcmode="lin" valueType="num">
                                      <p:cBhvr additive="base">
                                        <p:cTn id="47" dur="500"/>
                                        <p:tgtEl>
                                          <p:spTgt spid="172"/>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70"/>
                                        </p:tgtEl>
                                        <p:attrNameLst>
                                          <p:attrName>style.visibility</p:attrName>
                                        </p:attrNameLst>
                                      </p:cBhvr>
                                      <p:to>
                                        <p:strVal val="visible"/>
                                      </p:to>
                                    </p:set>
                                    <p:animEffect transition="in" filter="fade">
                                      <p:cBhvr>
                                        <p:cTn id="51" dur="500"/>
                                        <p:tgtEl>
                                          <p:spTgt spid="17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71"/>
                                        </p:tgtEl>
                                        <p:attrNameLst>
                                          <p:attrName>style.visibility</p:attrName>
                                        </p:attrNameLst>
                                      </p:cBhvr>
                                      <p:to>
                                        <p:strVal val="visible"/>
                                      </p:to>
                                    </p:set>
                                    <p:animEffect transition="in" filter="fade">
                                      <p:cBhvr>
                                        <p:cTn id="55"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ic08">
  <p:cSld name="Pic08">
    <p:spTree>
      <p:nvGrpSpPr>
        <p:cNvPr id="1" name="Shape 173"/>
        <p:cNvGrpSpPr/>
        <p:nvPr/>
      </p:nvGrpSpPr>
      <p:grpSpPr>
        <a:xfrm>
          <a:off x="0" y="0"/>
          <a:ext cx="0" cy="0"/>
          <a:chOff x="0" y="0"/>
          <a:chExt cx="0" cy="0"/>
        </a:xfrm>
      </p:grpSpPr>
      <p:sp>
        <p:nvSpPr>
          <p:cNvPr id="174" name="Google Shape;174;p348"/>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175" name="Google Shape;175;p348"/>
          <p:cNvSpPr>
            <a:spLocks noGrp="1"/>
          </p:cNvSpPr>
          <p:nvPr>
            <p:ph type="pic" idx="2"/>
          </p:nvPr>
        </p:nvSpPr>
        <p:spPr>
          <a:xfrm>
            <a:off x="1" y="2"/>
            <a:ext cx="12170441" cy="3966663"/>
          </a:xfrm>
          <a:prstGeom prst="downArrowCallout">
            <a:avLst>
              <a:gd name="adj1" fmla="val 35178"/>
              <a:gd name="adj2" fmla="val 13059"/>
              <a:gd name="adj3" fmla="val 7566"/>
              <a:gd name="adj4" fmla="val 92434"/>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76" name="Google Shape;176;p348"/>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6394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1000"/>
                                        <p:tgtEl>
                                          <p:spTgt spid="1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ic11">
  <p:cSld name="Pic11">
    <p:spTree>
      <p:nvGrpSpPr>
        <p:cNvPr id="1" name="Shape 183"/>
        <p:cNvGrpSpPr/>
        <p:nvPr/>
      </p:nvGrpSpPr>
      <p:grpSpPr>
        <a:xfrm>
          <a:off x="0" y="0"/>
          <a:ext cx="0" cy="0"/>
          <a:chOff x="0" y="0"/>
          <a:chExt cx="0" cy="0"/>
        </a:xfrm>
      </p:grpSpPr>
      <p:sp>
        <p:nvSpPr>
          <p:cNvPr id="184" name="Google Shape;184;p350"/>
          <p:cNvSpPr>
            <a:spLocks noGrp="1"/>
          </p:cNvSpPr>
          <p:nvPr>
            <p:ph type="pic" idx="2"/>
          </p:nvPr>
        </p:nvSpPr>
        <p:spPr>
          <a:xfrm>
            <a:off x="6385124" y="1639333"/>
            <a:ext cx="4908153" cy="4301321"/>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85" name="Google Shape;185;p350"/>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186" name="Google Shape;186;p350"/>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87" name="Google Shape;187;p350"/>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188" name="Google Shape;188;p350"/>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4178411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eam01">
  <p:cSld name="1_Team01">
    <p:spTree>
      <p:nvGrpSpPr>
        <p:cNvPr id="1" name="Shape 189"/>
        <p:cNvGrpSpPr/>
        <p:nvPr/>
      </p:nvGrpSpPr>
      <p:grpSpPr>
        <a:xfrm>
          <a:off x="0" y="0"/>
          <a:ext cx="0" cy="0"/>
          <a:chOff x="0" y="0"/>
          <a:chExt cx="0" cy="0"/>
        </a:xfrm>
      </p:grpSpPr>
      <p:sp>
        <p:nvSpPr>
          <p:cNvPr id="190" name="Google Shape;190;p351"/>
          <p:cNvSpPr txBox="1">
            <a:spLocks noGrp="1"/>
          </p:cNvSpPr>
          <p:nvPr>
            <p:ph type="body" idx="1"/>
          </p:nvPr>
        </p:nvSpPr>
        <p:spPr>
          <a:xfrm>
            <a:off x="1157321" y="4002003"/>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1"/>
              </a:buClr>
              <a:buSzPts val="1100"/>
              <a:buFont typeface="Arial"/>
              <a:buNone/>
              <a:defRPr sz="1467" b="1" i="0" u="none" strike="noStrike" cap="none">
                <a:solidFill>
                  <a:schemeClr val="accen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91" name="Google Shape;191;p351"/>
          <p:cNvSpPr>
            <a:spLocks noGrp="1"/>
          </p:cNvSpPr>
          <p:nvPr>
            <p:ph type="pic" idx="2"/>
          </p:nvPr>
        </p:nvSpPr>
        <p:spPr>
          <a:xfrm>
            <a:off x="1157321" y="1963502"/>
            <a:ext cx="1895355" cy="1894789"/>
          </a:xfrm>
          <a:prstGeom prst="ellipse">
            <a:avLst/>
          </a:prstGeom>
          <a:noFill/>
          <a:ln w="28575" cap="flat" cmpd="sng">
            <a:solidFill>
              <a:schemeClr val="accent1"/>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92" name="Google Shape;192;p351"/>
          <p:cNvSpPr txBox="1">
            <a:spLocks noGrp="1"/>
          </p:cNvSpPr>
          <p:nvPr>
            <p:ph type="body" idx="3"/>
          </p:nvPr>
        </p:nvSpPr>
        <p:spPr>
          <a:xfrm>
            <a:off x="969558" y="4552559"/>
            <a:ext cx="2270884" cy="1231107"/>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93" name="Google Shape;193;p351"/>
          <p:cNvSpPr txBox="1">
            <a:spLocks noGrp="1"/>
          </p:cNvSpPr>
          <p:nvPr>
            <p:ph type="body" idx="4"/>
          </p:nvPr>
        </p:nvSpPr>
        <p:spPr>
          <a:xfrm>
            <a:off x="3763524" y="4002003"/>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2"/>
              </a:buClr>
              <a:buSzPts val="1100"/>
              <a:buFont typeface="Arial"/>
              <a:buNone/>
              <a:defRPr sz="1467" b="1" i="0" u="none" strike="noStrike" cap="none">
                <a:solidFill>
                  <a:schemeClr val="accent2"/>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94" name="Google Shape;194;p351"/>
          <p:cNvSpPr>
            <a:spLocks noGrp="1"/>
          </p:cNvSpPr>
          <p:nvPr>
            <p:ph type="pic" idx="5"/>
          </p:nvPr>
        </p:nvSpPr>
        <p:spPr>
          <a:xfrm>
            <a:off x="3763524" y="1963502"/>
            <a:ext cx="1895355" cy="1894789"/>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95" name="Google Shape;195;p351"/>
          <p:cNvSpPr txBox="1">
            <a:spLocks noGrp="1"/>
          </p:cNvSpPr>
          <p:nvPr>
            <p:ph type="body" idx="6"/>
          </p:nvPr>
        </p:nvSpPr>
        <p:spPr>
          <a:xfrm>
            <a:off x="3575761" y="4552559"/>
            <a:ext cx="2270884" cy="1231107"/>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96" name="Google Shape;196;p351"/>
          <p:cNvSpPr txBox="1">
            <a:spLocks noGrp="1"/>
          </p:cNvSpPr>
          <p:nvPr>
            <p:ph type="body" idx="7"/>
          </p:nvPr>
        </p:nvSpPr>
        <p:spPr>
          <a:xfrm>
            <a:off x="6438789" y="4002003"/>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3"/>
              </a:buClr>
              <a:buSzPts val="1100"/>
              <a:buFont typeface="Arial"/>
              <a:buNone/>
              <a:defRPr sz="1467" b="1" i="0" u="none" strike="noStrike" cap="none">
                <a:solidFill>
                  <a:schemeClr val="accent3"/>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97" name="Google Shape;197;p351"/>
          <p:cNvSpPr>
            <a:spLocks noGrp="1"/>
          </p:cNvSpPr>
          <p:nvPr>
            <p:ph type="pic" idx="8"/>
          </p:nvPr>
        </p:nvSpPr>
        <p:spPr>
          <a:xfrm>
            <a:off x="6438789" y="1963502"/>
            <a:ext cx="1895355" cy="1894789"/>
          </a:xfrm>
          <a:prstGeom prst="ellipse">
            <a:avLst/>
          </a:prstGeom>
          <a:noFill/>
          <a:ln w="28575" cap="flat" cmpd="sng">
            <a:solidFill>
              <a:schemeClr val="accent3"/>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198" name="Google Shape;198;p351"/>
          <p:cNvSpPr txBox="1">
            <a:spLocks noGrp="1"/>
          </p:cNvSpPr>
          <p:nvPr>
            <p:ph type="body" idx="9"/>
          </p:nvPr>
        </p:nvSpPr>
        <p:spPr>
          <a:xfrm>
            <a:off x="6251026" y="4552559"/>
            <a:ext cx="2270884" cy="1231107"/>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199" name="Google Shape;199;p351"/>
          <p:cNvSpPr txBox="1">
            <a:spLocks noGrp="1"/>
          </p:cNvSpPr>
          <p:nvPr>
            <p:ph type="body" idx="13"/>
          </p:nvPr>
        </p:nvSpPr>
        <p:spPr>
          <a:xfrm>
            <a:off x="9113800" y="4002003"/>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4"/>
              </a:buClr>
              <a:buSzPts val="1100"/>
              <a:buFont typeface="Arial"/>
              <a:buNone/>
              <a:defRPr sz="1467" b="1" i="0" u="none" strike="noStrike" cap="none">
                <a:solidFill>
                  <a:schemeClr val="accent4"/>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00" name="Google Shape;200;p351"/>
          <p:cNvSpPr>
            <a:spLocks noGrp="1"/>
          </p:cNvSpPr>
          <p:nvPr>
            <p:ph type="pic" idx="14"/>
          </p:nvPr>
        </p:nvSpPr>
        <p:spPr>
          <a:xfrm>
            <a:off x="9113800" y="1963502"/>
            <a:ext cx="1895355" cy="1894789"/>
          </a:xfrm>
          <a:prstGeom prst="ellipse">
            <a:avLst/>
          </a:prstGeom>
          <a:noFill/>
          <a:ln w="28575" cap="flat" cmpd="sng">
            <a:solidFill>
              <a:schemeClr val="accent4"/>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01" name="Google Shape;201;p351"/>
          <p:cNvSpPr txBox="1">
            <a:spLocks noGrp="1"/>
          </p:cNvSpPr>
          <p:nvPr>
            <p:ph type="body" idx="15"/>
          </p:nvPr>
        </p:nvSpPr>
        <p:spPr>
          <a:xfrm>
            <a:off x="8926037" y="4552559"/>
            <a:ext cx="2270884" cy="1231107"/>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02" name="Google Shape;202;p351"/>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03" name="Google Shape;203;p351"/>
          <p:cNvSpPr txBox="1">
            <a:spLocks noGrp="1"/>
          </p:cNvSpPr>
          <p:nvPr>
            <p:ph type="body" idx="16"/>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04" name="Google Shape;204;p351"/>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205" name="Google Shape;205;p351"/>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83383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500"/>
                                        <p:tgtEl>
                                          <p:spTgt spid="2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3">
                                            <p:txEl>
                                              <p:pRg st="0" end="0"/>
                                            </p:txEl>
                                          </p:spTgt>
                                        </p:tgtEl>
                                        <p:attrNameLst>
                                          <p:attrName>style.visibility</p:attrName>
                                        </p:attrNameLst>
                                      </p:cBhvr>
                                      <p:to>
                                        <p:strVal val="visible"/>
                                      </p:to>
                                    </p:set>
                                    <p:animEffect transition="in" filter="fade">
                                      <p:cBhvr>
                                        <p:cTn id="11" dur="500"/>
                                        <p:tgtEl>
                                          <p:spTgt spid="20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3">
                                            <p:txEl>
                                              <p:charRg st="1" end="1"/>
                                            </p:txEl>
                                          </p:spTgt>
                                        </p:tgtEl>
                                        <p:attrNameLst>
                                          <p:attrName>style.visibility</p:attrName>
                                        </p:attrNameLst>
                                      </p:cBhvr>
                                      <p:to>
                                        <p:strVal val="visible"/>
                                      </p:to>
                                    </p:set>
                                    <p:animEffect transition="in" filter="fade">
                                      <p:cBhvr>
                                        <p:cTn id="15" dur="500"/>
                                        <p:tgtEl>
                                          <p:spTgt spid="203">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3">
                                            <p:txEl>
                                              <p:charRg st="1" end="1"/>
                                            </p:txEl>
                                          </p:spTgt>
                                        </p:tgtEl>
                                        <p:attrNameLst>
                                          <p:attrName>style.visibility</p:attrName>
                                        </p:attrNameLst>
                                      </p:cBhvr>
                                      <p:to>
                                        <p:strVal val="visible"/>
                                      </p:to>
                                    </p:set>
                                    <p:animEffect transition="in" filter="fade">
                                      <p:cBhvr>
                                        <p:cTn id="19" dur="500"/>
                                        <p:tgtEl>
                                          <p:spTgt spid="203">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3">
                                            <p:txEl>
                                              <p:charRg st="1" end="1"/>
                                            </p:txEl>
                                          </p:spTgt>
                                        </p:tgtEl>
                                        <p:attrNameLst>
                                          <p:attrName>style.visibility</p:attrName>
                                        </p:attrNameLst>
                                      </p:cBhvr>
                                      <p:to>
                                        <p:strVal val="visible"/>
                                      </p:to>
                                    </p:set>
                                    <p:animEffect transition="in" filter="fade">
                                      <p:cBhvr>
                                        <p:cTn id="23" dur="500"/>
                                        <p:tgtEl>
                                          <p:spTgt spid="203">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03">
                                            <p:txEl>
                                              <p:charRg st="1" end="1"/>
                                            </p:txEl>
                                          </p:spTgt>
                                        </p:tgtEl>
                                        <p:attrNameLst>
                                          <p:attrName>style.visibility</p:attrName>
                                        </p:attrNameLst>
                                      </p:cBhvr>
                                      <p:to>
                                        <p:strVal val="visible"/>
                                      </p:to>
                                    </p:set>
                                    <p:animEffect transition="in" filter="fade">
                                      <p:cBhvr>
                                        <p:cTn id="27" dur="500"/>
                                        <p:tgtEl>
                                          <p:spTgt spid="203">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03">
                                            <p:txEl>
                                              <p:charRg st="1" end="1"/>
                                            </p:txEl>
                                          </p:spTgt>
                                        </p:tgtEl>
                                        <p:attrNameLst>
                                          <p:attrName>style.visibility</p:attrName>
                                        </p:attrNameLst>
                                      </p:cBhvr>
                                      <p:to>
                                        <p:strVal val="visible"/>
                                      </p:to>
                                    </p:set>
                                    <p:animEffect transition="in" filter="fade">
                                      <p:cBhvr>
                                        <p:cTn id="31" dur="500"/>
                                        <p:tgtEl>
                                          <p:spTgt spid="203">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03">
                                            <p:txEl>
                                              <p:charRg st="1" end="1"/>
                                            </p:txEl>
                                          </p:spTgt>
                                        </p:tgtEl>
                                        <p:attrNameLst>
                                          <p:attrName>style.visibility</p:attrName>
                                        </p:attrNameLst>
                                      </p:cBhvr>
                                      <p:to>
                                        <p:strVal val="visible"/>
                                      </p:to>
                                    </p:set>
                                    <p:animEffect transition="in" filter="fade">
                                      <p:cBhvr>
                                        <p:cTn id="35" dur="500"/>
                                        <p:tgtEl>
                                          <p:spTgt spid="203">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3">
                                            <p:txEl>
                                              <p:charRg st="1" end="1"/>
                                            </p:txEl>
                                          </p:spTgt>
                                        </p:tgtEl>
                                        <p:attrNameLst>
                                          <p:attrName>style.visibility</p:attrName>
                                        </p:attrNameLst>
                                      </p:cBhvr>
                                      <p:to>
                                        <p:strVal val="visible"/>
                                      </p:to>
                                    </p:set>
                                    <p:animEffect transition="in" filter="fade">
                                      <p:cBhvr>
                                        <p:cTn id="39" dur="500"/>
                                        <p:tgtEl>
                                          <p:spTgt spid="203">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3">
                                            <p:txEl>
                                              <p:charRg st="1" end="1"/>
                                            </p:txEl>
                                          </p:spTgt>
                                        </p:tgtEl>
                                        <p:attrNameLst>
                                          <p:attrName>style.visibility</p:attrName>
                                        </p:attrNameLst>
                                      </p:cBhvr>
                                      <p:to>
                                        <p:strVal val="visible"/>
                                      </p:to>
                                    </p:set>
                                    <p:animEffect transition="in" filter="fade">
                                      <p:cBhvr>
                                        <p:cTn id="43" dur="500"/>
                                        <p:tgtEl>
                                          <p:spTgt spid="203">
                                            <p:txEl>
                                              <p:charRg st="1" end="1"/>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191"/>
                                        </p:tgtEl>
                                        <p:attrNameLst>
                                          <p:attrName>style.visibility</p:attrName>
                                        </p:attrNameLst>
                                      </p:cBhvr>
                                      <p:to>
                                        <p:strVal val="visible"/>
                                      </p:to>
                                    </p:set>
                                    <p:anim calcmode="lin" valueType="num">
                                      <p:cBhvr additive="base">
                                        <p:cTn id="47" dur="500"/>
                                        <p:tgtEl>
                                          <p:spTgt spid="191"/>
                                        </p:tgtEl>
                                        <p:attrNameLst>
                                          <p:attrName>ppt_w</p:attrName>
                                        </p:attrNameLst>
                                      </p:cBhvr>
                                      <p:tavLst>
                                        <p:tav tm="0">
                                          <p:val>
                                            <p:strVal val="0"/>
                                          </p:val>
                                        </p:tav>
                                        <p:tav tm="100000">
                                          <p:val>
                                            <p:strVal val="#ppt_w"/>
                                          </p:val>
                                        </p:tav>
                                      </p:tavLst>
                                    </p:anim>
                                    <p:anim calcmode="lin" valueType="num">
                                      <p:cBhvr additive="base">
                                        <p:cTn id="48" dur="500"/>
                                        <p:tgtEl>
                                          <p:spTgt spid="191"/>
                                        </p:tgtEl>
                                        <p:attrNameLst>
                                          <p:attrName>ppt_h</p:attrName>
                                        </p:attrNameLst>
                                      </p:cBhvr>
                                      <p:tavLst>
                                        <p:tav tm="0">
                                          <p:val>
                                            <p:strVal val="0"/>
                                          </p:val>
                                        </p:tav>
                                        <p:tav tm="100000">
                                          <p:val>
                                            <p:strVal val="#ppt_h"/>
                                          </p:val>
                                        </p:tav>
                                      </p:tavLst>
                                    </p:anim>
                                  </p:childTnLst>
                                </p:cTn>
                              </p:par>
                            </p:childTnLst>
                          </p:cTn>
                        </p:par>
                        <p:par>
                          <p:cTn id="49" fill="hold">
                            <p:stCondLst>
                              <p:cond delay="5500"/>
                            </p:stCondLst>
                            <p:childTnLst>
                              <p:par>
                                <p:cTn id="50" presetID="10" presetClass="entr" presetSubtype="0" fill="hold" nodeType="afterEffect">
                                  <p:stCondLst>
                                    <p:cond delay="0"/>
                                  </p:stCondLst>
                                  <p:childTnLst>
                                    <p:set>
                                      <p:cBhvr>
                                        <p:cTn id="51" dur="1" fill="hold">
                                          <p:stCondLst>
                                            <p:cond delay="0"/>
                                          </p:stCondLst>
                                        </p:cTn>
                                        <p:tgtEl>
                                          <p:spTgt spid="190">
                                            <p:txEl>
                                              <p:pRg st="0" end="0"/>
                                            </p:txEl>
                                          </p:spTgt>
                                        </p:tgtEl>
                                        <p:attrNameLst>
                                          <p:attrName>style.visibility</p:attrName>
                                        </p:attrNameLst>
                                      </p:cBhvr>
                                      <p:to>
                                        <p:strVal val="visible"/>
                                      </p:to>
                                    </p:set>
                                    <p:animEffect transition="in" filter="fade">
                                      <p:cBhvr>
                                        <p:cTn id="52" dur="500"/>
                                        <p:tgtEl>
                                          <p:spTgt spid="190">
                                            <p:txEl>
                                              <p:pRg st="0" end="0"/>
                                            </p:txEl>
                                          </p:spTgt>
                                        </p:tgtEl>
                                      </p:cBhvr>
                                    </p:animEffect>
                                  </p:childTnLst>
                                </p:cTn>
                              </p:par>
                            </p:childTnLst>
                          </p:cTn>
                        </p:par>
                        <p:par>
                          <p:cTn id="53" fill="hold">
                            <p:stCondLst>
                              <p:cond delay="6000"/>
                            </p:stCondLst>
                            <p:childTnLst>
                              <p:par>
                                <p:cTn id="54" presetID="10" presetClass="entr" presetSubtype="0" fill="hold" nodeType="afterEffect">
                                  <p:stCondLst>
                                    <p:cond delay="0"/>
                                  </p:stCondLst>
                                  <p:childTnLst>
                                    <p:set>
                                      <p:cBhvr>
                                        <p:cTn id="55" dur="1" fill="hold">
                                          <p:stCondLst>
                                            <p:cond delay="0"/>
                                          </p:stCondLst>
                                        </p:cTn>
                                        <p:tgtEl>
                                          <p:spTgt spid="190">
                                            <p:txEl>
                                              <p:charRg st="1" end="1"/>
                                            </p:txEl>
                                          </p:spTgt>
                                        </p:tgtEl>
                                        <p:attrNameLst>
                                          <p:attrName>style.visibility</p:attrName>
                                        </p:attrNameLst>
                                      </p:cBhvr>
                                      <p:to>
                                        <p:strVal val="visible"/>
                                      </p:to>
                                    </p:set>
                                    <p:animEffect transition="in" filter="fade">
                                      <p:cBhvr>
                                        <p:cTn id="56" dur="500"/>
                                        <p:tgtEl>
                                          <p:spTgt spid="190">
                                            <p:txEl>
                                              <p:charRg st="1" end="1"/>
                                            </p:txEl>
                                          </p:spTgt>
                                        </p:tgtEl>
                                      </p:cBhvr>
                                    </p:animEffect>
                                  </p:childTnLst>
                                </p:cTn>
                              </p:par>
                            </p:childTnLst>
                          </p:cTn>
                        </p:par>
                        <p:par>
                          <p:cTn id="57" fill="hold">
                            <p:stCondLst>
                              <p:cond delay="6500"/>
                            </p:stCondLst>
                            <p:childTnLst>
                              <p:par>
                                <p:cTn id="58" presetID="10" presetClass="entr" presetSubtype="0" fill="hold" nodeType="afterEffect">
                                  <p:stCondLst>
                                    <p:cond delay="0"/>
                                  </p:stCondLst>
                                  <p:childTnLst>
                                    <p:set>
                                      <p:cBhvr>
                                        <p:cTn id="59" dur="1" fill="hold">
                                          <p:stCondLst>
                                            <p:cond delay="0"/>
                                          </p:stCondLst>
                                        </p:cTn>
                                        <p:tgtEl>
                                          <p:spTgt spid="190">
                                            <p:txEl>
                                              <p:charRg st="1" end="1"/>
                                            </p:txEl>
                                          </p:spTgt>
                                        </p:tgtEl>
                                        <p:attrNameLst>
                                          <p:attrName>style.visibility</p:attrName>
                                        </p:attrNameLst>
                                      </p:cBhvr>
                                      <p:to>
                                        <p:strVal val="visible"/>
                                      </p:to>
                                    </p:set>
                                    <p:animEffect transition="in" filter="fade">
                                      <p:cBhvr>
                                        <p:cTn id="60" dur="500"/>
                                        <p:tgtEl>
                                          <p:spTgt spid="190">
                                            <p:txEl>
                                              <p:charRg st="1" end="1"/>
                                            </p:txEl>
                                          </p:spTgt>
                                        </p:tgtEl>
                                      </p:cBhvr>
                                    </p:animEffect>
                                  </p:childTnLst>
                                </p:cTn>
                              </p:par>
                            </p:childTnLst>
                          </p:cTn>
                        </p:par>
                        <p:par>
                          <p:cTn id="61" fill="hold">
                            <p:stCondLst>
                              <p:cond delay="7000"/>
                            </p:stCondLst>
                            <p:childTnLst>
                              <p:par>
                                <p:cTn id="62" presetID="10" presetClass="entr" presetSubtype="0" fill="hold" nodeType="afterEffect">
                                  <p:stCondLst>
                                    <p:cond delay="0"/>
                                  </p:stCondLst>
                                  <p:childTnLst>
                                    <p:set>
                                      <p:cBhvr>
                                        <p:cTn id="63" dur="1" fill="hold">
                                          <p:stCondLst>
                                            <p:cond delay="0"/>
                                          </p:stCondLst>
                                        </p:cTn>
                                        <p:tgtEl>
                                          <p:spTgt spid="190">
                                            <p:txEl>
                                              <p:charRg st="1" end="1"/>
                                            </p:txEl>
                                          </p:spTgt>
                                        </p:tgtEl>
                                        <p:attrNameLst>
                                          <p:attrName>style.visibility</p:attrName>
                                        </p:attrNameLst>
                                      </p:cBhvr>
                                      <p:to>
                                        <p:strVal val="visible"/>
                                      </p:to>
                                    </p:set>
                                    <p:animEffect transition="in" filter="fade">
                                      <p:cBhvr>
                                        <p:cTn id="64" dur="500"/>
                                        <p:tgtEl>
                                          <p:spTgt spid="190">
                                            <p:txEl>
                                              <p:charRg st="1" end="1"/>
                                            </p:txEl>
                                          </p:spTgt>
                                        </p:tgtEl>
                                      </p:cBhvr>
                                    </p:animEffect>
                                  </p:childTnLst>
                                </p:cTn>
                              </p:par>
                            </p:childTnLst>
                          </p:cTn>
                        </p:par>
                        <p:par>
                          <p:cTn id="65" fill="hold">
                            <p:stCondLst>
                              <p:cond delay="7500"/>
                            </p:stCondLst>
                            <p:childTnLst>
                              <p:par>
                                <p:cTn id="66" presetID="10" presetClass="entr" presetSubtype="0" fill="hold" nodeType="afterEffect">
                                  <p:stCondLst>
                                    <p:cond delay="0"/>
                                  </p:stCondLst>
                                  <p:childTnLst>
                                    <p:set>
                                      <p:cBhvr>
                                        <p:cTn id="67" dur="1" fill="hold">
                                          <p:stCondLst>
                                            <p:cond delay="0"/>
                                          </p:stCondLst>
                                        </p:cTn>
                                        <p:tgtEl>
                                          <p:spTgt spid="190">
                                            <p:txEl>
                                              <p:charRg st="1" end="1"/>
                                            </p:txEl>
                                          </p:spTgt>
                                        </p:tgtEl>
                                        <p:attrNameLst>
                                          <p:attrName>style.visibility</p:attrName>
                                        </p:attrNameLst>
                                      </p:cBhvr>
                                      <p:to>
                                        <p:strVal val="visible"/>
                                      </p:to>
                                    </p:set>
                                    <p:animEffect transition="in" filter="fade">
                                      <p:cBhvr>
                                        <p:cTn id="68" dur="500"/>
                                        <p:tgtEl>
                                          <p:spTgt spid="190">
                                            <p:txEl>
                                              <p:charRg st="1" end="1"/>
                                            </p:txEl>
                                          </p:spTgt>
                                        </p:tgtEl>
                                      </p:cBhvr>
                                    </p:animEffect>
                                  </p:childTnLst>
                                </p:cTn>
                              </p:par>
                            </p:childTnLst>
                          </p:cTn>
                        </p:par>
                        <p:par>
                          <p:cTn id="69" fill="hold">
                            <p:stCondLst>
                              <p:cond delay="8000"/>
                            </p:stCondLst>
                            <p:childTnLst>
                              <p:par>
                                <p:cTn id="70" presetID="10" presetClass="entr" presetSubtype="0" fill="hold" nodeType="afterEffect">
                                  <p:stCondLst>
                                    <p:cond delay="0"/>
                                  </p:stCondLst>
                                  <p:childTnLst>
                                    <p:set>
                                      <p:cBhvr>
                                        <p:cTn id="71" dur="1" fill="hold">
                                          <p:stCondLst>
                                            <p:cond delay="0"/>
                                          </p:stCondLst>
                                        </p:cTn>
                                        <p:tgtEl>
                                          <p:spTgt spid="190">
                                            <p:txEl>
                                              <p:charRg st="1" end="1"/>
                                            </p:txEl>
                                          </p:spTgt>
                                        </p:tgtEl>
                                        <p:attrNameLst>
                                          <p:attrName>style.visibility</p:attrName>
                                        </p:attrNameLst>
                                      </p:cBhvr>
                                      <p:to>
                                        <p:strVal val="visible"/>
                                      </p:to>
                                    </p:set>
                                    <p:animEffect transition="in" filter="fade">
                                      <p:cBhvr>
                                        <p:cTn id="72" dur="500"/>
                                        <p:tgtEl>
                                          <p:spTgt spid="190">
                                            <p:txEl>
                                              <p:charRg st="1" end="1"/>
                                            </p:txEl>
                                          </p:spTgt>
                                        </p:tgtEl>
                                      </p:cBhvr>
                                    </p:animEffect>
                                  </p:childTnLst>
                                </p:cTn>
                              </p:par>
                            </p:childTnLst>
                          </p:cTn>
                        </p:par>
                        <p:par>
                          <p:cTn id="73" fill="hold">
                            <p:stCondLst>
                              <p:cond delay="8500"/>
                            </p:stCondLst>
                            <p:childTnLst>
                              <p:par>
                                <p:cTn id="74" presetID="10" presetClass="entr" presetSubtype="0" fill="hold" nodeType="afterEffect">
                                  <p:stCondLst>
                                    <p:cond delay="0"/>
                                  </p:stCondLst>
                                  <p:childTnLst>
                                    <p:set>
                                      <p:cBhvr>
                                        <p:cTn id="75" dur="1" fill="hold">
                                          <p:stCondLst>
                                            <p:cond delay="0"/>
                                          </p:stCondLst>
                                        </p:cTn>
                                        <p:tgtEl>
                                          <p:spTgt spid="190">
                                            <p:txEl>
                                              <p:charRg st="1" end="1"/>
                                            </p:txEl>
                                          </p:spTgt>
                                        </p:tgtEl>
                                        <p:attrNameLst>
                                          <p:attrName>style.visibility</p:attrName>
                                        </p:attrNameLst>
                                      </p:cBhvr>
                                      <p:to>
                                        <p:strVal val="visible"/>
                                      </p:to>
                                    </p:set>
                                    <p:animEffect transition="in" filter="fade">
                                      <p:cBhvr>
                                        <p:cTn id="76" dur="500"/>
                                        <p:tgtEl>
                                          <p:spTgt spid="190">
                                            <p:txEl>
                                              <p:charRg st="1" end="1"/>
                                            </p:txEl>
                                          </p:spTgt>
                                        </p:tgtEl>
                                      </p:cBhvr>
                                    </p:animEffect>
                                  </p:childTnLst>
                                </p:cTn>
                              </p:par>
                            </p:childTnLst>
                          </p:cTn>
                        </p:par>
                        <p:par>
                          <p:cTn id="77" fill="hold">
                            <p:stCondLst>
                              <p:cond delay="9000"/>
                            </p:stCondLst>
                            <p:childTnLst>
                              <p:par>
                                <p:cTn id="78" presetID="10" presetClass="entr" presetSubtype="0" fill="hold" nodeType="afterEffect">
                                  <p:stCondLst>
                                    <p:cond delay="0"/>
                                  </p:stCondLst>
                                  <p:childTnLst>
                                    <p:set>
                                      <p:cBhvr>
                                        <p:cTn id="79" dur="1" fill="hold">
                                          <p:stCondLst>
                                            <p:cond delay="0"/>
                                          </p:stCondLst>
                                        </p:cTn>
                                        <p:tgtEl>
                                          <p:spTgt spid="190">
                                            <p:txEl>
                                              <p:charRg st="1" end="1"/>
                                            </p:txEl>
                                          </p:spTgt>
                                        </p:tgtEl>
                                        <p:attrNameLst>
                                          <p:attrName>style.visibility</p:attrName>
                                        </p:attrNameLst>
                                      </p:cBhvr>
                                      <p:to>
                                        <p:strVal val="visible"/>
                                      </p:to>
                                    </p:set>
                                    <p:animEffect transition="in" filter="fade">
                                      <p:cBhvr>
                                        <p:cTn id="80" dur="500"/>
                                        <p:tgtEl>
                                          <p:spTgt spid="190">
                                            <p:txEl>
                                              <p:charRg st="1" end="1"/>
                                            </p:txEl>
                                          </p:spTgt>
                                        </p:tgtEl>
                                      </p:cBhvr>
                                    </p:animEffect>
                                  </p:childTnLst>
                                </p:cTn>
                              </p:par>
                            </p:childTnLst>
                          </p:cTn>
                        </p:par>
                        <p:par>
                          <p:cTn id="81" fill="hold">
                            <p:stCondLst>
                              <p:cond delay="9500"/>
                            </p:stCondLst>
                            <p:childTnLst>
                              <p:par>
                                <p:cTn id="82" presetID="10" presetClass="entr" presetSubtype="0" fill="hold" nodeType="afterEffect">
                                  <p:stCondLst>
                                    <p:cond delay="0"/>
                                  </p:stCondLst>
                                  <p:childTnLst>
                                    <p:set>
                                      <p:cBhvr>
                                        <p:cTn id="83" dur="1" fill="hold">
                                          <p:stCondLst>
                                            <p:cond delay="0"/>
                                          </p:stCondLst>
                                        </p:cTn>
                                        <p:tgtEl>
                                          <p:spTgt spid="190">
                                            <p:txEl>
                                              <p:charRg st="1" end="1"/>
                                            </p:txEl>
                                          </p:spTgt>
                                        </p:tgtEl>
                                        <p:attrNameLst>
                                          <p:attrName>style.visibility</p:attrName>
                                        </p:attrNameLst>
                                      </p:cBhvr>
                                      <p:to>
                                        <p:strVal val="visible"/>
                                      </p:to>
                                    </p:set>
                                    <p:animEffect transition="in" filter="fade">
                                      <p:cBhvr>
                                        <p:cTn id="84" dur="500"/>
                                        <p:tgtEl>
                                          <p:spTgt spid="190">
                                            <p:txEl>
                                              <p:charRg st="1" end="1"/>
                                            </p:txEl>
                                          </p:spTgt>
                                        </p:tgtEl>
                                      </p:cBhvr>
                                    </p:animEffect>
                                  </p:childTnLst>
                                </p:cTn>
                              </p:par>
                            </p:childTnLst>
                          </p:cTn>
                        </p:par>
                        <p:par>
                          <p:cTn id="85" fill="hold">
                            <p:stCondLst>
                              <p:cond delay="10000"/>
                            </p:stCondLst>
                            <p:childTnLst>
                              <p:par>
                                <p:cTn id="86" presetID="2" presetClass="entr" presetSubtype="4" fill="hold" nodeType="afterEffect">
                                  <p:stCondLst>
                                    <p:cond delay="0"/>
                                  </p:stCondLst>
                                  <p:childTnLst>
                                    <p:set>
                                      <p:cBhvr>
                                        <p:cTn id="87" dur="1" fill="hold">
                                          <p:stCondLst>
                                            <p:cond delay="0"/>
                                          </p:stCondLst>
                                        </p:cTn>
                                        <p:tgtEl>
                                          <p:spTgt spid="192">
                                            <p:txEl>
                                              <p:pRg st="0" end="0"/>
                                            </p:txEl>
                                          </p:spTgt>
                                        </p:tgtEl>
                                        <p:attrNameLst>
                                          <p:attrName>style.visibility</p:attrName>
                                        </p:attrNameLst>
                                      </p:cBhvr>
                                      <p:to>
                                        <p:strVal val="visible"/>
                                      </p:to>
                                    </p:set>
                                    <p:anim calcmode="lin" valueType="num">
                                      <p:cBhvr additive="base">
                                        <p:cTn id="88" dur="500"/>
                                        <p:tgtEl>
                                          <p:spTgt spid="192">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10500"/>
                            </p:stCondLst>
                            <p:childTnLst>
                              <p:par>
                                <p:cTn id="90" presetID="2" presetClass="entr" presetSubtype="4" fill="hold" nodeType="afterEffect">
                                  <p:stCondLst>
                                    <p:cond delay="0"/>
                                  </p:stCondLst>
                                  <p:childTnLst>
                                    <p:set>
                                      <p:cBhvr>
                                        <p:cTn id="91" dur="1" fill="hold">
                                          <p:stCondLst>
                                            <p:cond delay="0"/>
                                          </p:stCondLst>
                                        </p:cTn>
                                        <p:tgtEl>
                                          <p:spTgt spid="192">
                                            <p:txEl>
                                              <p:charRg st="1" end="1"/>
                                            </p:txEl>
                                          </p:spTgt>
                                        </p:tgtEl>
                                        <p:attrNameLst>
                                          <p:attrName>style.visibility</p:attrName>
                                        </p:attrNameLst>
                                      </p:cBhvr>
                                      <p:to>
                                        <p:strVal val="visible"/>
                                      </p:to>
                                    </p:set>
                                    <p:anim calcmode="lin" valueType="num">
                                      <p:cBhvr additive="base">
                                        <p:cTn id="92" dur="500"/>
                                        <p:tgtEl>
                                          <p:spTgt spid="192">
                                            <p:txEl>
                                              <p:charRg st="1" end="1"/>
                                            </p:txEl>
                                          </p:spTgt>
                                        </p:tgtEl>
                                        <p:attrNameLst>
                                          <p:attrName>ppt_y</p:attrName>
                                        </p:attrNameLst>
                                      </p:cBhvr>
                                      <p:tavLst>
                                        <p:tav tm="0">
                                          <p:val>
                                            <p:strVal val="#ppt_y+1"/>
                                          </p:val>
                                        </p:tav>
                                        <p:tav tm="100000">
                                          <p:val>
                                            <p:strVal val="#ppt_y"/>
                                          </p:val>
                                        </p:tav>
                                      </p:tavLst>
                                    </p:anim>
                                  </p:childTnLst>
                                </p:cTn>
                              </p:par>
                            </p:childTnLst>
                          </p:cTn>
                        </p:par>
                        <p:par>
                          <p:cTn id="93" fill="hold">
                            <p:stCondLst>
                              <p:cond delay="11000"/>
                            </p:stCondLst>
                            <p:childTnLst>
                              <p:par>
                                <p:cTn id="94" presetID="2" presetClass="entr" presetSubtype="4" fill="hold" nodeType="afterEffect">
                                  <p:stCondLst>
                                    <p:cond delay="0"/>
                                  </p:stCondLst>
                                  <p:childTnLst>
                                    <p:set>
                                      <p:cBhvr>
                                        <p:cTn id="95" dur="1" fill="hold">
                                          <p:stCondLst>
                                            <p:cond delay="0"/>
                                          </p:stCondLst>
                                        </p:cTn>
                                        <p:tgtEl>
                                          <p:spTgt spid="192">
                                            <p:txEl>
                                              <p:charRg st="1" end="1"/>
                                            </p:txEl>
                                          </p:spTgt>
                                        </p:tgtEl>
                                        <p:attrNameLst>
                                          <p:attrName>style.visibility</p:attrName>
                                        </p:attrNameLst>
                                      </p:cBhvr>
                                      <p:to>
                                        <p:strVal val="visible"/>
                                      </p:to>
                                    </p:set>
                                    <p:anim calcmode="lin" valueType="num">
                                      <p:cBhvr additive="base">
                                        <p:cTn id="96" dur="500"/>
                                        <p:tgtEl>
                                          <p:spTgt spid="192">
                                            <p:txEl>
                                              <p:charRg st="1" end="1"/>
                                            </p:txEl>
                                          </p:spTgt>
                                        </p:tgtEl>
                                        <p:attrNameLst>
                                          <p:attrName>ppt_y</p:attrName>
                                        </p:attrNameLst>
                                      </p:cBhvr>
                                      <p:tavLst>
                                        <p:tav tm="0">
                                          <p:val>
                                            <p:strVal val="#ppt_y+1"/>
                                          </p:val>
                                        </p:tav>
                                        <p:tav tm="100000">
                                          <p:val>
                                            <p:strVal val="#ppt_y"/>
                                          </p:val>
                                        </p:tav>
                                      </p:tavLst>
                                    </p:anim>
                                  </p:childTnLst>
                                </p:cTn>
                              </p:par>
                            </p:childTnLst>
                          </p:cTn>
                        </p:par>
                        <p:par>
                          <p:cTn id="97" fill="hold">
                            <p:stCondLst>
                              <p:cond delay="11500"/>
                            </p:stCondLst>
                            <p:childTnLst>
                              <p:par>
                                <p:cTn id="98" presetID="2" presetClass="entr" presetSubtype="4" fill="hold" nodeType="afterEffect">
                                  <p:stCondLst>
                                    <p:cond delay="0"/>
                                  </p:stCondLst>
                                  <p:childTnLst>
                                    <p:set>
                                      <p:cBhvr>
                                        <p:cTn id="99" dur="1" fill="hold">
                                          <p:stCondLst>
                                            <p:cond delay="0"/>
                                          </p:stCondLst>
                                        </p:cTn>
                                        <p:tgtEl>
                                          <p:spTgt spid="192">
                                            <p:txEl>
                                              <p:charRg st="1" end="1"/>
                                            </p:txEl>
                                          </p:spTgt>
                                        </p:tgtEl>
                                        <p:attrNameLst>
                                          <p:attrName>style.visibility</p:attrName>
                                        </p:attrNameLst>
                                      </p:cBhvr>
                                      <p:to>
                                        <p:strVal val="visible"/>
                                      </p:to>
                                    </p:set>
                                    <p:anim calcmode="lin" valueType="num">
                                      <p:cBhvr additive="base">
                                        <p:cTn id="100" dur="500"/>
                                        <p:tgtEl>
                                          <p:spTgt spid="192">
                                            <p:txEl>
                                              <p:charRg st="1" end="1"/>
                                            </p:txEl>
                                          </p:spTgt>
                                        </p:tgtEl>
                                        <p:attrNameLst>
                                          <p:attrName>ppt_y</p:attrName>
                                        </p:attrNameLst>
                                      </p:cBhvr>
                                      <p:tavLst>
                                        <p:tav tm="0">
                                          <p:val>
                                            <p:strVal val="#ppt_y+1"/>
                                          </p:val>
                                        </p:tav>
                                        <p:tav tm="100000">
                                          <p:val>
                                            <p:strVal val="#ppt_y"/>
                                          </p:val>
                                        </p:tav>
                                      </p:tavLst>
                                    </p:anim>
                                  </p:childTnLst>
                                </p:cTn>
                              </p:par>
                            </p:childTnLst>
                          </p:cTn>
                        </p:par>
                        <p:par>
                          <p:cTn id="101" fill="hold">
                            <p:stCondLst>
                              <p:cond delay="12000"/>
                            </p:stCondLst>
                            <p:childTnLst>
                              <p:par>
                                <p:cTn id="102" presetID="2" presetClass="entr" presetSubtype="4" fill="hold" nodeType="afterEffect">
                                  <p:stCondLst>
                                    <p:cond delay="0"/>
                                  </p:stCondLst>
                                  <p:childTnLst>
                                    <p:set>
                                      <p:cBhvr>
                                        <p:cTn id="103" dur="1" fill="hold">
                                          <p:stCondLst>
                                            <p:cond delay="0"/>
                                          </p:stCondLst>
                                        </p:cTn>
                                        <p:tgtEl>
                                          <p:spTgt spid="192">
                                            <p:txEl>
                                              <p:charRg st="1" end="1"/>
                                            </p:txEl>
                                          </p:spTgt>
                                        </p:tgtEl>
                                        <p:attrNameLst>
                                          <p:attrName>style.visibility</p:attrName>
                                        </p:attrNameLst>
                                      </p:cBhvr>
                                      <p:to>
                                        <p:strVal val="visible"/>
                                      </p:to>
                                    </p:set>
                                    <p:anim calcmode="lin" valueType="num">
                                      <p:cBhvr additive="base">
                                        <p:cTn id="104" dur="500"/>
                                        <p:tgtEl>
                                          <p:spTgt spid="192">
                                            <p:txEl>
                                              <p:charRg st="1" end="1"/>
                                            </p:txEl>
                                          </p:spTgt>
                                        </p:tgtEl>
                                        <p:attrNameLst>
                                          <p:attrName>ppt_y</p:attrName>
                                        </p:attrNameLst>
                                      </p:cBhvr>
                                      <p:tavLst>
                                        <p:tav tm="0">
                                          <p:val>
                                            <p:strVal val="#ppt_y+1"/>
                                          </p:val>
                                        </p:tav>
                                        <p:tav tm="100000">
                                          <p:val>
                                            <p:strVal val="#ppt_y"/>
                                          </p:val>
                                        </p:tav>
                                      </p:tavLst>
                                    </p:anim>
                                  </p:childTnLst>
                                </p:cTn>
                              </p:par>
                            </p:childTnLst>
                          </p:cTn>
                        </p:par>
                        <p:par>
                          <p:cTn id="105" fill="hold">
                            <p:stCondLst>
                              <p:cond delay="12500"/>
                            </p:stCondLst>
                            <p:childTnLst>
                              <p:par>
                                <p:cTn id="106" presetID="2" presetClass="entr" presetSubtype="4" fill="hold" nodeType="afterEffect">
                                  <p:stCondLst>
                                    <p:cond delay="0"/>
                                  </p:stCondLst>
                                  <p:childTnLst>
                                    <p:set>
                                      <p:cBhvr>
                                        <p:cTn id="107" dur="1" fill="hold">
                                          <p:stCondLst>
                                            <p:cond delay="0"/>
                                          </p:stCondLst>
                                        </p:cTn>
                                        <p:tgtEl>
                                          <p:spTgt spid="192">
                                            <p:txEl>
                                              <p:charRg st="1" end="1"/>
                                            </p:txEl>
                                          </p:spTgt>
                                        </p:tgtEl>
                                        <p:attrNameLst>
                                          <p:attrName>style.visibility</p:attrName>
                                        </p:attrNameLst>
                                      </p:cBhvr>
                                      <p:to>
                                        <p:strVal val="visible"/>
                                      </p:to>
                                    </p:set>
                                    <p:anim calcmode="lin" valueType="num">
                                      <p:cBhvr additive="base">
                                        <p:cTn id="108" dur="500"/>
                                        <p:tgtEl>
                                          <p:spTgt spid="192">
                                            <p:txEl>
                                              <p:charRg st="1" end="1"/>
                                            </p:txEl>
                                          </p:spTgt>
                                        </p:tgtEl>
                                        <p:attrNameLst>
                                          <p:attrName>ppt_y</p:attrName>
                                        </p:attrNameLst>
                                      </p:cBhvr>
                                      <p:tavLst>
                                        <p:tav tm="0">
                                          <p:val>
                                            <p:strVal val="#ppt_y+1"/>
                                          </p:val>
                                        </p:tav>
                                        <p:tav tm="100000">
                                          <p:val>
                                            <p:strVal val="#ppt_y"/>
                                          </p:val>
                                        </p:tav>
                                      </p:tavLst>
                                    </p:anim>
                                  </p:childTnLst>
                                </p:cTn>
                              </p:par>
                            </p:childTnLst>
                          </p:cTn>
                        </p:par>
                        <p:par>
                          <p:cTn id="109" fill="hold">
                            <p:stCondLst>
                              <p:cond delay="13000"/>
                            </p:stCondLst>
                            <p:childTnLst>
                              <p:par>
                                <p:cTn id="110" presetID="2" presetClass="entr" presetSubtype="4" fill="hold" nodeType="afterEffect">
                                  <p:stCondLst>
                                    <p:cond delay="0"/>
                                  </p:stCondLst>
                                  <p:childTnLst>
                                    <p:set>
                                      <p:cBhvr>
                                        <p:cTn id="111" dur="1" fill="hold">
                                          <p:stCondLst>
                                            <p:cond delay="0"/>
                                          </p:stCondLst>
                                        </p:cTn>
                                        <p:tgtEl>
                                          <p:spTgt spid="192">
                                            <p:txEl>
                                              <p:charRg st="1" end="1"/>
                                            </p:txEl>
                                          </p:spTgt>
                                        </p:tgtEl>
                                        <p:attrNameLst>
                                          <p:attrName>style.visibility</p:attrName>
                                        </p:attrNameLst>
                                      </p:cBhvr>
                                      <p:to>
                                        <p:strVal val="visible"/>
                                      </p:to>
                                    </p:set>
                                    <p:anim calcmode="lin" valueType="num">
                                      <p:cBhvr additive="base">
                                        <p:cTn id="112" dur="500"/>
                                        <p:tgtEl>
                                          <p:spTgt spid="192">
                                            <p:txEl>
                                              <p:charRg st="1" end="1"/>
                                            </p:txEl>
                                          </p:spTgt>
                                        </p:tgtEl>
                                        <p:attrNameLst>
                                          <p:attrName>ppt_y</p:attrName>
                                        </p:attrNameLst>
                                      </p:cBhvr>
                                      <p:tavLst>
                                        <p:tav tm="0">
                                          <p:val>
                                            <p:strVal val="#ppt_y+1"/>
                                          </p:val>
                                        </p:tav>
                                        <p:tav tm="100000">
                                          <p:val>
                                            <p:strVal val="#ppt_y"/>
                                          </p:val>
                                        </p:tav>
                                      </p:tavLst>
                                    </p:anim>
                                  </p:childTnLst>
                                </p:cTn>
                              </p:par>
                            </p:childTnLst>
                          </p:cTn>
                        </p:par>
                        <p:par>
                          <p:cTn id="113" fill="hold">
                            <p:stCondLst>
                              <p:cond delay="13500"/>
                            </p:stCondLst>
                            <p:childTnLst>
                              <p:par>
                                <p:cTn id="114" presetID="2" presetClass="entr" presetSubtype="4" fill="hold" nodeType="afterEffect">
                                  <p:stCondLst>
                                    <p:cond delay="0"/>
                                  </p:stCondLst>
                                  <p:childTnLst>
                                    <p:set>
                                      <p:cBhvr>
                                        <p:cTn id="115" dur="1" fill="hold">
                                          <p:stCondLst>
                                            <p:cond delay="0"/>
                                          </p:stCondLst>
                                        </p:cTn>
                                        <p:tgtEl>
                                          <p:spTgt spid="192">
                                            <p:txEl>
                                              <p:charRg st="1" end="1"/>
                                            </p:txEl>
                                          </p:spTgt>
                                        </p:tgtEl>
                                        <p:attrNameLst>
                                          <p:attrName>style.visibility</p:attrName>
                                        </p:attrNameLst>
                                      </p:cBhvr>
                                      <p:to>
                                        <p:strVal val="visible"/>
                                      </p:to>
                                    </p:set>
                                    <p:anim calcmode="lin" valueType="num">
                                      <p:cBhvr additive="base">
                                        <p:cTn id="116" dur="500"/>
                                        <p:tgtEl>
                                          <p:spTgt spid="192">
                                            <p:txEl>
                                              <p:charRg st="1" end="1"/>
                                            </p:txEl>
                                          </p:spTgt>
                                        </p:tgtEl>
                                        <p:attrNameLst>
                                          <p:attrName>ppt_y</p:attrName>
                                        </p:attrNameLst>
                                      </p:cBhvr>
                                      <p:tavLst>
                                        <p:tav tm="0">
                                          <p:val>
                                            <p:strVal val="#ppt_y+1"/>
                                          </p:val>
                                        </p:tav>
                                        <p:tav tm="100000">
                                          <p:val>
                                            <p:strVal val="#ppt_y"/>
                                          </p:val>
                                        </p:tav>
                                      </p:tavLst>
                                    </p:anim>
                                  </p:childTnLst>
                                </p:cTn>
                              </p:par>
                            </p:childTnLst>
                          </p:cTn>
                        </p:par>
                        <p:par>
                          <p:cTn id="117" fill="hold">
                            <p:stCondLst>
                              <p:cond delay="14000"/>
                            </p:stCondLst>
                            <p:childTnLst>
                              <p:par>
                                <p:cTn id="118" presetID="2" presetClass="entr" presetSubtype="4" fill="hold" nodeType="afterEffect">
                                  <p:stCondLst>
                                    <p:cond delay="0"/>
                                  </p:stCondLst>
                                  <p:childTnLst>
                                    <p:set>
                                      <p:cBhvr>
                                        <p:cTn id="119" dur="1" fill="hold">
                                          <p:stCondLst>
                                            <p:cond delay="0"/>
                                          </p:stCondLst>
                                        </p:cTn>
                                        <p:tgtEl>
                                          <p:spTgt spid="192">
                                            <p:txEl>
                                              <p:charRg st="1" end="1"/>
                                            </p:txEl>
                                          </p:spTgt>
                                        </p:tgtEl>
                                        <p:attrNameLst>
                                          <p:attrName>style.visibility</p:attrName>
                                        </p:attrNameLst>
                                      </p:cBhvr>
                                      <p:to>
                                        <p:strVal val="visible"/>
                                      </p:to>
                                    </p:set>
                                    <p:anim calcmode="lin" valueType="num">
                                      <p:cBhvr additive="base">
                                        <p:cTn id="120" dur="500"/>
                                        <p:tgtEl>
                                          <p:spTgt spid="192">
                                            <p:txEl>
                                              <p:charRg st="1" end="1"/>
                                            </p:txEl>
                                          </p:spTgt>
                                        </p:tgtEl>
                                        <p:attrNameLst>
                                          <p:attrName>ppt_y</p:attrName>
                                        </p:attrNameLst>
                                      </p:cBhvr>
                                      <p:tavLst>
                                        <p:tav tm="0">
                                          <p:val>
                                            <p:strVal val="#ppt_y+1"/>
                                          </p:val>
                                        </p:tav>
                                        <p:tav tm="100000">
                                          <p:val>
                                            <p:strVal val="#ppt_y"/>
                                          </p:val>
                                        </p:tav>
                                      </p:tavLst>
                                    </p:anim>
                                  </p:childTnLst>
                                </p:cTn>
                              </p:par>
                            </p:childTnLst>
                          </p:cTn>
                        </p:par>
                        <p:par>
                          <p:cTn id="121" fill="hold">
                            <p:stCondLst>
                              <p:cond delay="14500"/>
                            </p:stCondLst>
                            <p:childTnLst>
                              <p:par>
                                <p:cTn id="122" presetID="23" presetClass="entr" presetSubtype="16" fill="hold" nodeType="afterEffect">
                                  <p:stCondLst>
                                    <p:cond delay="0"/>
                                  </p:stCondLst>
                                  <p:childTnLst>
                                    <p:set>
                                      <p:cBhvr>
                                        <p:cTn id="123" dur="1" fill="hold">
                                          <p:stCondLst>
                                            <p:cond delay="0"/>
                                          </p:stCondLst>
                                        </p:cTn>
                                        <p:tgtEl>
                                          <p:spTgt spid="194"/>
                                        </p:tgtEl>
                                        <p:attrNameLst>
                                          <p:attrName>style.visibility</p:attrName>
                                        </p:attrNameLst>
                                      </p:cBhvr>
                                      <p:to>
                                        <p:strVal val="visible"/>
                                      </p:to>
                                    </p:set>
                                    <p:anim calcmode="lin" valueType="num">
                                      <p:cBhvr additive="base">
                                        <p:cTn id="124" dur="500"/>
                                        <p:tgtEl>
                                          <p:spTgt spid="194"/>
                                        </p:tgtEl>
                                        <p:attrNameLst>
                                          <p:attrName>ppt_w</p:attrName>
                                        </p:attrNameLst>
                                      </p:cBhvr>
                                      <p:tavLst>
                                        <p:tav tm="0">
                                          <p:val>
                                            <p:strVal val="0"/>
                                          </p:val>
                                        </p:tav>
                                        <p:tav tm="100000">
                                          <p:val>
                                            <p:strVal val="#ppt_w"/>
                                          </p:val>
                                        </p:tav>
                                      </p:tavLst>
                                    </p:anim>
                                    <p:anim calcmode="lin" valueType="num">
                                      <p:cBhvr additive="base">
                                        <p:cTn id="125" dur="500"/>
                                        <p:tgtEl>
                                          <p:spTgt spid="194"/>
                                        </p:tgtEl>
                                        <p:attrNameLst>
                                          <p:attrName>ppt_h</p:attrName>
                                        </p:attrNameLst>
                                      </p:cBhvr>
                                      <p:tavLst>
                                        <p:tav tm="0">
                                          <p:val>
                                            <p:strVal val="0"/>
                                          </p:val>
                                        </p:tav>
                                        <p:tav tm="100000">
                                          <p:val>
                                            <p:strVal val="#ppt_h"/>
                                          </p:val>
                                        </p:tav>
                                      </p:tavLst>
                                    </p:anim>
                                  </p:childTnLst>
                                </p:cTn>
                              </p:par>
                            </p:childTnLst>
                          </p:cTn>
                        </p:par>
                        <p:par>
                          <p:cTn id="126" fill="hold">
                            <p:stCondLst>
                              <p:cond delay="15000"/>
                            </p:stCondLst>
                            <p:childTnLst>
                              <p:par>
                                <p:cTn id="127" presetID="10" presetClass="entr" presetSubtype="0" fill="hold" nodeType="afterEffect">
                                  <p:stCondLst>
                                    <p:cond delay="0"/>
                                  </p:stCondLst>
                                  <p:childTnLst>
                                    <p:set>
                                      <p:cBhvr>
                                        <p:cTn id="128" dur="1" fill="hold">
                                          <p:stCondLst>
                                            <p:cond delay="0"/>
                                          </p:stCondLst>
                                        </p:cTn>
                                        <p:tgtEl>
                                          <p:spTgt spid="193">
                                            <p:txEl>
                                              <p:pRg st="0" end="0"/>
                                            </p:txEl>
                                          </p:spTgt>
                                        </p:tgtEl>
                                        <p:attrNameLst>
                                          <p:attrName>style.visibility</p:attrName>
                                        </p:attrNameLst>
                                      </p:cBhvr>
                                      <p:to>
                                        <p:strVal val="visible"/>
                                      </p:to>
                                    </p:set>
                                    <p:animEffect transition="in" filter="fade">
                                      <p:cBhvr>
                                        <p:cTn id="129" dur="500"/>
                                        <p:tgtEl>
                                          <p:spTgt spid="193">
                                            <p:txEl>
                                              <p:pRg st="0" end="0"/>
                                            </p:txEl>
                                          </p:spTgt>
                                        </p:tgtEl>
                                      </p:cBhvr>
                                    </p:animEffect>
                                  </p:childTnLst>
                                </p:cTn>
                              </p:par>
                            </p:childTnLst>
                          </p:cTn>
                        </p:par>
                        <p:par>
                          <p:cTn id="130" fill="hold">
                            <p:stCondLst>
                              <p:cond delay="15500"/>
                            </p:stCondLst>
                            <p:childTnLst>
                              <p:par>
                                <p:cTn id="131" presetID="10" presetClass="entr" presetSubtype="0" fill="hold" nodeType="afterEffect">
                                  <p:stCondLst>
                                    <p:cond delay="0"/>
                                  </p:stCondLst>
                                  <p:childTnLst>
                                    <p:set>
                                      <p:cBhvr>
                                        <p:cTn id="132" dur="1" fill="hold">
                                          <p:stCondLst>
                                            <p:cond delay="0"/>
                                          </p:stCondLst>
                                        </p:cTn>
                                        <p:tgtEl>
                                          <p:spTgt spid="193">
                                            <p:txEl>
                                              <p:charRg st="1" end="1"/>
                                            </p:txEl>
                                          </p:spTgt>
                                        </p:tgtEl>
                                        <p:attrNameLst>
                                          <p:attrName>style.visibility</p:attrName>
                                        </p:attrNameLst>
                                      </p:cBhvr>
                                      <p:to>
                                        <p:strVal val="visible"/>
                                      </p:to>
                                    </p:set>
                                    <p:animEffect transition="in" filter="fade">
                                      <p:cBhvr>
                                        <p:cTn id="133" dur="500"/>
                                        <p:tgtEl>
                                          <p:spTgt spid="193">
                                            <p:txEl>
                                              <p:charRg st="1" end="1"/>
                                            </p:txEl>
                                          </p:spTgt>
                                        </p:tgtEl>
                                      </p:cBhvr>
                                    </p:animEffect>
                                  </p:childTnLst>
                                </p:cTn>
                              </p:par>
                            </p:childTnLst>
                          </p:cTn>
                        </p:par>
                        <p:par>
                          <p:cTn id="134" fill="hold">
                            <p:stCondLst>
                              <p:cond delay="16000"/>
                            </p:stCondLst>
                            <p:childTnLst>
                              <p:par>
                                <p:cTn id="135" presetID="10" presetClass="entr" presetSubtype="0" fill="hold" nodeType="afterEffect">
                                  <p:stCondLst>
                                    <p:cond delay="0"/>
                                  </p:stCondLst>
                                  <p:childTnLst>
                                    <p:set>
                                      <p:cBhvr>
                                        <p:cTn id="136" dur="1" fill="hold">
                                          <p:stCondLst>
                                            <p:cond delay="0"/>
                                          </p:stCondLst>
                                        </p:cTn>
                                        <p:tgtEl>
                                          <p:spTgt spid="193">
                                            <p:txEl>
                                              <p:charRg st="1" end="1"/>
                                            </p:txEl>
                                          </p:spTgt>
                                        </p:tgtEl>
                                        <p:attrNameLst>
                                          <p:attrName>style.visibility</p:attrName>
                                        </p:attrNameLst>
                                      </p:cBhvr>
                                      <p:to>
                                        <p:strVal val="visible"/>
                                      </p:to>
                                    </p:set>
                                    <p:animEffect transition="in" filter="fade">
                                      <p:cBhvr>
                                        <p:cTn id="137" dur="500"/>
                                        <p:tgtEl>
                                          <p:spTgt spid="193">
                                            <p:txEl>
                                              <p:charRg st="1" end="1"/>
                                            </p:txEl>
                                          </p:spTgt>
                                        </p:tgtEl>
                                      </p:cBhvr>
                                    </p:animEffect>
                                  </p:childTnLst>
                                </p:cTn>
                              </p:par>
                            </p:childTnLst>
                          </p:cTn>
                        </p:par>
                        <p:par>
                          <p:cTn id="138" fill="hold">
                            <p:stCondLst>
                              <p:cond delay="16500"/>
                            </p:stCondLst>
                            <p:childTnLst>
                              <p:par>
                                <p:cTn id="139" presetID="10" presetClass="entr" presetSubtype="0" fill="hold" nodeType="afterEffect">
                                  <p:stCondLst>
                                    <p:cond delay="0"/>
                                  </p:stCondLst>
                                  <p:childTnLst>
                                    <p:set>
                                      <p:cBhvr>
                                        <p:cTn id="140" dur="1" fill="hold">
                                          <p:stCondLst>
                                            <p:cond delay="0"/>
                                          </p:stCondLst>
                                        </p:cTn>
                                        <p:tgtEl>
                                          <p:spTgt spid="193">
                                            <p:txEl>
                                              <p:charRg st="1" end="1"/>
                                            </p:txEl>
                                          </p:spTgt>
                                        </p:tgtEl>
                                        <p:attrNameLst>
                                          <p:attrName>style.visibility</p:attrName>
                                        </p:attrNameLst>
                                      </p:cBhvr>
                                      <p:to>
                                        <p:strVal val="visible"/>
                                      </p:to>
                                    </p:set>
                                    <p:animEffect transition="in" filter="fade">
                                      <p:cBhvr>
                                        <p:cTn id="141" dur="500"/>
                                        <p:tgtEl>
                                          <p:spTgt spid="193">
                                            <p:txEl>
                                              <p:charRg st="1" end="1"/>
                                            </p:txEl>
                                          </p:spTgt>
                                        </p:tgtEl>
                                      </p:cBhvr>
                                    </p:animEffect>
                                  </p:childTnLst>
                                </p:cTn>
                              </p:par>
                            </p:childTnLst>
                          </p:cTn>
                        </p:par>
                        <p:par>
                          <p:cTn id="142" fill="hold">
                            <p:stCondLst>
                              <p:cond delay="17000"/>
                            </p:stCondLst>
                            <p:childTnLst>
                              <p:par>
                                <p:cTn id="143" presetID="10" presetClass="entr" presetSubtype="0" fill="hold" nodeType="afterEffect">
                                  <p:stCondLst>
                                    <p:cond delay="0"/>
                                  </p:stCondLst>
                                  <p:childTnLst>
                                    <p:set>
                                      <p:cBhvr>
                                        <p:cTn id="144" dur="1" fill="hold">
                                          <p:stCondLst>
                                            <p:cond delay="0"/>
                                          </p:stCondLst>
                                        </p:cTn>
                                        <p:tgtEl>
                                          <p:spTgt spid="193">
                                            <p:txEl>
                                              <p:charRg st="1" end="1"/>
                                            </p:txEl>
                                          </p:spTgt>
                                        </p:tgtEl>
                                        <p:attrNameLst>
                                          <p:attrName>style.visibility</p:attrName>
                                        </p:attrNameLst>
                                      </p:cBhvr>
                                      <p:to>
                                        <p:strVal val="visible"/>
                                      </p:to>
                                    </p:set>
                                    <p:animEffect transition="in" filter="fade">
                                      <p:cBhvr>
                                        <p:cTn id="145" dur="500"/>
                                        <p:tgtEl>
                                          <p:spTgt spid="193">
                                            <p:txEl>
                                              <p:charRg st="1" end="1"/>
                                            </p:txEl>
                                          </p:spTgt>
                                        </p:tgtEl>
                                      </p:cBhvr>
                                    </p:animEffect>
                                  </p:childTnLst>
                                </p:cTn>
                              </p:par>
                            </p:childTnLst>
                          </p:cTn>
                        </p:par>
                        <p:par>
                          <p:cTn id="146" fill="hold">
                            <p:stCondLst>
                              <p:cond delay="17500"/>
                            </p:stCondLst>
                            <p:childTnLst>
                              <p:par>
                                <p:cTn id="147" presetID="10" presetClass="entr" presetSubtype="0" fill="hold" nodeType="afterEffect">
                                  <p:stCondLst>
                                    <p:cond delay="0"/>
                                  </p:stCondLst>
                                  <p:childTnLst>
                                    <p:set>
                                      <p:cBhvr>
                                        <p:cTn id="148" dur="1" fill="hold">
                                          <p:stCondLst>
                                            <p:cond delay="0"/>
                                          </p:stCondLst>
                                        </p:cTn>
                                        <p:tgtEl>
                                          <p:spTgt spid="193">
                                            <p:txEl>
                                              <p:charRg st="1" end="1"/>
                                            </p:txEl>
                                          </p:spTgt>
                                        </p:tgtEl>
                                        <p:attrNameLst>
                                          <p:attrName>style.visibility</p:attrName>
                                        </p:attrNameLst>
                                      </p:cBhvr>
                                      <p:to>
                                        <p:strVal val="visible"/>
                                      </p:to>
                                    </p:set>
                                    <p:animEffect transition="in" filter="fade">
                                      <p:cBhvr>
                                        <p:cTn id="149" dur="500"/>
                                        <p:tgtEl>
                                          <p:spTgt spid="193">
                                            <p:txEl>
                                              <p:charRg st="1" end="1"/>
                                            </p:txEl>
                                          </p:spTgt>
                                        </p:tgtEl>
                                      </p:cBhvr>
                                    </p:animEffect>
                                  </p:childTnLst>
                                </p:cTn>
                              </p:par>
                            </p:childTnLst>
                          </p:cTn>
                        </p:par>
                        <p:par>
                          <p:cTn id="150" fill="hold">
                            <p:stCondLst>
                              <p:cond delay="18000"/>
                            </p:stCondLst>
                            <p:childTnLst>
                              <p:par>
                                <p:cTn id="151" presetID="10" presetClass="entr" presetSubtype="0" fill="hold" nodeType="afterEffect">
                                  <p:stCondLst>
                                    <p:cond delay="0"/>
                                  </p:stCondLst>
                                  <p:childTnLst>
                                    <p:set>
                                      <p:cBhvr>
                                        <p:cTn id="152" dur="1" fill="hold">
                                          <p:stCondLst>
                                            <p:cond delay="0"/>
                                          </p:stCondLst>
                                        </p:cTn>
                                        <p:tgtEl>
                                          <p:spTgt spid="193">
                                            <p:txEl>
                                              <p:charRg st="1" end="1"/>
                                            </p:txEl>
                                          </p:spTgt>
                                        </p:tgtEl>
                                        <p:attrNameLst>
                                          <p:attrName>style.visibility</p:attrName>
                                        </p:attrNameLst>
                                      </p:cBhvr>
                                      <p:to>
                                        <p:strVal val="visible"/>
                                      </p:to>
                                    </p:set>
                                    <p:animEffect transition="in" filter="fade">
                                      <p:cBhvr>
                                        <p:cTn id="153" dur="500"/>
                                        <p:tgtEl>
                                          <p:spTgt spid="193">
                                            <p:txEl>
                                              <p:charRg st="1" end="1"/>
                                            </p:txEl>
                                          </p:spTgt>
                                        </p:tgtEl>
                                      </p:cBhvr>
                                    </p:animEffect>
                                  </p:childTnLst>
                                </p:cTn>
                              </p:par>
                            </p:childTnLst>
                          </p:cTn>
                        </p:par>
                        <p:par>
                          <p:cTn id="154" fill="hold">
                            <p:stCondLst>
                              <p:cond delay="18500"/>
                            </p:stCondLst>
                            <p:childTnLst>
                              <p:par>
                                <p:cTn id="155" presetID="10" presetClass="entr" presetSubtype="0" fill="hold" nodeType="afterEffect">
                                  <p:stCondLst>
                                    <p:cond delay="0"/>
                                  </p:stCondLst>
                                  <p:childTnLst>
                                    <p:set>
                                      <p:cBhvr>
                                        <p:cTn id="156" dur="1" fill="hold">
                                          <p:stCondLst>
                                            <p:cond delay="0"/>
                                          </p:stCondLst>
                                        </p:cTn>
                                        <p:tgtEl>
                                          <p:spTgt spid="193">
                                            <p:txEl>
                                              <p:charRg st="1" end="1"/>
                                            </p:txEl>
                                          </p:spTgt>
                                        </p:tgtEl>
                                        <p:attrNameLst>
                                          <p:attrName>style.visibility</p:attrName>
                                        </p:attrNameLst>
                                      </p:cBhvr>
                                      <p:to>
                                        <p:strVal val="visible"/>
                                      </p:to>
                                    </p:set>
                                    <p:animEffect transition="in" filter="fade">
                                      <p:cBhvr>
                                        <p:cTn id="157" dur="500"/>
                                        <p:tgtEl>
                                          <p:spTgt spid="193">
                                            <p:txEl>
                                              <p:charRg st="1" end="1"/>
                                            </p:txEl>
                                          </p:spTgt>
                                        </p:tgtEl>
                                      </p:cBhvr>
                                    </p:animEffect>
                                  </p:childTnLst>
                                </p:cTn>
                              </p:par>
                            </p:childTnLst>
                          </p:cTn>
                        </p:par>
                        <p:par>
                          <p:cTn id="158" fill="hold">
                            <p:stCondLst>
                              <p:cond delay="19000"/>
                            </p:stCondLst>
                            <p:childTnLst>
                              <p:par>
                                <p:cTn id="159" presetID="10" presetClass="entr" presetSubtype="0" fill="hold" nodeType="afterEffect">
                                  <p:stCondLst>
                                    <p:cond delay="0"/>
                                  </p:stCondLst>
                                  <p:childTnLst>
                                    <p:set>
                                      <p:cBhvr>
                                        <p:cTn id="160" dur="1" fill="hold">
                                          <p:stCondLst>
                                            <p:cond delay="0"/>
                                          </p:stCondLst>
                                        </p:cTn>
                                        <p:tgtEl>
                                          <p:spTgt spid="193">
                                            <p:txEl>
                                              <p:charRg st="1" end="1"/>
                                            </p:txEl>
                                          </p:spTgt>
                                        </p:tgtEl>
                                        <p:attrNameLst>
                                          <p:attrName>style.visibility</p:attrName>
                                        </p:attrNameLst>
                                      </p:cBhvr>
                                      <p:to>
                                        <p:strVal val="visible"/>
                                      </p:to>
                                    </p:set>
                                    <p:animEffect transition="in" filter="fade">
                                      <p:cBhvr>
                                        <p:cTn id="161" dur="500"/>
                                        <p:tgtEl>
                                          <p:spTgt spid="193">
                                            <p:txEl>
                                              <p:charRg st="1" end="1"/>
                                            </p:txEl>
                                          </p:spTgt>
                                        </p:tgtEl>
                                      </p:cBhvr>
                                    </p:animEffect>
                                  </p:childTnLst>
                                </p:cTn>
                              </p:par>
                            </p:childTnLst>
                          </p:cTn>
                        </p:par>
                        <p:par>
                          <p:cTn id="162" fill="hold">
                            <p:stCondLst>
                              <p:cond delay="19500"/>
                            </p:stCondLst>
                            <p:childTnLst>
                              <p:par>
                                <p:cTn id="163" presetID="2" presetClass="entr" presetSubtype="4" fill="hold" nodeType="afterEffect">
                                  <p:stCondLst>
                                    <p:cond delay="0"/>
                                  </p:stCondLst>
                                  <p:childTnLst>
                                    <p:set>
                                      <p:cBhvr>
                                        <p:cTn id="164" dur="1" fill="hold">
                                          <p:stCondLst>
                                            <p:cond delay="0"/>
                                          </p:stCondLst>
                                        </p:cTn>
                                        <p:tgtEl>
                                          <p:spTgt spid="195">
                                            <p:txEl>
                                              <p:pRg st="0" end="0"/>
                                            </p:txEl>
                                          </p:spTgt>
                                        </p:tgtEl>
                                        <p:attrNameLst>
                                          <p:attrName>style.visibility</p:attrName>
                                        </p:attrNameLst>
                                      </p:cBhvr>
                                      <p:to>
                                        <p:strVal val="visible"/>
                                      </p:to>
                                    </p:set>
                                    <p:anim calcmode="lin" valueType="num">
                                      <p:cBhvr additive="base">
                                        <p:cTn id="165" dur="500"/>
                                        <p:tgtEl>
                                          <p:spTgt spid="195">
                                            <p:txEl>
                                              <p:pRg st="0" end="0"/>
                                            </p:txEl>
                                          </p:spTgt>
                                        </p:tgtEl>
                                        <p:attrNameLst>
                                          <p:attrName>ppt_y</p:attrName>
                                        </p:attrNameLst>
                                      </p:cBhvr>
                                      <p:tavLst>
                                        <p:tav tm="0">
                                          <p:val>
                                            <p:strVal val="#ppt_y+1"/>
                                          </p:val>
                                        </p:tav>
                                        <p:tav tm="100000">
                                          <p:val>
                                            <p:strVal val="#ppt_y"/>
                                          </p:val>
                                        </p:tav>
                                      </p:tavLst>
                                    </p:anim>
                                  </p:childTnLst>
                                </p:cTn>
                              </p:par>
                            </p:childTnLst>
                          </p:cTn>
                        </p:par>
                        <p:par>
                          <p:cTn id="166" fill="hold">
                            <p:stCondLst>
                              <p:cond delay="20000"/>
                            </p:stCondLst>
                            <p:childTnLst>
                              <p:par>
                                <p:cTn id="167" presetID="2" presetClass="entr" presetSubtype="4" fill="hold" nodeType="afterEffect">
                                  <p:stCondLst>
                                    <p:cond delay="0"/>
                                  </p:stCondLst>
                                  <p:childTnLst>
                                    <p:set>
                                      <p:cBhvr>
                                        <p:cTn id="168" dur="1" fill="hold">
                                          <p:stCondLst>
                                            <p:cond delay="0"/>
                                          </p:stCondLst>
                                        </p:cTn>
                                        <p:tgtEl>
                                          <p:spTgt spid="195">
                                            <p:txEl>
                                              <p:charRg st="1" end="1"/>
                                            </p:txEl>
                                          </p:spTgt>
                                        </p:tgtEl>
                                        <p:attrNameLst>
                                          <p:attrName>style.visibility</p:attrName>
                                        </p:attrNameLst>
                                      </p:cBhvr>
                                      <p:to>
                                        <p:strVal val="visible"/>
                                      </p:to>
                                    </p:set>
                                    <p:anim calcmode="lin" valueType="num">
                                      <p:cBhvr additive="base">
                                        <p:cTn id="169" dur="500"/>
                                        <p:tgtEl>
                                          <p:spTgt spid="195">
                                            <p:txEl>
                                              <p:charRg st="1" end="1"/>
                                            </p:txEl>
                                          </p:spTgt>
                                        </p:tgtEl>
                                        <p:attrNameLst>
                                          <p:attrName>ppt_y</p:attrName>
                                        </p:attrNameLst>
                                      </p:cBhvr>
                                      <p:tavLst>
                                        <p:tav tm="0">
                                          <p:val>
                                            <p:strVal val="#ppt_y+1"/>
                                          </p:val>
                                        </p:tav>
                                        <p:tav tm="100000">
                                          <p:val>
                                            <p:strVal val="#ppt_y"/>
                                          </p:val>
                                        </p:tav>
                                      </p:tavLst>
                                    </p:anim>
                                  </p:childTnLst>
                                </p:cTn>
                              </p:par>
                            </p:childTnLst>
                          </p:cTn>
                        </p:par>
                        <p:par>
                          <p:cTn id="170" fill="hold">
                            <p:stCondLst>
                              <p:cond delay="20500"/>
                            </p:stCondLst>
                            <p:childTnLst>
                              <p:par>
                                <p:cTn id="171" presetID="2" presetClass="entr" presetSubtype="4" fill="hold" nodeType="afterEffect">
                                  <p:stCondLst>
                                    <p:cond delay="0"/>
                                  </p:stCondLst>
                                  <p:childTnLst>
                                    <p:set>
                                      <p:cBhvr>
                                        <p:cTn id="172" dur="1" fill="hold">
                                          <p:stCondLst>
                                            <p:cond delay="0"/>
                                          </p:stCondLst>
                                        </p:cTn>
                                        <p:tgtEl>
                                          <p:spTgt spid="195">
                                            <p:txEl>
                                              <p:charRg st="1" end="1"/>
                                            </p:txEl>
                                          </p:spTgt>
                                        </p:tgtEl>
                                        <p:attrNameLst>
                                          <p:attrName>style.visibility</p:attrName>
                                        </p:attrNameLst>
                                      </p:cBhvr>
                                      <p:to>
                                        <p:strVal val="visible"/>
                                      </p:to>
                                    </p:set>
                                    <p:anim calcmode="lin" valueType="num">
                                      <p:cBhvr additive="base">
                                        <p:cTn id="173" dur="500"/>
                                        <p:tgtEl>
                                          <p:spTgt spid="195">
                                            <p:txEl>
                                              <p:charRg st="1" end="1"/>
                                            </p:txEl>
                                          </p:spTgt>
                                        </p:tgtEl>
                                        <p:attrNameLst>
                                          <p:attrName>ppt_y</p:attrName>
                                        </p:attrNameLst>
                                      </p:cBhvr>
                                      <p:tavLst>
                                        <p:tav tm="0">
                                          <p:val>
                                            <p:strVal val="#ppt_y+1"/>
                                          </p:val>
                                        </p:tav>
                                        <p:tav tm="100000">
                                          <p:val>
                                            <p:strVal val="#ppt_y"/>
                                          </p:val>
                                        </p:tav>
                                      </p:tavLst>
                                    </p:anim>
                                  </p:childTnLst>
                                </p:cTn>
                              </p:par>
                            </p:childTnLst>
                          </p:cTn>
                        </p:par>
                        <p:par>
                          <p:cTn id="174" fill="hold">
                            <p:stCondLst>
                              <p:cond delay="21000"/>
                            </p:stCondLst>
                            <p:childTnLst>
                              <p:par>
                                <p:cTn id="175" presetID="2" presetClass="entr" presetSubtype="4" fill="hold" nodeType="afterEffect">
                                  <p:stCondLst>
                                    <p:cond delay="0"/>
                                  </p:stCondLst>
                                  <p:childTnLst>
                                    <p:set>
                                      <p:cBhvr>
                                        <p:cTn id="176" dur="1" fill="hold">
                                          <p:stCondLst>
                                            <p:cond delay="0"/>
                                          </p:stCondLst>
                                        </p:cTn>
                                        <p:tgtEl>
                                          <p:spTgt spid="195">
                                            <p:txEl>
                                              <p:charRg st="1" end="1"/>
                                            </p:txEl>
                                          </p:spTgt>
                                        </p:tgtEl>
                                        <p:attrNameLst>
                                          <p:attrName>style.visibility</p:attrName>
                                        </p:attrNameLst>
                                      </p:cBhvr>
                                      <p:to>
                                        <p:strVal val="visible"/>
                                      </p:to>
                                    </p:set>
                                    <p:anim calcmode="lin" valueType="num">
                                      <p:cBhvr additive="base">
                                        <p:cTn id="177" dur="500"/>
                                        <p:tgtEl>
                                          <p:spTgt spid="195">
                                            <p:txEl>
                                              <p:charRg st="1" end="1"/>
                                            </p:txEl>
                                          </p:spTgt>
                                        </p:tgtEl>
                                        <p:attrNameLst>
                                          <p:attrName>ppt_y</p:attrName>
                                        </p:attrNameLst>
                                      </p:cBhvr>
                                      <p:tavLst>
                                        <p:tav tm="0">
                                          <p:val>
                                            <p:strVal val="#ppt_y+1"/>
                                          </p:val>
                                        </p:tav>
                                        <p:tav tm="100000">
                                          <p:val>
                                            <p:strVal val="#ppt_y"/>
                                          </p:val>
                                        </p:tav>
                                      </p:tavLst>
                                    </p:anim>
                                  </p:childTnLst>
                                </p:cTn>
                              </p:par>
                            </p:childTnLst>
                          </p:cTn>
                        </p:par>
                        <p:par>
                          <p:cTn id="178" fill="hold">
                            <p:stCondLst>
                              <p:cond delay="21500"/>
                            </p:stCondLst>
                            <p:childTnLst>
                              <p:par>
                                <p:cTn id="179" presetID="2" presetClass="entr" presetSubtype="4" fill="hold" nodeType="afterEffect">
                                  <p:stCondLst>
                                    <p:cond delay="0"/>
                                  </p:stCondLst>
                                  <p:childTnLst>
                                    <p:set>
                                      <p:cBhvr>
                                        <p:cTn id="180" dur="1" fill="hold">
                                          <p:stCondLst>
                                            <p:cond delay="0"/>
                                          </p:stCondLst>
                                        </p:cTn>
                                        <p:tgtEl>
                                          <p:spTgt spid="195">
                                            <p:txEl>
                                              <p:charRg st="1" end="1"/>
                                            </p:txEl>
                                          </p:spTgt>
                                        </p:tgtEl>
                                        <p:attrNameLst>
                                          <p:attrName>style.visibility</p:attrName>
                                        </p:attrNameLst>
                                      </p:cBhvr>
                                      <p:to>
                                        <p:strVal val="visible"/>
                                      </p:to>
                                    </p:set>
                                    <p:anim calcmode="lin" valueType="num">
                                      <p:cBhvr additive="base">
                                        <p:cTn id="181" dur="500"/>
                                        <p:tgtEl>
                                          <p:spTgt spid="195">
                                            <p:txEl>
                                              <p:charRg st="1" end="1"/>
                                            </p:txEl>
                                          </p:spTgt>
                                        </p:tgtEl>
                                        <p:attrNameLst>
                                          <p:attrName>ppt_y</p:attrName>
                                        </p:attrNameLst>
                                      </p:cBhvr>
                                      <p:tavLst>
                                        <p:tav tm="0">
                                          <p:val>
                                            <p:strVal val="#ppt_y+1"/>
                                          </p:val>
                                        </p:tav>
                                        <p:tav tm="100000">
                                          <p:val>
                                            <p:strVal val="#ppt_y"/>
                                          </p:val>
                                        </p:tav>
                                      </p:tavLst>
                                    </p:anim>
                                  </p:childTnLst>
                                </p:cTn>
                              </p:par>
                            </p:childTnLst>
                          </p:cTn>
                        </p:par>
                        <p:par>
                          <p:cTn id="182" fill="hold">
                            <p:stCondLst>
                              <p:cond delay="22000"/>
                            </p:stCondLst>
                            <p:childTnLst>
                              <p:par>
                                <p:cTn id="183" presetID="2" presetClass="entr" presetSubtype="4" fill="hold" nodeType="afterEffect">
                                  <p:stCondLst>
                                    <p:cond delay="0"/>
                                  </p:stCondLst>
                                  <p:childTnLst>
                                    <p:set>
                                      <p:cBhvr>
                                        <p:cTn id="184" dur="1" fill="hold">
                                          <p:stCondLst>
                                            <p:cond delay="0"/>
                                          </p:stCondLst>
                                        </p:cTn>
                                        <p:tgtEl>
                                          <p:spTgt spid="195">
                                            <p:txEl>
                                              <p:charRg st="1" end="1"/>
                                            </p:txEl>
                                          </p:spTgt>
                                        </p:tgtEl>
                                        <p:attrNameLst>
                                          <p:attrName>style.visibility</p:attrName>
                                        </p:attrNameLst>
                                      </p:cBhvr>
                                      <p:to>
                                        <p:strVal val="visible"/>
                                      </p:to>
                                    </p:set>
                                    <p:anim calcmode="lin" valueType="num">
                                      <p:cBhvr additive="base">
                                        <p:cTn id="185" dur="500"/>
                                        <p:tgtEl>
                                          <p:spTgt spid="195">
                                            <p:txEl>
                                              <p:charRg st="1" end="1"/>
                                            </p:txEl>
                                          </p:spTgt>
                                        </p:tgtEl>
                                        <p:attrNameLst>
                                          <p:attrName>ppt_y</p:attrName>
                                        </p:attrNameLst>
                                      </p:cBhvr>
                                      <p:tavLst>
                                        <p:tav tm="0">
                                          <p:val>
                                            <p:strVal val="#ppt_y+1"/>
                                          </p:val>
                                        </p:tav>
                                        <p:tav tm="100000">
                                          <p:val>
                                            <p:strVal val="#ppt_y"/>
                                          </p:val>
                                        </p:tav>
                                      </p:tavLst>
                                    </p:anim>
                                  </p:childTnLst>
                                </p:cTn>
                              </p:par>
                            </p:childTnLst>
                          </p:cTn>
                        </p:par>
                        <p:par>
                          <p:cTn id="186" fill="hold">
                            <p:stCondLst>
                              <p:cond delay="22500"/>
                            </p:stCondLst>
                            <p:childTnLst>
                              <p:par>
                                <p:cTn id="187" presetID="2" presetClass="entr" presetSubtype="4" fill="hold" nodeType="afterEffect">
                                  <p:stCondLst>
                                    <p:cond delay="0"/>
                                  </p:stCondLst>
                                  <p:childTnLst>
                                    <p:set>
                                      <p:cBhvr>
                                        <p:cTn id="188" dur="1" fill="hold">
                                          <p:stCondLst>
                                            <p:cond delay="0"/>
                                          </p:stCondLst>
                                        </p:cTn>
                                        <p:tgtEl>
                                          <p:spTgt spid="195">
                                            <p:txEl>
                                              <p:charRg st="1" end="1"/>
                                            </p:txEl>
                                          </p:spTgt>
                                        </p:tgtEl>
                                        <p:attrNameLst>
                                          <p:attrName>style.visibility</p:attrName>
                                        </p:attrNameLst>
                                      </p:cBhvr>
                                      <p:to>
                                        <p:strVal val="visible"/>
                                      </p:to>
                                    </p:set>
                                    <p:anim calcmode="lin" valueType="num">
                                      <p:cBhvr additive="base">
                                        <p:cTn id="189" dur="500"/>
                                        <p:tgtEl>
                                          <p:spTgt spid="195">
                                            <p:txEl>
                                              <p:charRg st="1" end="1"/>
                                            </p:txEl>
                                          </p:spTgt>
                                        </p:tgtEl>
                                        <p:attrNameLst>
                                          <p:attrName>ppt_y</p:attrName>
                                        </p:attrNameLst>
                                      </p:cBhvr>
                                      <p:tavLst>
                                        <p:tav tm="0">
                                          <p:val>
                                            <p:strVal val="#ppt_y+1"/>
                                          </p:val>
                                        </p:tav>
                                        <p:tav tm="100000">
                                          <p:val>
                                            <p:strVal val="#ppt_y"/>
                                          </p:val>
                                        </p:tav>
                                      </p:tavLst>
                                    </p:anim>
                                  </p:childTnLst>
                                </p:cTn>
                              </p:par>
                            </p:childTnLst>
                          </p:cTn>
                        </p:par>
                        <p:par>
                          <p:cTn id="190" fill="hold">
                            <p:stCondLst>
                              <p:cond delay="23000"/>
                            </p:stCondLst>
                            <p:childTnLst>
                              <p:par>
                                <p:cTn id="191" presetID="2" presetClass="entr" presetSubtype="4" fill="hold" nodeType="afterEffect">
                                  <p:stCondLst>
                                    <p:cond delay="0"/>
                                  </p:stCondLst>
                                  <p:childTnLst>
                                    <p:set>
                                      <p:cBhvr>
                                        <p:cTn id="192" dur="1" fill="hold">
                                          <p:stCondLst>
                                            <p:cond delay="0"/>
                                          </p:stCondLst>
                                        </p:cTn>
                                        <p:tgtEl>
                                          <p:spTgt spid="195">
                                            <p:txEl>
                                              <p:charRg st="1" end="1"/>
                                            </p:txEl>
                                          </p:spTgt>
                                        </p:tgtEl>
                                        <p:attrNameLst>
                                          <p:attrName>style.visibility</p:attrName>
                                        </p:attrNameLst>
                                      </p:cBhvr>
                                      <p:to>
                                        <p:strVal val="visible"/>
                                      </p:to>
                                    </p:set>
                                    <p:anim calcmode="lin" valueType="num">
                                      <p:cBhvr additive="base">
                                        <p:cTn id="193" dur="500"/>
                                        <p:tgtEl>
                                          <p:spTgt spid="195">
                                            <p:txEl>
                                              <p:charRg st="1" end="1"/>
                                            </p:txEl>
                                          </p:spTgt>
                                        </p:tgtEl>
                                        <p:attrNameLst>
                                          <p:attrName>ppt_y</p:attrName>
                                        </p:attrNameLst>
                                      </p:cBhvr>
                                      <p:tavLst>
                                        <p:tav tm="0">
                                          <p:val>
                                            <p:strVal val="#ppt_y+1"/>
                                          </p:val>
                                        </p:tav>
                                        <p:tav tm="100000">
                                          <p:val>
                                            <p:strVal val="#ppt_y"/>
                                          </p:val>
                                        </p:tav>
                                      </p:tavLst>
                                    </p:anim>
                                  </p:childTnLst>
                                </p:cTn>
                              </p:par>
                            </p:childTnLst>
                          </p:cTn>
                        </p:par>
                        <p:par>
                          <p:cTn id="194" fill="hold">
                            <p:stCondLst>
                              <p:cond delay="23500"/>
                            </p:stCondLst>
                            <p:childTnLst>
                              <p:par>
                                <p:cTn id="195" presetID="2" presetClass="entr" presetSubtype="4" fill="hold" nodeType="afterEffect">
                                  <p:stCondLst>
                                    <p:cond delay="0"/>
                                  </p:stCondLst>
                                  <p:childTnLst>
                                    <p:set>
                                      <p:cBhvr>
                                        <p:cTn id="196" dur="1" fill="hold">
                                          <p:stCondLst>
                                            <p:cond delay="0"/>
                                          </p:stCondLst>
                                        </p:cTn>
                                        <p:tgtEl>
                                          <p:spTgt spid="195">
                                            <p:txEl>
                                              <p:charRg st="1" end="1"/>
                                            </p:txEl>
                                          </p:spTgt>
                                        </p:tgtEl>
                                        <p:attrNameLst>
                                          <p:attrName>style.visibility</p:attrName>
                                        </p:attrNameLst>
                                      </p:cBhvr>
                                      <p:to>
                                        <p:strVal val="visible"/>
                                      </p:to>
                                    </p:set>
                                    <p:anim calcmode="lin" valueType="num">
                                      <p:cBhvr additive="base">
                                        <p:cTn id="197" dur="500"/>
                                        <p:tgtEl>
                                          <p:spTgt spid="195">
                                            <p:txEl>
                                              <p:charRg st="1" end="1"/>
                                            </p:txEl>
                                          </p:spTgt>
                                        </p:tgtEl>
                                        <p:attrNameLst>
                                          <p:attrName>ppt_y</p:attrName>
                                        </p:attrNameLst>
                                      </p:cBhvr>
                                      <p:tavLst>
                                        <p:tav tm="0">
                                          <p:val>
                                            <p:strVal val="#ppt_y+1"/>
                                          </p:val>
                                        </p:tav>
                                        <p:tav tm="100000">
                                          <p:val>
                                            <p:strVal val="#ppt_y"/>
                                          </p:val>
                                        </p:tav>
                                      </p:tavLst>
                                    </p:anim>
                                  </p:childTnLst>
                                </p:cTn>
                              </p:par>
                            </p:childTnLst>
                          </p:cTn>
                        </p:par>
                        <p:par>
                          <p:cTn id="198" fill="hold">
                            <p:stCondLst>
                              <p:cond delay="24000"/>
                            </p:stCondLst>
                            <p:childTnLst>
                              <p:par>
                                <p:cTn id="199" presetID="23" presetClass="entr" presetSubtype="16" fill="hold" nodeType="afterEffect">
                                  <p:stCondLst>
                                    <p:cond delay="0"/>
                                  </p:stCondLst>
                                  <p:childTnLst>
                                    <p:set>
                                      <p:cBhvr>
                                        <p:cTn id="200" dur="1" fill="hold">
                                          <p:stCondLst>
                                            <p:cond delay="0"/>
                                          </p:stCondLst>
                                        </p:cTn>
                                        <p:tgtEl>
                                          <p:spTgt spid="197"/>
                                        </p:tgtEl>
                                        <p:attrNameLst>
                                          <p:attrName>style.visibility</p:attrName>
                                        </p:attrNameLst>
                                      </p:cBhvr>
                                      <p:to>
                                        <p:strVal val="visible"/>
                                      </p:to>
                                    </p:set>
                                    <p:anim calcmode="lin" valueType="num">
                                      <p:cBhvr additive="base">
                                        <p:cTn id="201" dur="500"/>
                                        <p:tgtEl>
                                          <p:spTgt spid="197"/>
                                        </p:tgtEl>
                                        <p:attrNameLst>
                                          <p:attrName>ppt_w</p:attrName>
                                        </p:attrNameLst>
                                      </p:cBhvr>
                                      <p:tavLst>
                                        <p:tav tm="0">
                                          <p:val>
                                            <p:strVal val="0"/>
                                          </p:val>
                                        </p:tav>
                                        <p:tav tm="100000">
                                          <p:val>
                                            <p:strVal val="#ppt_w"/>
                                          </p:val>
                                        </p:tav>
                                      </p:tavLst>
                                    </p:anim>
                                    <p:anim calcmode="lin" valueType="num">
                                      <p:cBhvr additive="base">
                                        <p:cTn id="202" dur="500"/>
                                        <p:tgtEl>
                                          <p:spTgt spid="197"/>
                                        </p:tgtEl>
                                        <p:attrNameLst>
                                          <p:attrName>ppt_h</p:attrName>
                                        </p:attrNameLst>
                                      </p:cBhvr>
                                      <p:tavLst>
                                        <p:tav tm="0">
                                          <p:val>
                                            <p:strVal val="0"/>
                                          </p:val>
                                        </p:tav>
                                        <p:tav tm="100000">
                                          <p:val>
                                            <p:strVal val="#ppt_h"/>
                                          </p:val>
                                        </p:tav>
                                      </p:tavLst>
                                    </p:anim>
                                  </p:childTnLst>
                                </p:cTn>
                              </p:par>
                            </p:childTnLst>
                          </p:cTn>
                        </p:par>
                        <p:par>
                          <p:cTn id="203" fill="hold">
                            <p:stCondLst>
                              <p:cond delay="24500"/>
                            </p:stCondLst>
                            <p:childTnLst>
                              <p:par>
                                <p:cTn id="204" presetID="10" presetClass="entr" presetSubtype="0" fill="hold" nodeType="afterEffect">
                                  <p:stCondLst>
                                    <p:cond delay="0"/>
                                  </p:stCondLst>
                                  <p:childTnLst>
                                    <p:set>
                                      <p:cBhvr>
                                        <p:cTn id="205" dur="1" fill="hold">
                                          <p:stCondLst>
                                            <p:cond delay="0"/>
                                          </p:stCondLst>
                                        </p:cTn>
                                        <p:tgtEl>
                                          <p:spTgt spid="196">
                                            <p:txEl>
                                              <p:pRg st="0" end="0"/>
                                            </p:txEl>
                                          </p:spTgt>
                                        </p:tgtEl>
                                        <p:attrNameLst>
                                          <p:attrName>style.visibility</p:attrName>
                                        </p:attrNameLst>
                                      </p:cBhvr>
                                      <p:to>
                                        <p:strVal val="visible"/>
                                      </p:to>
                                    </p:set>
                                    <p:animEffect transition="in" filter="fade">
                                      <p:cBhvr>
                                        <p:cTn id="206" dur="500"/>
                                        <p:tgtEl>
                                          <p:spTgt spid="196">
                                            <p:txEl>
                                              <p:pRg st="0" end="0"/>
                                            </p:txEl>
                                          </p:spTgt>
                                        </p:tgtEl>
                                      </p:cBhvr>
                                    </p:animEffect>
                                  </p:childTnLst>
                                </p:cTn>
                              </p:par>
                            </p:childTnLst>
                          </p:cTn>
                        </p:par>
                        <p:par>
                          <p:cTn id="207" fill="hold">
                            <p:stCondLst>
                              <p:cond delay="25000"/>
                            </p:stCondLst>
                            <p:childTnLst>
                              <p:par>
                                <p:cTn id="208" presetID="10" presetClass="entr" presetSubtype="0" fill="hold" nodeType="afterEffect">
                                  <p:stCondLst>
                                    <p:cond delay="0"/>
                                  </p:stCondLst>
                                  <p:childTnLst>
                                    <p:set>
                                      <p:cBhvr>
                                        <p:cTn id="209" dur="1" fill="hold">
                                          <p:stCondLst>
                                            <p:cond delay="0"/>
                                          </p:stCondLst>
                                        </p:cTn>
                                        <p:tgtEl>
                                          <p:spTgt spid="196">
                                            <p:txEl>
                                              <p:charRg st="1" end="1"/>
                                            </p:txEl>
                                          </p:spTgt>
                                        </p:tgtEl>
                                        <p:attrNameLst>
                                          <p:attrName>style.visibility</p:attrName>
                                        </p:attrNameLst>
                                      </p:cBhvr>
                                      <p:to>
                                        <p:strVal val="visible"/>
                                      </p:to>
                                    </p:set>
                                    <p:animEffect transition="in" filter="fade">
                                      <p:cBhvr>
                                        <p:cTn id="210" dur="500"/>
                                        <p:tgtEl>
                                          <p:spTgt spid="196">
                                            <p:txEl>
                                              <p:charRg st="1" end="1"/>
                                            </p:txEl>
                                          </p:spTgt>
                                        </p:tgtEl>
                                      </p:cBhvr>
                                    </p:animEffect>
                                  </p:childTnLst>
                                </p:cTn>
                              </p:par>
                            </p:childTnLst>
                          </p:cTn>
                        </p:par>
                        <p:par>
                          <p:cTn id="211" fill="hold">
                            <p:stCondLst>
                              <p:cond delay="25500"/>
                            </p:stCondLst>
                            <p:childTnLst>
                              <p:par>
                                <p:cTn id="212" presetID="10" presetClass="entr" presetSubtype="0" fill="hold" nodeType="afterEffect">
                                  <p:stCondLst>
                                    <p:cond delay="0"/>
                                  </p:stCondLst>
                                  <p:childTnLst>
                                    <p:set>
                                      <p:cBhvr>
                                        <p:cTn id="213" dur="1" fill="hold">
                                          <p:stCondLst>
                                            <p:cond delay="0"/>
                                          </p:stCondLst>
                                        </p:cTn>
                                        <p:tgtEl>
                                          <p:spTgt spid="196">
                                            <p:txEl>
                                              <p:charRg st="1" end="1"/>
                                            </p:txEl>
                                          </p:spTgt>
                                        </p:tgtEl>
                                        <p:attrNameLst>
                                          <p:attrName>style.visibility</p:attrName>
                                        </p:attrNameLst>
                                      </p:cBhvr>
                                      <p:to>
                                        <p:strVal val="visible"/>
                                      </p:to>
                                    </p:set>
                                    <p:animEffect transition="in" filter="fade">
                                      <p:cBhvr>
                                        <p:cTn id="214" dur="500"/>
                                        <p:tgtEl>
                                          <p:spTgt spid="196">
                                            <p:txEl>
                                              <p:charRg st="1" end="1"/>
                                            </p:txEl>
                                          </p:spTgt>
                                        </p:tgtEl>
                                      </p:cBhvr>
                                    </p:animEffect>
                                  </p:childTnLst>
                                </p:cTn>
                              </p:par>
                            </p:childTnLst>
                          </p:cTn>
                        </p:par>
                        <p:par>
                          <p:cTn id="215" fill="hold">
                            <p:stCondLst>
                              <p:cond delay="26000"/>
                            </p:stCondLst>
                            <p:childTnLst>
                              <p:par>
                                <p:cTn id="216" presetID="10" presetClass="entr" presetSubtype="0" fill="hold" nodeType="afterEffect">
                                  <p:stCondLst>
                                    <p:cond delay="0"/>
                                  </p:stCondLst>
                                  <p:childTnLst>
                                    <p:set>
                                      <p:cBhvr>
                                        <p:cTn id="217" dur="1" fill="hold">
                                          <p:stCondLst>
                                            <p:cond delay="0"/>
                                          </p:stCondLst>
                                        </p:cTn>
                                        <p:tgtEl>
                                          <p:spTgt spid="196">
                                            <p:txEl>
                                              <p:charRg st="1" end="1"/>
                                            </p:txEl>
                                          </p:spTgt>
                                        </p:tgtEl>
                                        <p:attrNameLst>
                                          <p:attrName>style.visibility</p:attrName>
                                        </p:attrNameLst>
                                      </p:cBhvr>
                                      <p:to>
                                        <p:strVal val="visible"/>
                                      </p:to>
                                    </p:set>
                                    <p:animEffect transition="in" filter="fade">
                                      <p:cBhvr>
                                        <p:cTn id="218" dur="500"/>
                                        <p:tgtEl>
                                          <p:spTgt spid="196">
                                            <p:txEl>
                                              <p:charRg st="1" end="1"/>
                                            </p:txEl>
                                          </p:spTgt>
                                        </p:tgtEl>
                                      </p:cBhvr>
                                    </p:animEffect>
                                  </p:childTnLst>
                                </p:cTn>
                              </p:par>
                            </p:childTnLst>
                          </p:cTn>
                        </p:par>
                        <p:par>
                          <p:cTn id="219" fill="hold">
                            <p:stCondLst>
                              <p:cond delay="26500"/>
                            </p:stCondLst>
                            <p:childTnLst>
                              <p:par>
                                <p:cTn id="220" presetID="10" presetClass="entr" presetSubtype="0" fill="hold" nodeType="afterEffect">
                                  <p:stCondLst>
                                    <p:cond delay="0"/>
                                  </p:stCondLst>
                                  <p:childTnLst>
                                    <p:set>
                                      <p:cBhvr>
                                        <p:cTn id="221" dur="1" fill="hold">
                                          <p:stCondLst>
                                            <p:cond delay="0"/>
                                          </p:stCondLst>
                                        </p:cTn>
                                        <p:tgtEl>
                                          <p:spTgt spid="196">
                                            <p:txEl>
                                              <p:charRg st="1" end="1"/>
                                            </p:txEl>
                                          </p:spTgt>
                                        </p:tgtEl>
                                        <p:attrNameLst>
                                          <p:attrName>style.visibility</p:attrName>
                                        </p:attrNameLst>
                                      </p:cBhvr>
                                      <p:to>
                                        <p:strVal val="visible"/>
                                      </p:to>
                                    </p:set>
                                    <p:animEffect transition="in" filter="fade">
                                      <p:cBhvr>
                                        <p:cTn id="222" dur="500"/>
                                        <p:tgtEl>
                                          <p:spTgt spid="196">
                                            <p:txEl>
                                              <p:charRg st="1" end="1"/>
                                            </p:txEl>
                                          </p:spTgt>
                                        </p:tgtEl>
                                      </p:cBhvr>
                                    </p:animEffect>
                                  </p:childTnLst>
                                </p:cTn>
                              </p:par>
                            </p:childTnLst>
                          </p:cTn>
                        </p:par>
                        <p:par>
                          <p:cTn id="223" fill="hold">
                            <p:stCondLst>
                              <p:cond delay="27000"/>
                            </p:stCondLst>
                            <p:childTnLst>
                              <p:par>
                                <p:cTn id="224" presetID="10" presetClass="entr" presetSubtype="0" fill="hold" nodeType="afterEffect">
                                  <p:stCondLst>
                                    <p:cond delay="0"/>
                                  </p:stCondLst>
                                  <p:childTnLst>
                                    <p:set>
                                      <p:cBhvr>
                                        <p:cTn id="225" dur="1" fill="hold">
                                          <p:stCondLst>
                                            <p:cond delay="0"/>
                                          </p:stCondLst>
                                        </p:cTn>
                                        <p:tgtEl>
                                          <p:spTgt spid="196">
                                            <p:txEl>
                                              <p:charRg st="1" end="1"/>
                                            </p:txEl>
                                          </p:spTgt>
                                        </p:tgtEl>
                                        <p:attrNameLst>
                                          <p:attrName>style.visibility</p:attrName>
                                        </p:attrNameLst>
                                      </p:cBhvr>
                                      <p:to>
                                        <p:strVal val="visible"/>
                                      </p:to>
                                    </p:set>
                                    <p:animEffect transition="in" filter="fade">
                                      <p:cBhvr>
                                        <p:cTn id="226" dur="500"/>
                                        <p:tgtEl>
                                          <p:spTgt spid="196">
                                            <p:txEl>
                                              <p:charRg st="1" end="1"/>
                                            </p:txEl>
                                          </p:spTgt>
                                        </p:tgtEl>
                                      </p:cBhvr>
                                    </p:animEffect>
                                  </p:childTnLst>
                                </p:cTn>
                              </p:par>
                            </p:childTnLst>
                          </p:cTn>
                        </p:par>
                        <p:par>
                          <p:cTn id="227" fill="hold">
                            <p:stCondLst>
                              <p:cond delay="27500"/>
                            </p:stCondLst>
                            <p:childTnLst>
                              <p:par>
                                <p:cTn id="228" presetID="10" presetClass="entr" presetSubtype="0" fill="hold" nodeType="afterEffect">
                                  <p:stCondLst>
                                    <p:cond delay="0"/>
                                  </p:stCondLst>
                                  <p:childTnLst>
                                    <p:set>
                                      <p:cBhvr>
                                        <p:cTn id="229" dur="1" fill="hold">
                                          <p:stCondLst>
                                            <p:cond delay="0"/>
                                          </p:stCondLst>
                                        </p:cTn>
                                        <p:tgtEl>
                                          <p:spTgt spid="196">
                                            <p:txEl>
                                              <p:charRg st="1" end="1"/>
                                            </p:txEl>
                                          </p:spTgt>
                                        </p:tgtEl>
                                        <p:attrNameLst>
                                          <p:attrName>style.visibility</p:attrName>
                                        </p:attrNameLst>
                                      </p:cBhvr>
                                      <p:to>
                                        <p:strVal val="visible"/>
                                      </p:to>
                                    </p:set>
                                    <p:animEffect transition="in" filter="fade">
                                      <p:cBhvr>
                                        <p:cTn id="230" dur="500"/>
                                        <p:tgtEl>
                                          <p:spTgt spid="196">
                                            <p:txEl>
                                              <p:charRg st="1" end="1"/>
                                            </p:txEl>
                                          </p:spTgt>
                                        </p:tgtEl>
                                      </p:cBhvr>
                                    </p:animEffect>
                                  </p:childTnLst>
                                </p:cTn>
                              </p:par>
                            </p:childTnLst>
                          </p:cTn>
                        </p:par>
                        <p:par>
                          <p:cTn id="231" fill="hold">
                            <p:stCondLst>
                              <p:cond delay="28000"/>
                            </p:stCondLst>
                            <p:childTnLst>
                              <p:par>
                                <p:cTn id="232" presetID="10" presetClass="entr" presetSubtype="0" fill="hold" nodeType="afterEffect">
                                  <p:stCondLst>
                                    <p:cond delay="0"/>
                                  </p:stCondLst>
                                  <p:childTnLst>
                                    <p:set>
                                      <p:cBhvr>
                                        <p:cTn id="233" dur="1" fill="hold">
                                          <p:stCondLst>
                                            <p:cond delay="0"/>
                                          </p:stCondLst>
                                        </p:cTn>
                                        <p:tgtEl>
                                          <p:spTgt spid="196">
                                            <p:txEl>
                                              <p:charRg st="1" end="1"/>
                                            </p:txEl>
                                          </p:spTgt>
                                        </p:tgtEl>
                                        <p:attrNameLst>
                                          <p:attrName>style.visibility</p:attrName>
                                        </p:attrNameLst>
                                      </p:cBhvr>
                                      <p:to>
                                        <p:strVal val="visible"/>
                                      </p:to>
                                    </p:set>
                                    <p:animEffect transition="in" filter="fade">
                                      <p:cBhvr>
                                        <p:cTn id="234" dur="500"/>
                                        <p:tgtEl>
                                          <p:spTgt spid="196">
                                            <p:txEl>
                                              <p:charRg st="1" end="1"/>
                                            </p:txEl>
                                          </p:spTgt>
                                        </p:tgtEl>
                                      </p:cBhvr>
                                    </p:animEffect>
                                  </p:childTnLst>
                                </p:cTn>
                              </p:par>
                            </p:childTnLst>
                          </p:cTn>
                        </p:par>
                        <p:par>
                          <p:cTn id="235" fill="hold">
                            <p:stCondLst>
                              <p:cond delay="28500"/>
                            </p:stCondLst>
                            <p:childTnLst>
                              <p:par>
                                <p:cTn id="236" presetID="10" presetClass="entr" presetSubtype="0" fill="hold" nodeType="afterEffect">
                                  <p:stCondLst>
                                    <p:cond delay="0"/>
                                  </p:stCondLst>
                                  <p:childTnLst>
                                    <p:set>
                                      <p:cBhvr>
                                        <p:cTn id="237" dur="1" fill="hold">
                                          <p:stCondLst>
                                            <p:cond delay="0"/>
                                          </p:stCondLst>
                                        </p:cTn>
                                        <p:tgtEl>
                                          <p:spTgt spid="196">
                                            <p:txEl>
                                              <p:charRg st="1" end="1"/>
                                            </p:txEl>
                                          </p:spTgt>
                                        </p:tgtEl>
                                        <p:attrNameLst>
                                          <p:attrName>style.visibility</p:attrName>
                                        </p:attrNameLst>
                                      </p:cBhvr>
                                      <p:to>
                                        <p:strVal val="visible"/>
                                      </p:to>
                                    </p:set>
                                    <p:animEffect transition="in" filter="fade">
                                      <p:cBhvr>
                                        <p:cTn id="238" dur="500"/>
                                        <p:tgtEl>
                                          <p:spTgt spid="196">
                                            <p:txEl>
                                              <p:charRg st="1" end="1"/>
                                            </p:txEl>
                                          </p:spTgt>
                                        </p:tgtEl>
                                      </p:cBhvr>
                                    </p:animEffect>
                                  </p:childTnLst>
                                </p:cTn>
                              </p:par>
                            </p:childTnLst>
                          </p:cTn>
                        </p:par>
                        <p:par>
                          <p:cTn id="239" fill="hold">
                            <p:stCondLst>
                              <p:cond delay="29000"/>
                            </p:stCondLst>
                            <p:childTnLst>
                              <p:par>
                                <p:cTn id="240" presetID="2" presetClass="entr" presetSubtype="4" fill="hold" nodeType="afterEffect">
                                  <p:stCondLst>
                                    <p:cond delay="0"/>
                                  </p:stCondLst>
                                  <p:childTnLst>
                                    <p:set>
                                      <p:cBhvr>
                                        <p:cTn id="241" dur="1" fill="hold">
                                          <p:stCondLst>
                                            <p:cond delay="0"/>
                                          </p:stCondLst>
                                        </p:cTn>
                                        <p:tgtEl>
                                          <p:spTgt spid="198">
                                            <p:txEl>
                                              <p:pRg st="0" end="0"/>
                                            </p:txEl>
                                          </p:spTgt>
                                        </p:tgtEl>
                                        <p:attrNameLst>
                                          <p:attrName>style.visibility</p:attrName>
                                        </p:attrNameLst>
                                      </p:cBhvr>
                                      <p:to>
                                        <p:strVal val="visible"/>
                                      </p:to>
                                    </p:set>
                                    <p:anim calcmode="lin" valueType="num">
                                      <p:cBhvr additive="base">
                                        <p:cTn id="242" dur="500"/>
                                        <p:tgtEl>
                                          <p:spTgt spid="198">
                                            <p:txEl>
                                              <p:pRg st="0" end="0"/>
                                            </p:txEl>
                                          </p:spTgt>
                                        </p:tgtEl>
                                        <p:attrNameLst>
                                          <p:attrName>ppt_y</p:attrName>
                                        </p:attrNameLst>
                                      </p:cBhvr>
                                      <p:tavLst>
                                        <p:tav tm="0">
                                          <p:val>
                                            <p:strVal val="#ppt_y+1"/>
                                          </p:val>
                                        </p:tav>
                                        <p:tav tm="100000">
                                          <p:val>
                                            <p:strVal val="#ppt_y"/>
                                          </p:val>
                                        </p:tav>
                                      </p:tavLst>
                                    </p:anim>
                                  </p:childTnLst>
                                </p:cTn>
                              </p:par>
                            </p:childTnLst>
                          </p:cTn>
                        </p:par>
                        <p:par>
                          <p:cTn id="243" fill="hold">
                            <p:stCondLst>
                              <p:cond delay="29500"/>
                            </p:stCondLst>
                            <p:childTnLst>
                              <p:par>
                                <p:cTn id="244" presetID="2" presetClass="entr" presetSubtype="4" fill="hold" nodeType="afterEffect">
                                  <p:stCondLst>
                                    <p:cond delay="0"/>
                                  </p:stCondLst>
                                  <p:childTnLst>
                                    <p:set>
                                      <p:cBhvr>
                                        <p:cTn id="245" dur="1" fill="hold">
                                          <p:stCondLst>
                                            <p:cond delay="0"/>
                                          </p:stCondLst>
                                        </p:cTn>
                                        <p:tgtEl>
                                          <p:spTgt spid="198">
                                            <p:txEl>
                                              <p:charRg st="1" end="1"/>
                                            </p:txEl>
                                          </p:spTgt>
                                        </p:tgtEl>
                                        <p:attrNameLst>
                                          <p:attrName>style.visibility</p:attrName>
                                        </p:attrNameLst>
                                      </p:cBhvr>
                                      <p:to>
                                        <p:strVal val="visible"/>
                                      </p:to>
                                    </p:set>
                                    <p:anim calcmode="lin" valueType="num">
                                      <p:cBhvr additive="base">
                                        <p:cTn id="246" dur="500"/>
                                        <p:tgtEl>
                                          <p:spTgt spid="198">
                                            <p:txEl>
                                              <p:charRg st="1" end="1"/>
                                            </p:txEl>
                                          </p:spTgt>
                                        </p:tgtEl>
                                        <p:attrNameLst>
                                          <p:attrName>ppt_y</p:attrName>
                                        </p:attrNameLst>
                                      </p:cBhvr>
                                      <p:tavLst>
                                        <p:tav tm="0">
                                          <p:val>
                                            <p:strVal val="#ppt_y+1"/>
                                          </p:val>
                                        </p:tav>
                                        <p:tav tm="100000">
                                          <p:val>
                                            <p:strVal val="#ppt_y"/>
                                          </p:val>
                                        </p:tav>
                                      </p:tavLst>
                                    </p:anim>
                                  </p:childTnLst>
                                </p:cTn>
                              </p:par>
                            </p:childTnLst>
                          </p:cTn>
                        </p:par>
                        <p:par>
                          <p:cTn id="247" fill="hold">
                            <p:stCondLst>
                              <p:cond delay="30000"/>
                            </p:stCondLst>
                            <p:childTnLst>
                              <p:par>
                                <p:cTn id="248" presetID="2" presetClass="entr" presetSubtype="4" fill="hold" nodeType="afterEffect">
                                  <p:stCondLst>
                                    <p:cond delay="0"/>
                                  </p:stCondLst>
                                  <p:childTnLst>
                                    <p:set>
                                      <p:cBhvr>
                                        <p:cTn id="249" dur="1" fill="hold">
                                          <p:stCondLst>
                                            <p:cond delay="0"/>
                                          </p:stCondLst>
                                        </p:cTn>
                                        <p:tgtEl>
                                          <p:spTgt spid="198">
                                            <p:txEl>
                                              <p:charRg st="1" end="1"/>
                                            </p:txEl>
                                          </p:spTgt>
                                        </p:tgtEl>
                                        <p:attrNameLst>
                                          <p:attrName>style.visibility</p:attrName>
                                        </p:attrNameLst>
                                      </p:cBhvr>
                                      <p:to>
                                        <p:strVal val="visible"/>
                                      </p:to>
                                    </p:set>
                                    <p:anim calcmode="lin" valueType="num">
                                      <p:cBhvr additive="base">
                                        <p:cTn id="250" dur="500"/>
                                        <p:tgtEl>
                                          <p:spTgt spid="198">
                                            <p:txEl>
                                              <p:charRg st="1" end="1"/>
                                            </p:txEl>
                                          </p:spTgt>
                                        </p:tgtEl>
                                        <p:attrNameLst>
                                          <p:attrName>ppt_y</p:attrName>
                                        </p:attrNameLst>
                                      </p:cBhvr>
                                      <p:tavLst>
                                        <p:tav tm="0">
                                          <p:val>
                                            <p:strVal val="#ppt_y+1"/>
                                          </p:val>
                                        </p:tav>
                                        <p:tav tm="100000">
                                          <p:val>
                                            <p:strVal val="#ppt_y"/>
                                          </p:val>
                                        </p:tav>
                                      </p:tavLst>
                                    </p:anim>
                                  </p:childTnLst>
                                </p:cTn>
                              </p:par>
                            </p:childTnLst>
                          </p:cTn>
                        </p:par>
                        <p:par>
                          <p:cTn id="251" fill="hold">
                            <p:stCondLst>
                              <p:cond delay="30500"/>
                            </p:stCondLst>
                            <p:childTnLst>
                              <p:par>
                                <p:cTn id="252" presetID="2" presetClass="entr" presetSubtype="4" fill="hold" nodeType="afterEffect">
                                  <p:stCondLst>
                                    <p:cond delay="0"/>
                                  </p:stCondLst>
                                  <p:childTnLst>
                                    <p:set>
                                      <p:cBhvr>
                                        <p:cTn id="253" dur="1" fill="hold">
                                          <p:stCondLst>
                                            <p:cond delay="0"/>
                                          </p:stCondLst>
                                        </p:cTn>
                                        <p:tgtEl>
                                          <p:spTgt spid="198">
                                            <p:txEl>
                                              <p:charRg st="1" end="1"/>
                                            </p:txEl>
                                          </p:spTgt>
                                        </p:tgtEl>
                                        <p:attrNameLst>
                                          <p:attrName>style.visibility</p:attrName>
                                        </p:attrNameLst>
                                      </p:cBhvr>
                                      <p:to>
                                        <p:strVal val="visible"/>
                                      </p:to>
                                    </p:set>
                                    <p:anim calcmode="lin" valueType="num">
                                      <p:cBhvr additive="base">
                                        <p:cTn id="254" dur="500"/>
                                        <p:tgtEl>
                                          <p:spTgt spid="198">
                                            <p:txEl>
                                              <p:charRg st="1" end="1"/>
                                            </p:txEl>
                                          </p:spTgt>
                                        </p:tgtEl>
                                        <p:attrNameLst>
                                          <p:attrName>ppt_y</p:attrName>
                                        </p:attrNameLst>
                                      </p:cBhvr>
                                      <p:tavLst>
                                        <p:tav tm="0">
                                          <p:val>
                                            <p:strVal val="#ppt_y+1"/>
                                          </p:val>
                                        </p:tav>
                                        <p:tav tm="100000">
                                          <p:val>
                                            <p:strVal val="#ppt_y"/>
                                          </p:val>
                                        </p:tav>
                                      </p:tavLst>
                                    </p:anim>
                                  </p:childTnLst>
                                </p:cTn>
                              </p:par>
                            </p:childTnLst>
                          </p:cTn>
                        </p:par>
                        <p:par>
                          <p:cTn id="255" fill="hold">
                            <p:stCondLst>
                              <p:cond delay="31000"/>
                            </p:stCondLst>
                            <p:childTnLst>
                              <p:par>
                                <p:cTn id="256" presetID="2" presetClass="entr" presetSubtype="4" fill="hold" nodeType="afterEffect">
                                  <p:stCondLst>
                                    <p:cond delay="0"/>
                                  </p:stCondLst>
                                  <p:childTnLst>
                                    <p:set>
                                      <p:cBhvr>
                                        <p:cTn id="257" dur="1" fill="hold">
                                          <p:stCondLst>
                                            <p:cond delay="0"/>
                                          </p:stCondLst>
                                        </p:cTn>
                                        <p:tgtEl>
                                          <p:spTgt spid="198">
                                            <p:txEl>
                                              <p:charRg st="1" end="1"/>
                                            </p:txEl>
                                          </p:spTgt>
                                        </p:tgtEl>
                                        <p:attrNameLst>
                                          <p:attrName>style.visibility</p:attrName>
                                        </p:attrNameLst>
                                      </p:cBhvr>
                                      <p:to>
                                        <p:strVal val="visible"/>
                                      </p:to>
                                    </p:set>
                                    <p:anim calcmode="lin" valueType="num">
                                      <p:cBhvr additive="base">
                                        <p:cTn id="258" dur="500"/>
                                        <p:tgtEl>
                                          <p:spTgt spid="198">
                                            <p:txEl>
                                              <p:charRg st="1" end="1"/>
                                            </p:txEl>
                                          </p:spTgt>
                                        </p:tgtEl>
                                        <p:attrNameLst>
                                          <p:attrName>ppt_y</p:attrName>
                                        </p:attrNameLst>
                                      </p:cBhvr>
                                      <p:tavLst>
                                        <p:tav tm="0">
                                          <p:val>
                                            <p:strVal val="#ppt_y+1"/>
                                          </p:val>
                                        </p:tav>
                                        <p:tav tm="100000">
                                          <p:val>
                                            <p:strVal val="#ppt_y"/>
                                          </p:val>
                                        </p:tav>
                                      </p:tavLst>
                                    </p:anim>
                                  </p:childTnLst>
                                </p:cTn>
                              </p:par>
                            </p:childTnLst>
                          </p:cTn>
                        </p:par>
                        <p:par>
                          <p:cTn id="259" fill="hold">
                            <p:stCondLst>
                              <p:cond delay="31500"/>
                            </p:stCondLst>
                            <p:childTnLst>
                              <p:par>
                                <p:cTn id="260" presetID="2" presetClass="entr" presetSubtype="4" fill="hold" nodeType="afterEffect">
                                  <p:stCondLst>
                                    <p:cond delay="0"/>
                                  </p:stCondLst>
                                  <p:childTnLst>
                                    <p:set>
                                      <p:cBhvr>
                                        <p:cTn id="261" dur="1" fill="hold">
                                          <p:stCondLst>
                                            <p:cond delay="0"/>
                                          </p:stCondLst>
                                        </p:cTn>
                                        <p:tgtEl>
                                          <p:spTgt spid="198">
                                            <p:txEl>
                                              <p:charRg st="1" end="1"/>
                                            </p:txEl>
                                          </p:spTgt>
                                        </p:tgtEl>
                                        <p:attrNameLst>
                                          <p:attrName>style.visibility</p:attrName>
                                        </p:attrNameLst>
                                      </p:cBhvr>
                                      <p:to>
                                        <p:strVal val="visible"/>
                                      </p:to>
                                    </p:set>
                                    <p:anim calcmode="lin" valueType="num">
                                      <p:cBhvr additive="base">
                                        <p:cTn id="262" dur="500"/>
                                        <p:tgtEl>
                                          <p:spTgt spid="198">
                                            <p:txEl>
                                              <p:charRg st="1" end="1"/>
                                            </p:txEl>
                                          </p:spTgt>
                                        </p:tgtEl>
                                        <p:attrNameLst>
                                          <p:attrName>ppt_y</p:attrName>
                                        </p:attrNameLst>
                                      </p:cBhvr>
                                      <p:tavLst>
                                        <p:tav tm="0">
                                          <p:val>
                                            <p:strVal val="#ppt_y+1"/>
                                          </p:val>
                                        </p:tav>
                                        <p:tav tm="100000">
                                          <p:val>
                                            <p:strVal val="#ppt_y"/>
                                          </p:val>
                                        </p:tav>
                                      </p:tavLst>
                                    </p:anim>
                                  </p:childTnLst>
                                </p:cTn>
                              </p:par>
                            </p:childTnLst>
                          </p:cTn>
                        </p:par>
                        <p:par>
                          <p:cTn id="263" fill="hold">
                            <p:stCondLst>
                              <p:cond delay="32000"/>
                            </p:stCondLst>
                            <p:childTnLst>
                              <p:par>
                                <p:cTn id="264" presetID="2" presetClass="entr" presetSubtype="4" fill="hold" nodeType="afterEffect">
                                  <p:stCondLst>
                                    <p:cond delay="0"/>
                                  </p:stCondLst>
                                  <p:childTnLst>
                                    <p:set>
                                      <p:cBhvr>
                                        <p:cTn id="265" dur="1" fill="hold">
                                          <p:stCondLst>
                                            <p:cond delay="0"/>
                                          </p:stCondLst>
                                        </p:cTn>
                                        <p:tgtEl>
                                          <p:spTgt spid="198">
                                            <p:txEl>
                                              <p:charRg st="1" end="1"/>
                                            </p:txEl>
                                          </p:spTgt>
                                        </p:tgtEl>
                                        <p:attrNameLst>
                                          <p:attrName>style.visibility</p:attrName>
                                        </p:attrNameLst>
                                      </p:cBhvr>
                                      <p:to>
                                        <p:strVal val="visible"/>
                                      </p:to>
                                    </p:set>
                                    <p:anim calcmode="lin" valueType="num">
                                      <p:cBhvr additive="base">
                                        <p:cTn id="266" dur="500"/>
                                        <p:tgtEl>
                                          <p:spTgt spid="198">
                                            <p:txEl>
                                              <p:charRg st="1" end="1"/>
                                            </p:txEl>
                                          </p:spTgt>
                                        </p:tgtEl>
                                        <p:attrNameLst>
                                          <p:attrName>ppt_y</p:attrName>
                                        </p:attrNameLst>
                                      </p:cBhvr>
                                      <p:tavLst>
                                        <p:tav tm="0">
                                          <p:val>
                                            <p:strVal val="#ppt_y+1"/>
                                          </p:val>
                                        </p:tav>
                                        <p:tav tm="100000">
                                          <p:val>
                                            <p:strVal val="#ppt_y"/>
                                          </p:val>
                                        </p:tav>
                                      </p:tavLst>
                                    </p:anim>
                                  </p:childTnLst>
                                </p:cTn>
                              </p:par>
                            </p:childTnLst>
                          </p:cTn>
                        </p:par>
                        <p:par>
                          <p:cTn id="267" fill="hold">
                            <p:stCondLst>
                              <p:cond delay="32500"/>
                            </p:stCondLst>
                            <p:childTnLst>
                              <p:par>
                                <p:cTn id="268" presetID="2" presetClass="entr" presetSubtype="4" fill="hold" nodeType="afterEffect">
                                  <p:stCondLst>
                                    <p:cond delay="0"/>
                                  </p:stCondLst>
                                  <p:childTnLst>
                                    <p:set>
                                      <p:cBhvr>
                                        <p:cTn id="269" dur="1" fill="hold">
                                          <p:stCondLst>
                                            <p:cond delay="0"/>
                                          </p:stCondLst>
                                        </p:cTn>
                                        <p:tgtEl>
                                          <p:spTgt spid="198">
                                            <p:txEl>
                                              <p:charRg st="1" end="1"/>
                                            </p:txEl>
                                          </p:spTgt>
                                        </p:tgtEl>
                                        <p:attrNameLst>
                                          <p:attrName>style.visibility</p:attrName>
                                        </p:attrNameLst>
                                      </p:cBhvr>
                                      <p:to>
                                        <p:strVal val="visible"/>
                                      </p:to>
                                    </p:set>
                                    <p:anim calcmode="lin" valueType="num">
                                      <p:cBhvr additive="base">
                                        <p:cTn id="270" dur="500"/>
                                        <p:tgtEl>
                                          <p:spTgt spid="198">
                                            <p:txEl>
                                              <p:charRg st="1" end="1"/>
                                            </p:txEl>
                                          </p:spTgt>
                                        </p:tgtEl>
                                        <p:attrNameLst>
                                          <p:attrName>ppt_y</p:attrName>
                                        </p:attrNameLst>
                                      </p:cBhvr>
                                      <p:tavLst>
                                        <p:tav tm="0">
                                          <p:val>
                                            <p:strVal val="#ppt_y+1"/>
                                          </p:val>
                                        </p:tav>
                                        <p:tav tm="100000">
                                          <p:val>
                                            <p:strVal val="#ppt_y"/>
                                          </p:val>
                                        </p:tav>
                                      </p:tavLst>
                                    </p:anim>
                                  </p:childTnLst>
                                </p:cTn>
                              </p:par>
                            </p:childTnLst>
                          </p:cTn>
                        </p:par>
                        <p:par>
                          <p:cTn id="271" fill="hold">
                            <p:stCondLst>
                              <p:cond delay="33000"/>
                            </p:stCondLst>
                            <p:childTnLst>
                              <p:par>
                                <p:cTn id="272" presetID="2" presetClass="entr" presetSubtype="4" fill="hold" nodeType="afterEffect">
                                  <p:stCondLst>
                                    <p:cond delay="0"/>
                                  </p:stCondLst>
                                  <p:childTnLst>
                                    <p:set>
                                      <p:cBhvr>
                                        <p:cTn id="273" dur="1" fill="hold">
                                          <p:stCondLst>
                                            <p:cond delay="0"/>
                                          </p:stCondLst>
                                        </p:cTn>
                                        <p:tgtEl>
                                          <p:spTgt spid="198">
                                            <p:txEl>
                                              <p:charRg st="1" end="1"/>
                                            </p:txEl>
                                          </p:spTgt>
                                        </p:tgtEl>
                                        <p:attrNameLst>
                                          <p:attrName>style.visibility</p:attrName>
                                        </p:attrNameLst>
                                      </p:cBhvr>
                                      <p:to>
                                        <p:strVal val="visible"/>
                                      </p:to>
                                    </p:set>
                                    <p:anim calcmode="lin" valueType="num">
                                      <p:cBhvr additive="base">
                                        <p:cTn id="274" dur="500"/>
                                        <p:tgtEl>
                                          <p:spTgt spid="198">
                                            <p:txEl>
                                              <p:charRg st="1" end="1"/>
                                            </p:txEl>
                                          </p:spTgt>
                                        </p:tgtEl>
                                        <p:attrNameLst>
                                          <p:attrName>ppt_y</p:attrName>
                                        </p:attrNameLst>
                                      </p:cBhvr>
                                      <p:tavLst>
                                        <p:tav tm="0">
                                          <p:val>
                                            <p:strVal val="#ppt_y+1"/>
                                          </p:val>
                                        </p:tav>
                                        <p:tav tm="100000">
                                          <p:val>
                                            <p:strVal val="#ppt_y"/>
                                          </p:val>
                                        </p:tav>
                                      </p:tavLst>
                                    </p:anim>
                                  </p:childTnLst>
                                </p:cTn>
                              </p:par>
                            </p:childTnLst>
                          </p:cTn>
                        </p:par>
                        <p:par>
                          <p:cTn id="275" fill="hold">
                            <p:stCondLst>
                              <p:cond delay="33500"/>
                            </p:stCondLst>
                            <p:childTnLst>
                              <p:par>
                                <p:cTn id="276" presetID="23" presetClass="entr" presetSubtype="16" fill="hold" nodeType="afterEffect">
                                  <p:stCondLst>
                                    <p:cond delay="0"/>
                                  </p:stCondLst>
                                  <p:childTnLst>
                                    <p:set>
                                      <p:cBhvr>
                                        <p:cTn id="277" dur="1" fill="hold">
                                          <p:stCondLst>
                                            <p:cond delay="0"/>
                                          </p:stCondLst>
                                        </p:cTn>
                                        <p:tgtEl>
                                          <p:spTgt spid="200"/>
                                        </p:tgtEl>
                                        <p:attrNameLst>
                                          <p:attrName>style.visibility</p:attrName>
                                        </p:attrNameLst>
                                      </p:cBhvr>
                                      <p:to>
                                        <p:strVal val="visible"/>
                                      </p:to>
                                    </p:set>
                                    <p:anim calcmode="lin" valueType="num">
                                      <p:cBhvr additive="base">
                                        <p:cTn id="278" dur="500"/>
                                        <p:tgtEl>
                                          <p:spTgt spid="200"/>
                                        </p:tgtEl>
                                        <p:attrNameLst>
                                          <p:attrName>ppt_w</p:attrName>
                                        </p:attrNameLst>
                                      </p:cBhvr>
                                      <p:tavLst>
                                        <p:tav tm="0">
                                          <p:val>
                                            <p:strVal val="0"/>
                                          </p:val>
                                        </p:tav>
                                        <p:tav tm="100000">
                                          <p:val>
                                            <p:strVal val="#ppt_w"/>
                                          </p:val>
                                        </p:tav>
                                      </p:tavLst>
                                    </p:anim>
                                    <p:anim calcmode="lin" valueType="num">
                                      <p:cBhvr additive="base">
                                        <p:cTn id="279" dur="500"/>
                                        <p:tgtEl>
                                          <p:spTgt spid="200"/>
                                        </p:tgtEl>
                                        <p:attrNameLst>
                                          <p:attrName>ppt_h</p:attrName>
                                        </p:attrNameLst>
                                      </p:cBhvr>
                                      <p:tavLst>
                                        <p:tav tm="0">
                                          <p:val>
                                            <p:strVal val="0"/>
                                          </p:val>
                                        </p:tav>
                                        <p:tav tm="100000">
                                          <p:val>
                                            <p:strVal val="#ppt_h"/>
                                          </p:val>
                                        </p:tav>
                                      </p:tavLst>
                                    </p:anim>
                                  </p:childTnLst>
                                </p:cTn>
                              </p:par>
                            </p:childTnLst>
                          </p:cTn>
                        </p:par>
                        <p:par>
                          <p:cTn id="280" fill="hold">
                            <p:stCondLst>
                              <p:cond delay="34000"/>
                            </p:stCondLst>
                            <p:childTnLst>
                              <p:par>
                                <p:cTn id="281" presetID="10" presetClass="entr" presetSubtype="0" fill="hold" nodeType="afterEffect">
                                  <p:stCondLst>
                                    <p:cond delay="0"/>
                                  </p:stCondLst>
                                  <p:childTnLst>
                                    <p:set>
                                      <p:cBhvr>
                                        <p:cTn id="282" dur="1" fill="hold">
                                          <p:stCondLst>
                                            <p:cond delay="0"/>
                                          </p:stCondLst>
                                        </p:cTn>
                                        <p:tgtEl>
                                          <p:spTgt spid="199">
                                            <p:txEl>
                                              <p:pRg st="0" end="0"/>
                                            </p:txEl>
                                          </p:spTgt>
                                        </p:tgtEl>
                                        <p:attrNameLst>
                                          <p:attrName>style.visibility</p:attrName>
                                        </p:attrNameLst>
                                      </p:cBhvr>
                                      <p:to>
                                        <p:strVal val="visible"/>
                                      </p:to>
                                    </p:set>
                                    <p:animEffect transition="in" filter="fade">
                                      <p:cBhvr>
                                        <p:cTn id="283" dur="500"/>
                                        <p:tgtEl>
                                          <p:spTgt spid="199">
                                            <p:txEl>
                                              <p:pRg st="0" end="0"/>
                                            </p:txEl>
                                          </p:spTgt>
                                        </p:tgtEl>
                                      </p:cBhvr>
                                    </p:animEffect>
                                  </p:childTnLst>
                                </p:cTn>
                              </p:par>
                            </p:childTnLst>
                          </p:cTn>
                        </p:par>
                        <p:par>
                          <p:cTn id="284" fill="hold">
                            <p:stCondLst>
                              <p:cond delay="34500"/>
                            </p:stCondLst>
                            <p:childTnLst>
                              <p:par>
                                <p:cTn id="285" presetID="10" presetClass="entr" presetSubtype="0" fill="hold" nodeType="afterEffect">
                                  <p:stCondLst>
                                    <p:cond delay="0"/>
                                  </p:stCondLst>
                                  <p:childTnLst>
                                    <p:set>
                                      <p:cBhvr>
                                        <p:cTn id="286" dur="1" fill="hold">
                                          <p:stCondLst>
                                            <p:cond delay="0"/>
                                          </p:stCondLst>
                                        </p:cTn>
                                        <p:tgtEl>
                                          <p:spTgt spid="199">
                                            <p:txEl>
                                              <p:charRg st="1" end="1"/>
                                            </p:txEl>
                                          </p:spTgt>
                                        </p:tgtEl>
                                        <p:attrNameLst>
                                          <p:attrName>style.visibility</p:attrName>
                                        </p:attrNameLst>
                                      </p:cBhvr>
                                      <p:to>
                                        <p:strVal val="visible"/>
                                      </p:to>
                                    </p:set>
                                    <p:animEffect transition="in" filter="fade">
                                      <p:cBhvr>
                                        <p:cTn id="287" dur="500"/>
                                        <p:tgtEl>
                                          <p:spTgt spid="199">
                                            <p:txEl>
                                              <p:charRg st="1" end="1"/>
                                            </p:txEl>
                                          </p:spTgt>
                                        </p:tgtEl>
                                      </p:cBhvr>
                                    </p:animEffect>
                                  </p:childTnLst>
                                </p:cTn>
                              </p:par>
                            </p:childTnLst>
                          </p:cTn>
                        </p:par>
                        <p:par>
                          <p:cTn id="288" fill="hold">
                            <p:stCondLst>
                              <p:cond delay="35000"/>
                            </p:stCondLst>
                            <p:childTnLst>
                              <p:par>
                                <p:cTn id="289" presetID="10" presetClass="entr" presetSubtype="0" fill="hold" nodeType="afterEffect">
                                  <p:stCondLst>
                                    <p:cond delay="0"/>
                                  </p:stCondLst>
                                  <p:childTnLst>
                                    <p:set>
                                      <p:cBhvr>
                                        <p:cTn id="290" dur="1" fill="hold">
                                          <p:stCondLst>
                                            <p:cond delay="0"/>
                                          </p:stCondLst>
                                        </p:cTn>
                                        <p:tgtEl>
                                          <p:spTgt spid="199">
                                            <p:txEl>
                                              <p:charRg st="1" end="1"/>
                                            </p:txEl>
                                          </p:spTgt>
                                        </p:tgtEl>
                                        <p:attrNameLst>
                                          <p:attrName>style.visibility</p:attrName>
                                        </p:attrNameLst>
                                      </p:cBhvr>
                                      <p:to>
                                        <p:strVal val="visible"/>
                                      </p:to>
                                    </p:set>
                                    <p:animEffect transition="in" filter="fade">
                                      <p:cBhvr>
                                        <p:cTn id="291" dur="500"/>
                                        <p:tgtEl>
                                          <p:spTgt spid="199">
                                            <p:txEl>
                                              <p:charRg st="1" end="1"/>
                                            </p:txEl>
                                          </p:spTgt>
                                        </p:tgtEl>
                                      </p:cBhvr>
                                    </p:animEffect>
                                  </p:childTnLst>
                                </p:cTn>
                              </p:par>
                            </p:childTnLst>
                          </p:cTn>
                        </p:par>
                        <p:par>
                          <p:cTn id="292" fill="hold">
                            <p:stCondLst>
                              <p:cond delay="35500"/>
                            </p:stCondLst>
                            <p:childTnLst>
                              <p:par>
                                <p:cTn id="293" presetID="10" presetClass="entr" presetSubtype="0" fill="hold" nodeType="afterEffect">
                                  <p:stCondLst>
                                    <p:cond delay="0"/>
                                  </p:stCondLst>
                                  <p:childTnLst>
                                    <p:set>
                                      <p:cBhvr>
                                        <p:cTn id="294" dur="1" fill="hold">
                                          <p:stCondLst>
                                            <p:cond delay="0"/>
                                          </p:stCondLst>
                                        </p:cTn>
                                        <p:tgtEl>
                                          <p:spTgt spid="199">
                                            <p:txEl>
                                              <p:charRg st="1" end="1"/>
                                            </p:txEl>
                                          </p:spTgt>
                                        </p:tgtEl>
                                        <p:attrNameLst>
                                          <p:attrName>style.visibility</p:attrName>
                                        </p:attrNameLst>
                                      </p:cBhvr>
                                      <p:to>
                                        <p:strVal val="visible"/>
                                      </p:to>
                                    </p:set>
                                    <p:animEffect transition="in" filter="fade">
                                      <p:cBhvr>
                                        <p:cTn id="295" dur="500"/>
                                        <p:tgtEl>
                                          <p:spTgt spid="199">
                                            <p:txEl>
                                              <p:charRg st="1" end="1"/>
                                            </p:txEl>
                                          </p:spTgt>
                                        </p:tgtEl>
                                      </p:cBhvr>
                                    </p:animEffect>
                                  </p:childTnLst>
                                </p:cTn>
                              </p:par>
                            </p:childTnLst>
                          </p:cTn>
                        </p:par>
                        <p:par>
                          <p:cTn id="296" fill="hold">
                            <p:stCondLst>
                              <p:cond delay="36000"/>
                            </p:stCondLst>
                            <p:childTnLst>
                              <p:par>
                                <p:cTn id="297" presetID="10" presetClass="entr" presetSubtype="0" fill="hold" nodeType="afterEffect">
                                  <p:stCondLst>
                                    <p:cond delay="0"/>
                                  </p:stCondLst>
                                  <p:childTnLst>
                                    <p:set>
                                      <p:cBhvr>
                                        <p:cTn id="298" dur="1" fill="hold">
                                          <p:stCondLst>
                                            <p:cond delay="0"/>
                                          </p:stCondLst>
                                        </p:cTn>
                                        <p:tgtEl>
                                          <p:spTgt spid="199">
                                            <p:txEl>
                                              <p:charRg st="1" end="1"/>
                                            </p:txEl>
                                          </p:spTgt>
                                        </p:tgtEl>
                                        <p:attrNameLst>
                                          <p:attrName>style.visibility</p:attrName>
                                        </p:attrNameLst>
                                      </p:cBhvr>
                                      <p:to>
                                        <p:strVal val="visible"/>
                                      </p:to>
                                    </p:set>
                                    <p:animEffect transition="in" filter="fade">
                                      <p:cBhvr>
                                        <p:cTn id="299" dur="500"/>
                                        <p:tgtEl>
                                          <p:spTgt spid="199">
                                            <p:txEl>
                                              <p:charRg st="1" end="1"/>
                                            </p:txEl>
                                          </p:spTgt>
                                        </p:tgtEl>
                                      </p:cBhvr>
                                    </p:animEffect>
                                  </p:childTnLst>
                                </p:cTn>
                              </p:par>
                            </p:childTnLst>
                          </p:cTn>
                        </p:par>
                        <p:par>
                          <p:cTn id="300" fill="hold">
                            <p:stCondLst>
                              <p:cond delay="36500"/>
                            </p:stCondLst>
                            <p:childTnLst>
                              <p:par>
                                <p:cTn id="301" presetID="10" presetClass="entr" presetSubtype="0" fill="hold" nodeType="afterEffect">
                                  <p:stCondLst>
                                    <p:cond delay="0"/>
                                  </p:stCondLst>
                                  <p:childTnLst>
                                    <p:set>
                                      <p:cBhvr>
                                        <p:cTn id="302" dur="1" fill="hold">
                                          <p:stCondLst>
                                            <p:cond delay="0"/>
                                          </p:stCondLst>
                                        </p:cTn>
                                        <p:tgtEl>
                                          <p:spTgt spid="199">
                                            <p:txEl>
                                              <p:charRg st="1" end="1"/>
                                            </p:txEl>
                                          </p:spTgt>
                                        </p:tgtEl>
                                        <p:attrNameLst>
                                          <p:attrName>style.visibility</p:attrName>
                                        </p:attrNameLst>
                                      </p:cBhvr>
                                      <p:to>
                                        <p:strVal val="visible"/>
                                      </p:to>
                                    </p:set>
                                    <p:animEffect transition="in" filter="fade">
                                      <p:cBhvr>
                                        <p:cTn id="303" dur="500"/>
                                        <p:tgtEl>
                                          <p:spTgt spid="199">
                                            <p:txEl>
                                              <p:charRg st="1" end="1"/>
                                            </p:txEl>
                                          </p:spTgt>
                                        </p:tgtEl>
                                      </p:cBhvr>
                                    </p:animEffect>
                                  </p:childTnLst>
                                </p:cTn>
                              </p:par>
                            </p:childTnLst>
                          </p:cTn>
                        </p:par>
                        <p:par>
                          <p:cTn id="304" fill="hold">
                            <p:stCondLst>
                              <p:cond delay="37000"/>
                            </p:stCondLst>
                            <p:childTnLst>
                              <p:par>
                                <p:cTn id="305" presetID="10" presetClass="entr" presetSubtype="0" fill="hold" nodeType="afterEffect">
                                  <p:stCondLst>
                                    <p:cond delay="0"/>
                                  </p:stCondLst>
                                  <p:childTnLst>
                                    <p:set>
                                      <p:cBhvr>
                                        <p:cTn id="306" dur="1" fill="hold">
                                          <p:stCondLst>
                                            <p:cond delay="0"/>
                                          </p:stCondLst>
                                        </p:cTn>
                                        <p:tgtEl>
                                          <p:spTgt spid="199">
                                            <p:txEl>
                                              <p:charRg st="1" end="1"/>
                                            </p:txEl>
                                          </p:spTgt>
                                        </p:tgtEl>
                                        <p:attrNameLst>
                                          <p:attrName>style.visibility</p:attrName>
                                        </p:attrNameLst>
                                      </p:cBhvr>
                                      <p:to>
                                        <p:strVal val="visible"/>
                                      </p:to>
                                    </p:set>
                                    <p:animEffect transition="in" filter="fade">
                                      <p:cBhvr>
                                        <p:cTn id="307" dur="500"/>
                                        <p:tgtEl>
                                          <p:spTgt spid="199">
                                            <p:txEl>
                                              <p:charRg st="1" end="1"/>
                                            </p:txEl>
                                          </p:spTgt>
                                        </p:tgtEl>
                                      </p:cBhvr>
                                    </p:animEffect>
                                  </p:childTnLst>
                                </p:cTn>
                              </p:par>
                            </p:childTnLst>
                          </p:cTn>
                        </p:par>
                        <p:par>
                          <p:cTn id="308" fill="hold">
                            <p:stCondLst>
                              <p:cond delay="37500"/>
                            </p:stCondLst>
                            <p:childTnLst>
                              <p:par>
                                <p:cTn id="309" presetID="10" presetClass="entr" presetSubtype="0" fill="hold" nodeType="afterEffect">
                                  <p:stCondLst>
                                    <p:cond delay="0"/>
                                  </p:stCondLst>
                                  <p:childTnLst>
                                    <p:set>
                                      <p:cBhvr>
                                        <p:cTn id="310" dur="1" fill="hold">
                                          <p:stCondLst>
                                            <p:cond delay="0"/>
                                          </p:stCondLst>
                                        </p:cTn>
                                        <p:tgtEl>
                                          <p:spTgt spid="199">
                                            <p:txEl>
                                              <p:charRg st="1" end="1"/>
                                            </p:txEl>
                                          </p:spTgt>
                                        </p:tgtEl>
                                        <p:attrNameLst>
                                          <p:attrName>style.visibility</p:attrName>
                                        </p:attrNameLst>
                                      </p:cBhvr>
                                      <p:to>
                                        <p:strVal val="visible"/>
                                      </p:to>
                                    </p:set>
                                    <p:animEffect transition="in" filter="fade">
                                      <p:cBhvr>
                                        <p:cTn id="311" dur="500"/>
                                        <p:tgtEl>
                                          <p:spTgt spid="199">
                                            <p:txEl>
                                              <p:charRg st="1" end="1"/>
                                            </p:txEl>
                                          </p:spTgt>
                                        </p:tgtEl>
                                      </p:cBhvr>
                                    </p:animEffect>
                                  </p:childTnLst>
                                </p:cTn>
                              </p:par>
                            </p:childTnLst>
                          </p:cTn>
                        </p:par>
                        <p:par>
                          <p:cTn id="312" fill="hold">
                            <p:stCondLst>
                              <p:cond delay="38000"/>
                            </p:stCondLst>
                            <p:childTnLst>
                              <p:par>
                                <p:cTn id="313" presetID="10" presetClass="entr" presetSubtype="0" fill="hold" nodeType="afterEffect">
                                  <p:stCondLst>
                                    <p:cond delay="0"/>
                                  </p:stCondLst>
                                  <p:childTnLst>
                                    <p:set>
                                      <p:cBhvr>
                                        <p:cTn id="314" dur="1" fill="hold">
                                          <p:stCondLst>
                                            <p:cond delay="0"/>
                                          </p:stCondLst>
                                        </p:cTn>
                                        <p:tgtEl>
                                          <p:spTgt spid="199">
                                            <p:txEl>
                                              <p:charRg st="1" end="1"/>
                                            </p:txEl>
                                          </p:spTgt>
                                        </p:tgtEl>
                                        <p:attrNameLst>
                                          <p:attrName>style.visibility</p:attrName>
                                        </p:attrNameLst>
                                      </p:cBhvr>
                                      <p:to>
                                        <p:strVal val="visible"/>
                                      </p:to>
                                    </p:set>
                                    <p:animEffect transition="in" filter="fade">
                                      <p:cBhvr>
                                        <p:cTn id="315" dur="500"/>
                                        <p:tgtEl>
                                          <p:spTgt spid="199">
                                            <p:txEl>
                                              <p:charRg st="1" end="1"/>
                                            </p:txEl>
                                          </p:spTgt>
                                        </p:tgtEl>
                                      </p:cBhvr>
                                    </p:animEffect>
                                  </p:childTnLst>
                                </p:cTn>
                              </p:par>
                            </p:childTnLst>
                          </p:cTn>
                        </p:par>
                        <p:par>
                          <p:cTn id="316" fill="hold">
                            <p:stCondLst>
                              <p:cond delay="38500"/>
                            </p:stCondLst>
                            <p:childTnLst>
                              <p:par>
                                <p:cTn id="317" presetID="2" presetClass="entr" presetSubtype="4" fill="hold" nodeType="afterEffect">
                                  <p:stCondLst>
                                    <p:cond delay="0"/>
                                  </p:stCondLst>
                                  <p:childTnLst>
                                    <p:set>
                                      <p:cBhvr>
                                        <p:cTn id="318" dur="1" fill="hold">
                                          <p:stCondLst>
                                            <p:cond delay="0"/>
                                          </p:stCondLst>
                                        </p:cTn>
                                        <p:tgtEl>
                                          <p:spTgt spid="201">
                                            <p:txEl>
                                              <p:pRg st="0" end="0"/>
                                            </p:txEl>
                                          </p:spTgt>
                                        </p:tgtEl>
                                        <p:attrNameLst>
                                          <p:attrName>style.visibility</p:attrName>
                                        </p:attrNameLst>
                                      </p:cBhvr>
                                      <p:to>
                                        <p:strVal val="visible"/>
                                      </p:to>
                                    </p:set>
                                    <p:anim calcmode="lin" valueType="num">
                                      <p:cBhvr additive="base">
                                        <p:cTn id="319" dur="500"/>
                                        <p:tgtEl>
                                          <p:spTgt spid="201">
                                            <p:txEl>
                                              <p:pRg st="0" end="0"/>
                                            </p:txEl>
                                          </p:spTgt>
                                        </p:tgtEl>
                                        <p:attrNameLst>
                                          <p:attrName>ppt_y</p:attrName>
                                        </p:attrNameLst>
                                      </p:cBhvr>
                                      <p:tavLst>
                                        <p:tav tm="0">
                                          <p:val>
                                            <p:strVal val="#ppt_y+1"/>
                                          </p:val>
                                        </p:tav>
                                        <p:tav tm="100000">
                                          <p:val>
                                            <p:strVal val="#ppt_y"/>
                                          </p:val>
                                        </p:tav>
                                      </p:tavLst>
                                    </p:anim>
                                  </p:childTnLst>
                                </p:cTn>
                              </p:par>
                            </p:childTnLst>
                          </p:cTn>
                        </p:par>
                        <p:par>
                          <p:cTn id="320" fill="hold">
                            <p:stCondLst>
                              <p:cond delay="39000"/>
                            </p:stCondLst>
                            <p:childTnLst>
                              <p:par>
                                <p:cTn id="321" presetID="2" presetClass="entr" presetSubtype="4" fill="hold" nodeType="afterEffect">
                                  <p:stCondLst>
                                    <p:cond delay="0"/>
                                  </p:stCondLst>
                                  <p:childTnLst>
                                    <p:set>
                                      <p:cBhvr>
                                        <p:cTn id="322" dur="1" fill="hold">
                                          <p:stCondLst>
                                            <p:cond delay="0"/>
                                          </p:stCondLst>
                                        </p:cTn>
                                        <p:tgtEl>
                                          <p:spTgt spid="201">
                                            <p:txEl>
                                              <p:charRg st="1" end="1"/>
                                            </p:txEl>
                                          </p:spTgt>
                                        </p:tgtEl>
                                        <p:attrNameLst>
                                          <p:attrName>style.visibility</p:attrName>
                                        </p:attrNameLst>
                                      </p:cBhvr>
                                      <p:to>
                                        <p:strVal val="visible"/>
                                      </p:to>
                                    </p:set>
                                    <p:anim calcmode="lin" valueType="num">
                                      <p:cBhvr additive="base">
                                        <p:cTn id="323" dur="500"/>
                                        <p:tgtEl>
                                          <p:spTgt spid="201">
                                            <p:txEl>
                                              <p:charRg st="1" end="1"/>
                                            </p:txEl>
                                          </p:spTgt>
                                        </p:tgtEl>
                                        <p:attrNameLst>
                                          <p:attrName>ppt_y</p:attrName>
                                        </p:attrNameLst>
                                      </p:cBhvr>
                                      <p:tavLst>
                                        <p:tav tm="0">
                                          <p:val>
                                            <p:strVal val="#ppt_y+1"/>
                                          </p:val>
                                        </p:tav>
                                        <p:tav tm="100000">
                                          <p:val>
                                            <p:strVal val="#ppt_y"/>
                                          </p:val>
                                        </p:tav>
                                      </p:tavLst>
                                    </p:anim>
                                  </p:childTnLst>
                                </p:cTn>
                              </p:par>
                            </p:childTnLst>
                          </p:cTn>
                        </p:par>
                        <p:par>
                          <p:cTn id="324" fill="hold">
                            <p:stCondLst>
                              <p:cond delay="39500"/>
                            </p:stCondLst>
                            <p:childTnLst>
                              <p:par>
                                <p:cTn id="325" presetID="2" presetClass="entr" presetSubtype="4" fill="hold" nodeType="afterEffect">
                                  <p:stCondLst>
                                    <p:cond delay="0"/>
                                  </p:stCondLst>
                                  <p:childTnLst>
                                    <p:set>
                                      <p:cBhvr>
                                        <p:cTn id="326" dur="1" fill="hold">
                                          <p:stCondLst>
                                            <p:cond delay="0"/>
                                          </p:stCondLst>
                                        </p:cTn>
                                        <p:tgtEl>
                                          <p:spTgt spid="201">
                                            <p:txEl>
                                              <p:charRg st="1" end="1"/>
                                            </p:txEl>
                                          </p:spTgt>
                                        </p:tgtEl>
                                        <p:attrNameLst>
                                          <p:attrName>style.visibility</p:attrName>
                                        </p:attrNameLst>
                                      </p:cBhvr>
                                      <p:to>
                                        <p:strVal val="visible"/>
                                      </p:to>
                                    </p:set>
                                    <p:anim calcmode="lin" valueType="num">
                                      <p:cBhvr additive="base">
                                        <p:cTn id="327" dur="500"/>
                                        <p:tgtEl>
                                          <p:spTgt spid="201">
                                            <p:txEl>
                                              <p:charRg st="1" end="1"/>
                                            </p:txEl>
                                          </p:spTgt>
                                        </p:tgtEl>
                                        <p:attrNameLst>
                                          <p:attrName>ppt_y</p:attrName>
                                        </p:attrNameLst>
                                      </p:cBhvr>
                                      <p:tavLst>
                                        <p:tav tm="0">
                                          <p:val>
                                            <p:strVal val="#ppt_y+1"/>
                                          </p:val>
                                        </p:tav>
                                        <p:tav tm="100000">
                                          <p:val>
                                            <p:strVal val="#ppt_y"/>
                                          </p:val>
                                        </p:tav>
                                      </p:tavLst>
                                    </p:anim>
                                  </p:childTnLst>
                                </p:cTn>
                              </p:par>
                            </p:childTnLst>
                          </p:cTn>
                        </p:par>
                        <p:par>
                          <p:cTn id="328" fill="hold">
                            <p:stCondLst>
                              <p:cond delay="40000"/>
                            </p:stCondLst>
                            <p:childTnLst>
                              <p:par>
                                <p:cTn id="329" presetID="2" presetClass="entr" presetSubtype="4" fill="hold" nodeType="afterEffect">
                                  <p:stCondLst>
                                    <p:cond delay="0"/>
                                  </p:stCondLst>
                                  <p:childTnLst>
                                    <p:set>
                                      <p:cBhvr>
                                        <p:cTn id="330" dur="1" fill="hold">
                                          <p:stCondLst>
                                            <p:cond delay="0"/>
                                          </p:stCondLst>
                                        </p:cTn>
                                        <p:tgtEl>
                                          <p:spTgt spid="201">
                                            <p:txEl>
                                              <p:charRg st="1" end="1"/>
                                            </p:txEl>
                                          </p:spTgt>
                                        </p:tgtEl>
                                        <p:attrNameLst>
                                          <p:attrName>style.visibility</p:attrName>
                                        </p:attrNameLst>
                                      </p:cBhvr>
                                      <p:to>
                                        <p:strVal val="visible"/>
                                      </p:to>
                                    </p:set>
                                    <p:anim calcmode="lin" valueType="num">
                                      <p:cBhvr additive="base">
                                        <p:cTn id="331" dur="500"/>
                                        <p:tgtEl>
                                          <p:spTgt spid="201">
                                            <p:txEl>
                                              <p:charRg st="1" end="1"/>
                                            </p:txEl>
                                          </p:spTgt>
                                        </p:tgtEl>
                                        <p:attrNameLst>
                                          <p:attrName>ppt_y</p:attrName>
                                        </p:attrNameLst>
                                      </p:cBhvr>
                                      <p:tavLst>
                                        <p:tav tm="0">
                                          <p:val>
                                            <p:strVal val="#ppt_y+1"/>
                                          </p:val>
                                        </p:tav>
                                        <p:tav tm="100000">
                                          <p:val>
                                            <p:strVal val="#ppt_y"/>
                                          </p:val>
                                        </p:tav>
                                      </p:tavLst>
                                    </p:anim>
                                  </p:childTnLst>
                                </p:cTn>
                              </p:par>
                            </p:childTnLst>
                          </p:cTn>
                        </p:par>
                        <p:par>
                          <p:cTn id="332" fill="hold">
                            <p:stCondLst>
                              <p:cond delay="40500"/>
                            </p:stCondLst>
                            <p:childTnLst>
                              <p:par>
                                <p:cTn id="333" presetID="2" presetClass="entr" presetSubtype="4" fill="hold" nodeType="afterEffect">
                                  <p:stCondLst>
                                    <p:cond delay="0"/>
                                  </p:stCondLst>
                                  <p:childTnLst>
                                    <p:set>
                                      <p:cBhvr>
                                        <p:cTn id="334" dur="1" fill="hold">
                                          <p:stCondLst>
                                            <p:cond delay="0"/>
                                          </p:stCondLst>
                                        </p:cTn>
                                        <p:tgtEl>
                                          <p:spTgt spid="201">
                                            <p:txEl>
                                              <p:charRg st="1" end="1"/>
                                            </p:txEl>
                                          </p:spTgt>
                                        </p:tgtEl>
                                        <p:attrNameLst>
                                          <p:attrName>style.visibility</p:attrName>
                                        </p:attrNameLst>
                                      </p:cBhvr>
                                      <p:to>
                                        <p:strVal val="visible"/>
                                      </p:to>
                                    </p:set>
                                    <p:anim calcmode="lin" valueType="num">
                                      <p:cBhvr additive="base">
                                        <p:cTn id="335" dur="500"/>
                                        <p:tgtEl>
                                          <p:spTgt spid="201">
                                            <p:txEl>
                                              <p:charRg st="1" end="1"/>
                                            </p:txEl>
                                          </p:spTgt>
                                        </p:tgtEl>
                                        <p:attrNameLst>
                                          <p:attrName>ppt_y</p:attrName>
                                        </p:attrNameLst>
                                      </p:cBhvr>
                                      <p:tavLst>
                                        <p:tav tm="0">
                                          <p:val>
                                            <p:strVal val="#ppt_y+1"/>
                                          </p:val>
                                        </p:tav>
                                        <p:tav tm="100000">
                                          <p:val>
                                            <p:strVal val="#ppt_y"/>
                                          </p:val>
                                        </p:tav>
                                      </p:tavLst>
                                    </p:anim>
                                  </p:childTnLst>
                                </p:cTn>
                              </p:par>
                            </p:childTnLst>
                          </p:cTn>
                        </p:par>
                        <p:par>
                          <p:cTn id="336" fill="hold">
                            <p:stCondLst>
                              <p:cond delay="41000"/>
                            </p:stCondLst>
                            <p:childTnLst>
                              <p:par>
                                <p:cTn id="337" presetID="2" presetClass="entr" presetSubtype="4" fill="hold" nodeType="afterEffect">
                                  <p:stCondLst>
                                    <p:cond delay="0"/>
                                  </p:stCondLst>
                                  <p:childTnLst>
                                    <p:set>
                                      <p:cBhvr>
                                        <p:cTn id="338" dur="1" fill="hold">
                                          <p:stCondLst>
                                            <p:cond delay="0"/>
                                          </p:stCondLst>
                                        </p:cTn>
                                        <p:tgtEl>
                                          <p:spTgt spid="201">
                                            <p:txEl>
                                              <p:charRg st="1" end="1"/>
                                            </p:txEl>
                                          </p:spTgt>
                                        </p:tgtEl>
                                        <p:attrNameLst>
                                          <p:attrName>style.visibility</p:attrName>
                                        </p:attrNameLst>
                                      </p:cBhvr>
                                      <p:to>
                                        <p:strVal val="visible"/>
                                      </p:to>
                                    </p:set>
                                    <p:anim calcmode="lin" valueType="num">
                                      <p:cBhvr additive="base">
                                        <p:cTn id="339" dur="500"/>
                                        <p:tgtEl>
                                          <p:spTgt spid="201">
                                            <p:txEl>
                                              <p:charRg st="1" end="1"/>
                                            </p:txEl>
                                          </p:spTgt>
                                        </p:tgtEl>
                                        <p:attrNameLst>
                                          <p:attrName>ppt_y</p:attrName>
                                        </p:attrNameLst>
                                      </p:cBhvr>
                                      <p:tavLst>
                                        <p:tav tm="0">
                                          <p:val>
                                            <p:strVal val="#ppt_y+1"/>
                                          </p:val>
                                        </p:tav>
                                        <p:tav tm="100000">
                                          <p:val>
                                            <p:strVal val="#ppt_y"/>
                                          </p:val>
                                        </p:tav>
                                      </p:tavLst>
                                    </p:anim>
                                  </p:childTnLst>
                                </p:cTn>
                              </p:par>
                            </p:childTnLst>
                          </p:cTn>
                        </p:par>
                        <p:par>
                          <p:cTn id="340" fill="hold">
                            <p:stCondLst>
                              <p:cond delay="41500"/>
                            </p:stCondLst>
                            <p:childTnLst>
                              <p:par>
                                <p:cTn id="341" presetID="2" presetClass="entr" presetSubtype="4" fill="hold" nodeType="afterEffect">
                                  <p:stCondLst>
                                    <p:cond delay="0"/>
                                  </p:stCondLst>
                                  <p:childTnLst>
                                    <p:set>
                                      <p:cBhvr>
                                        <p:cTn id="342" dur="1" fill="hold">
                                          <p:stCondLst>
                                            <p:cond delay="0"/>
                                          </p:stCondLst>
                                        </p:cTn>
                                        <p:tgtEl>
                                          <p:spTgt spid="201">
                                            <p:txEl>
                                              <p:charRg st="1" end="1"/>
                                            </p:txEl>
                                          </p:spTgt>
                                        </p:tgtEl>
                                        <p:attrNameLst>
                                          <p:attrName>style.visibility</p:attrName>
                                        </p:attrNameLst>
                                      </p:cBhvr>
                                      <p:to>
                                        <p:strVal val="visible"/>
                                      </p:to>
                                    </p:set>
                                    <p:anim calcmode="lin" valueType="num">
                                      <p:cBhvr additive="base">
                                        <p:cTn id="343" dur="500"/>
                                        <p:tgtEl>
                                          <p:spTgt spid="201">
                                            <p:txEl>
                                              <p:charRg st="1" end="1"/>
                                            </p:txEl>
                                          </p:spTgt>
                                        </p:tgtEl>
                                        <p:attrNameLst>
                                          <p:attrName>ppt_y</p:attrName>
                                        </p:attrNameLst>
                                      </p:cBhvr>
                                      <p:tavLst>
                                        <p:tav tm="0">
                                          <p:val>
                                            <p:strVal val="#ppt_y+1"/>
                                          </p:val>
                                        </p:tav>
                                        <p:tav tm="100000">
                                          <p:val>
                                            <p:strVal val="#ppt_y"/>
                                          </p:val>
                                        </p:tav>
                                      </p:tavLst>
                                    </p:anim>
                                  </p:childTnLst>
                                </p:cTn>
                              </p:par>
                            </p:childTnLst>
                          </p:cTn>
                        </p:par>
                        <p:par>
                          <p:cTn id="344" fill="hold">
                            <p:stCondLst>
                              <p:cond delay="42000"/>
                            </p:stCondLst>
                            <p:childTnLst>
                              <p:par>
                                <p:cTn id="345" presetID="2" presetClass="entr" presetSubtype="4" fill="hold" nodeType="afterEffect">
                                  <p:stCondLst>
                                    <p:cond delay="0"/>
                                  </p:stCondLst>
                                  <p:childTnLst>
                                    <p:set>
                                      <p:cBhvr>
                                        <p:cTn id="346" dur="1" fill="hold">
                                          <p:stCondLst>
                                            <p:cond delay="0"/>
                                          </p:stCondLst>
                                        </p:cTn>
                                        <p:tgtEl>
                                          <p:spTgt spid="201">
                                            <p:txEl>
                                              <p:charRg st="1" end="1"/>
                                            </p:txEl>
                                          </p:spTgt>
                                        </p:tgtEl>
                                        <p:attrNameLst>
                                          <p:attrName>style.visibility</p:attrName>
                                        </p:attrNameLst>
                                      </p:cBhvr>
                                      <p:to>
                                        <p:strVal val="visible"/>
                                      </p:to>
                                    </p:set>
                                    <p:anim calcmode="lin" valueType="num">
                                      <p:cBhvr additive="base">
                                        <p:cTn id="347" dur="500"/>
                                        <p:tgtEl>
                                          <p:spTgt spid="201">
                                            <p:txEl>
                                              <p:charRg st="1" end="1"/>
                                            </p:txEl>
                                          </p:spTgt>
                                        </p:tgtEl>
                                        <p:attrNameLst>
                                          <p:attrName>ppt_y</p:attrName>
                                        </p:attrNameLst>
                                      </p:cBhvr>
                                      <p:tavLst>
                                        <p:tav tm="0">
                                          <p:val>
                                            <p:strVal val="#ppt_y+1"/>
                                          </p:val>
                                        </p:tav>
                                        <p:tav tm="100000">
                                          <p:val>
                                            <p:strVal val="#ppt_y"/>
                                          </p:val>
                                        </p:tav>
                                      </p:tavLst>
                                    </p:anim>
                                  </p:childTnLst>
                                </p:cTn>
                              </p:par>
                            </p:childTnLst>
                          </p:cTn>
                        </p:par>
                        <p:par>
                          <p:cTn id="348" fill="hold">
                            <p:stCondLst>
                              <p:cond delay="42500"/>
                            </p:stCondLst>
                            <p:childTnLst>
                              <p:par>
                                <p:cTn id="349" presetID="2" presetClass="entr" presetSubtype="4" fill="hold" nodeType="afterEffect">
                                  <p:stCondLst>
                                    <p:cond delay="0"/>
                                  </p:stCondLst>
                                  <p:childTnLst>
                                    <p:set>
                                      <p:cBhvr>
                                        <p:cTn id="350" dur="1" fill="hold">
                                          <p:stCondLst>
                                            <p:cond delay="0"/>
                                          </p:stCondLst>
                                        </p:cTn>
                                        <p:tgtEl>
                                          <p:spTgt spid="201">
                                            <p:txEl>
                                              <p:charRg st="1" end="1"/>
                                            </p:txEl>
                                          </p:spTgt>
                                        </p:tgtEl>
                                        <p:attrNameLst>
                                          <p:attrName>style.visibility</p:attrName>
                                        </p:attrNameLst>
                                      </p:cBhvr>
                                      <p:to>
                                        <p:strVal val="visible"/>
                                      </p:to>
                                    </p:set>
                                    <p:anim calcmode="lin" valueType="num">
                                      <p:cBhvr additive="base">
                                        <p:cTn id="351" dur="500"/>
                                        <p:tgtEl>
                                          <p:spTgt spid="201">
                                            <p:txEl>
                                              <p:char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eam09">
  <p:cSld name="Team09">
    <p:spTree>
      <p:nvGrpSpPr>
        <p:cNvPr id="1" name="Shape 206"/>
        <p:cNvGrpSpPr/>
        <p:nvPr/>
      </p:nvGrpSpPr>
      <p:grpSpPr>
        <a:xfrm>
          <a:off x="0" y="0"/>
          <a:ext cx="0" cy="0"/>
          <a:chOff x="0" y="0"/>
          <a:chExt cx="0" cy="0"/>
        </a:xfrm>
      </p:grpSpPr>
      <p:sp>
        <p:nvSpPr>
          <p:cNvPr id="207" name="Google Shape;207;p352"/>
          <p:cNvSpPr>
            <a:spLocks noGrp="1"/>
          </p:cNvSpPr>
          <p:nvPr>
            <p:ph type="pic" idx="2"/>
          </p:nvPr>
        </p:nvSpPr>
        <p:spPr>
          <a:xfrm>
            <a:off x="1157321" y="1963502"/>
            <a:ext cx="1895355" cy="1894789"/>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08" name="Google Shape;208;p352"/>
          <p:cNvSpPr>
            <a:spLocks noGrp="1"/>
          </p:cNvSpPr>
          <p:nvPr>
            <p:ph type="pic" idx="3"/>
          </p:nvPr>
        </p:nvSpPr>
        <p:spPr>
          <a:xfrm>
            <a:off x="3763524" y="1963502"/>
            <a:ext cx="1895355" cy="1894789"/>
          </a:xfrm>
          <a:prstGeom prst="roundRect">
            <a:avLst>
              <a:gd name="adj" fmla="val 16667"/>
            </a:avLst>
          </a:prstGeom>
          <a:noFill/>
          <a:ln w="28575" cap="flat" cmpd="sng">
            <a:solidFill>
              <a:schemeClr val="accent2"/>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09" name="Google Shape;209;p352"/>
          <p:cNvSpPr>
            <a:spLocks noGrp="1"/>
          </p:cNvSpPr>
          <p:nvPr>
            <p:ph type="pic" idx="4"/>
          </p:nvPr>
        </p:nvSpPr>
        <p:spPr>
          <a:xfrm>
            <a:off x="6438789" y="1963502"/>
            <a:ext cx="1895355" cy="1894789"/>
          </a:xfrm>
          <a:prstGeom prst="roundRect">
            <a:avLst>
              <a:gd name="adj" fmla="val 16667"/>
            </a:avLst>
          </a:prstGeom>
          <a:noFill/>
          <a:ln w="28575" cap="flat" cmpd="sng">
            <a:solidFill>
              <a:schemeClr val="accent3"/>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10" name="Google Shape;210;p352"/>
          <p:cNvSpPr>
            <a:spLocks noGrp="1"/>
          </p:cNvSpPr>
          <p:nvPr>
            <p:ph type="pic" idx="5"/>
          </p:nvPr>
        </p:nvSpPr>
        <p:spPr>
          <a:xfrm>
            <a:off x="9113800" y="1963502"/>
            <a:ext cx="1895355" cy="1894789"/>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11" name="Google Shape;211;p352"/>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12" name="Google Shape;212;p352"/>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13" name="Google Shape;213;p352"/>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214" name="Google Shape;214;p352"/>
          <p:cNvSpPr txBox="1"/>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929292"/>
              </a:buClr>
              <a:buSzPts val="900"/>
              <a:buFont typeface="Roboto Condensed"/>
              <a:buNone/>
            </a:pPr>
            <a:fld id="{00000000-1234-1234-1234-123412341234}" type="slidenum">
              <a:rPr lang="en-US" sz="1200" b="1" i="0" u="none" strike="noStrike" cap="none">
                <a:solidFill>
                  <a:srgbClr val="929292"/>
                </a:solidFill>
                <a:latin typeface="Roboto Condensed"/>
                <a:ea typeface="Roboto Condensed"/>
                <a:cs typeface="Roboto Condensed"/>
                <a:sym typeface="Roboto Condensed"/>
              </a:rPr>
              <a:pPr marL="0" marR="0" lvl="0" indent="0" algn="ctr" rtl="0">
                <a:lnSpc>
                  <a:spcPct val="100000"/>
                </a:lnSpc>
                <a:spcBef>
                  <a:spcPts val="0"/>
                </a:spcBef>
                <a:spcAft>
                  <a:spcPts val="0"/>
                </a:spcAft>
                <a:buClr>
                  <a:srgbClr val="929292"/>
                </a:buClr>
                <a:buSzPts val="900"/>
                <a:buFont typeface="Roboto Condensed"/>
                <a:buNone/>
              </a:pPr>
              <a:t>‹#›</a:t>
            </a:fld>
            <a:endParaRPr sz="1200" b="1" i="0" u="none" strike="noStrike" cap="none">
              <a:solidFill>
                <a:srgbClr val="929292"/>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281051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2">
                                            <p:txEl>
                                              <p:pRg st="0" end="0"/>
                                            </p:txEl>
                                          </p:spTgt>
                                        </p:tgtEl>
                                        <p:attrNameLst>
                                          <p:attrName>style.visibility</p:attrName>
                                        </p:attrNameLst>
                                      </p:cBhvr>
                                      <p:to>
                                        <p:strVal val="visible"/>
                                      </p:to>
                                    </p:set>
                                    <p:animEffect transition="in" filter="fade">
                                      <p:cBhvr>
                                        <p:cTn id="11" dur="500"/>
                                        <p:tgtEl>
                                          <p:spTgt spid="21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2">
                                            <p:txEl>
                                              <p:charRg st="1" end="1"/>
                                            </p:txEl>
                                          </p:spTgt>
                                        </p:tgtEl>
                                        <p:attrNameLst>
                                          <p:attrName>style.visibility</p:attrName>
                                        </p:attrNameLst>
                                      </p:cBhvr>
                                      <p:to>
                                        <p:strVal val="visible"/>
                                      </p:to>
                                    </p:set>
                                    <p:animEffect transition="in" filter="fade">
                                      <p:cBhvr>
                                        <p:cTn id="15" dur="500"/>
                                        <p:tgtEl>
                                          <p:spTgt spid="212">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2">
                                            <p:txEl>
                                              <p:charRg st="1" end="1"/>
                                            </p:txEl>
                                          </p:spTgt>
                                        </p:tgtEl>
                                        <p:attrNameLst>
                                          <p:attrName>style.visibility</p:attrName>
                                        </p:attrNameLst>
                                      </p:cBhvr>
                                      <p:to>
                                        <p:strVal val="visible"/>
                                      </p:to>
                                    </p:set>
                                    <p:animEffect transition="in" filter="fade">
                                      <p:cBhvr>
                                        <p:cTn id="19" dur="500"/>
                                        <p:tgtEl>
                                          <p:spTgt spid="212">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2">
                                            <p:txEl>
                                              <p:charRg st="1" end="1"/>
                                            </p:txEl>
                                          </p:spTgt>
                                        </p:tgtEl>
                                        <p:attrNameLst>
                                          <p:attrName>style.visibility</p:attrName>
                                        </p:attrNameLst>
                                      </p:cBhvr>
                                      <p:to>
                                        <p:strVal val="visible"/>
                                      </p:to>
                                    </p:set>
                                    <p:animEffect transition="in" filter="fade">
                                      <p:cBhvr>
                                        <p:cTn id="23" dur="500"/>
                                        <p:tgtEl>
                                          <p:spTgt spid="212">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2">
                                            <p:txEl>
                                              <p:charRg st="1" end="1"/>
                                            </p:txEl>
                                          </p:spTgt>
                                        </p:tgtEl>
                                        <p:attrNameLst>
                                          <p:attrName>style.visibility</p:attrName>
                                        </p:attrNameLst>
                                      </p:cBhvr>
                                      <p:to>
                                        <p:strVal val="visible"/>
                                      </p:to>
                                    </p:set>
                                    <p:animEffect transition="in" filter="fade">
                                      <p:cBhvr>
                                        <p:cTn id="27" dur="500"/>
                                        <p:tgtEl>
                                          <p:spTgt spid="212">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2">
                                            <p:txEl>
                                              <p:charRg st="1" end="1"/>
                                            </p:txEl>
                                          </p:spTgt>
                                        </p:tgtEl>
                                        <p:attrNameLst>
                                          <p:attrName>style.visibility</p:attrName>
                                        </p:attrNameLst>
                                      </p:cBhvr>
                                      <p:to>
                                        <p:strVal val="visible"/>
                                      </p:to>
                                    </p:set>
                                    <p:animEffect transition="in" filter="fade">
                                      <p:cBhvr>
                                        <p:cTn id="31" dur="500"/>
                                        <p:tgtEl>
                                          <p:spTgt spid="212">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12">
                                            <p:txEl>
                                              <p:charRg st="1" end="1"/>
                                            </p:txEl>
                                          </p:spTgt>
                                        </p:tgtEl>
                                        <p:attrNameLst>
                                          <p:attrName>style.visibility</p:attrName>
                                        </p:attrNameLst>
                                      </p:cBhvr>
                                      <p:to>
                                        <p:strVal val="visible"/>
                                      </p:to>
                                    </p:set>
                                    <p:animEffect transition="in" filter="fade">
                                      <p:cBhvr>
                                        <p:cTn id="35" dur="500"/>
                                        <p:tgtEl>
                                          <p:spTgt spid="212">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12">
                                            <p:txEl>
                                              <p:charRg st="1" end="1"/>
                                            </p:txEl>
                                          </p:spTgt>
                                        </p:tgtEl>
                                        <p:attrNameLst>
                                          <p:attrName>style.visibility</p:attrName>
                                        </p:attrNameLst>
                                      </p:cBhvr>
                                      <p:to>
                                        <p:strVal val="visible"/>
                                      </p:to>
                                    </p:set>
                                    <p:animEffect transition="in" filter="fade">
                                      <p:cBhvr>
                                        <p:cTn id="39" dur="500"/>
                                        <p:tgtEl>
                                          <p:spTgt spid="212">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12">
                                            <p:txEl>
                                              <p:charRg st="1" end="1"/>
                                            </p:txEl>
                                          </p:spTgt>
                                        </p:tgtEl>
                                        <p:attrNameLst>
                                          <p:attrName>style.visibility</p:attrName>
                                        </p:attrNameLst>
                                      </p:cBhvr>
                                      <p:to>
                                        <p:strVal val="visible"/>
                                      </p:to>
                                    </p:set>
                                    <p:animEffect transition="in" filter="fade">
                                      <p:cBhvr>
                                        <p:cTn id="43" dur="500"/>
                                        <p:tgtEl>
                                          <p:spTgt spid="212">
                                            <p:txEl>
                                              <p:charRg st="1" end="1"/>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207"/>
                                        </p:tgtEl>
                                        <p:attrNameLst>
                                          <p:attrName>style.visibility</p:attrName>
                                        </p:attrNameLst>
                                      </p:cBhvr>
                                      <p:to>
                                        <p:strVal val="visible"/>
                                      </p:to>
                                    </p:set>
                                    <p:anim calcmode="lin" valueType="num">
                                      <p:cBhvr additive="base">
                                        <p:cTn id="47" dur="500"/>
                                        <p:tgtEl>
                                          <p:spTgt spid="207"/>
                                        </p:tgtEl>
                                        <p:attrNameLst>
                                          <p:attrName>ppt_w</p:attrName>
                                        </p:attrNameLst>
                                      </p:cBhvr>
                                      <p:tavLst>
                                        <p:tav tm="0">
                                          <p:val>
                                            <p:strVal val="0"/>
                                          </p:val>
                                        </p:tav>
                                        <p:tav tm="100000">
                                          <p:val>
                                            <p:strVal val="#ppt_w"/>
                                          </p:val>
                                        </p:tav>
                                      </p:tavLst>
                                    </p:anim>
                                    <p:anim calcmode="lin" valueType="num">
                                      <p:cBhvr additive="base">
                                        <p:cTn id="48" dur="500"/>
                                        <p:tgtEl>
                                          <p:spTgt spid="207"/>
                                        </p:tgtEl>
                                        <p:attrNameLst>
                                          <p:attrName>ppt_h</p:attrName>
                                        </p:attrNameLst>
                                      </p:cBhvr>
                                      <p:tavLst>
                                        <p:tav tm="0">
                                          <p:val>
                                            <p:strVal val="0"/>
                                          </p:val>
                                        </p:tav>
                                        <p:tav tm="100000">
                                          <p:val>
                                            <p:strVal val="#ppt_h"/>
                                          </p:val>
                                        </p:tav>
                                      </p:tavLst>
                                    </p:anim>
                                  </p:childTnLst>
                                </p:cTn>
                              </p:par>
                            </p:childTnLst>
                          </p:cTn>
                        </p:par>
                        <p:par>
                          <p:cTn id="49" fill="hold">
                            <p:stCondLst>
                              <p:cond delay="5500"/>
                            </p:stCondLst>
                            <p:childTnLst>
                              <p:par>
                                <p:cTn id="50" presetID="23" presetClass="entr" presetSubtype="16" fill="hold" nodeType="afterEffect">
                                  <p:stCondLst>
                                    <p:cond delay="0"/>
                                  </p:stCondLst>
                                  <p:childTnLst>
                                    <p:set>
                                      <p:cBhvr>
                                        <p:cTn id="51" dur="1" fill="hold">
                                          <p:stCondLst>
                                            <p:cond delay="0"/>
                                          </p:stCondLst>
                                        </p:cTn>
                                        <p:tgtEl>
                                          <p:spTgt spid="208"/>
                                        </p:tgtEl>
                                        <p:attrNameLst>
                                          <p:attrName>style.visibility</p:attrName>
                                        </p:attrNameLst>
                                      </p:cBhvr>
                                      <p:to>
                                        <p:strVal val="visible"/>
                                      </p:to>
                                    </p:set>
                                    <p:anim calcmode="lin" valueType="num">
                                      <p:cBhvr additive="base">
                                        <p:cTn id="52" dur="500"/>
                                        <p:tgtEl>
                                          <p:spTgt spid="208"/>
                                        </p:tgtEl>
                                        <p:attrNameLst>
                                          <p:attrName>ppt_w</p:attrName>
                                        </p:attrNameLst>
                                      </p:cBhvr>
                                      <p:tavLst>
                                        <p:tav tm="0">
                                          <p:val>
                                            <p:strVal val="0"/>
                                          </p:val>
                                        </p:tav>
                                        <p:tav tm="100000">
                                          <p:val>
                                            <p:strVal val="#ppt_w"/>
                                          </p:val>
                                        </p:tav>
                                      </p:tavLst>
                                    </p:anim>
                                    <p:anim calcmode="lin" valueType="num">
                                      <p:cBhvr additive="base">
                                        <p:cTn id="53" dur="500"/>
                                        <p:tgtEl>
                                          <p:spTgt spid="208"/>
                                        </p:tgtEl>
                                        <p:attrNameLst>
                                          <p:attrName>ppt_h</p:attrName>
                                        </p:attrNameLst>
                                      </p:cBhvr>
                                      <p:tavLst>
                                        <p:tav tm="0">
                                          <p:val>
                                            <p:strVal val="0"/>
                                          </p:val>
                                        </p:tav>
                                        <p:tav tm="100000">
                                          <p:val>
                                            <p:strVal val="#ppt_h"/>
                                          </p:val>
                                        </p:tav>
                                      </p:tavLst>
                                    </p:anim>
                                  </p:childTnLst>
                                </p:cTn>
                              </p:par>
                            </p:childTnLst>
                          </p:cTn>
                        </p:par>
                        <p:par>
                          <p:cTn id="54" fill="hold">
                            <p:stCondLst>
                              <p:cond delay="6000"/>
                            </p:stCondLst>
                            <p:childTnLst>
                              <p:par>
                                <p:cTn id="55" presetID="23" presetClass="entr" presetSubtype="16" fill="hold" nodeType="afterEffect">
                                  <p:stCondLst>
                                    <p:cond delay="0"/>
                                  </p:stCondLst>
                                  <p:childTnLst>
                                    <p:set>
                                      <p:cBhvr>
                                        <p:cTn id="56" dur="1" fill="hold">
                                          <p:stCondLst>
                                            <p:cond delay="0"/>
                                          </p:stCondLst>
                                        </p:cTn>
                                        <p:tgtEl>
                                          <p:spTgt spid="209"/>
                                        </p:tgtEl>
                                        <p:attrNameLst>
                                          <p:attrName>style.visibility</p:attrName>
                                        </p:attrNameLst>
                                      </p:cBhvr>
                                      <p:to>
                                        <p:strVal val="visible"/>
                                      </p:to>
                                    </p:set>
                                    <p:anim calcmode="lin" valueType="num">
                                      <p:cBhvr additive="base">
                                        <p:cTn id="57" dur="500"/>
                                        <p:tgtEl>
                                          <p:spTgt spid="209"/>
                                        </p:tgtEl>
                                        <p:attrNameLst>
                                          <p:attrName>ppt_w</p:attrName>
                                        </p:attrNameLst>
                                      </p:cBhvr>
                                      <p:tavLst>
                                        <p:tav tm="0">
                                          <p:val>
                                            <p:strVal val="0"/>
                                          </p:val>
                                        </p:tav>
                                        <p:tav tm="100000">
                                          <p:val>
                                            <p:strVal val="#ppt_w"/>
                                          </p:val>
                                        </p:tav>
                                      </p:tavLst>
                                    </p:anim>
                                    <p:anim calcmode="lin" valueType="num">
                                      <p:cBhvr additive="base">
                                        <p:cTn id="58" dur="500"/>
                                        <p:tgtEl>
                                          <p:spTgt spid="209"/>
                                        </p:tgtEl>
                                        <p:attrNameLst>
                                          <p:attrName>ppt_h</p:attrName>
                                        </p:attrNameLst>
                                      </p:cBhvr>
                                      <p:tavLst>
                                        <p:tav tm="0">
                                          <p:val>
                                            <p:strVal val="0"/>
                                          </p:val>
                                        </p:tav>
                                        <p:tav tm="100000">
                                          <p:val>
                                            <p:strVal val="#ppt_h"/>
                                          </p:val>
                                        </p:tav>
                                      </p:tavLst>
                                    </p:anim>
                                  </p:childTnLst>
                                </p:cTn>
                              </p:par>
                            </p:childTnLst>
                          </p:cTn>
                        </p:par>
                        <p:par>
                          <p:cTn id="59" fill="hold">
                            <p:stCondLst>
                              <p:cond delay="6500"/>
                            </p:stCondLst>
                            <p:childTnLst>
                              <p:par>
                                <p:cTn id="60" presetID="23" presetClass="entr" presetSubtype="16" fill="hold" nodeType="afterEffect">
                                  <p:stCondLst>
                                    <p:cond delay="0"/>
                                  </p:stCondLst>
                                  <p:childTnLst>
                                    <p:set>
                                      <p:cBhvr>
                                        <p:cTn id="61" dur="1" fill="hold">
                                          <p:stCondLst>
                                            <p:cond delay="0"/>
                                          </p:stCondLst>
                                        </p:cTn>
                                        <p:tgtEl>
                                          <p:spTgt spid="210"/>
                                        </p:tgtEl>
                                        <p:attrNameLst>
                                          <p:attrName>style.visibility</p:attrName>
                                        </p:attrNameLst>
                                      </p:cBhvr>
                                      <p:to>
                                        <p:strVal val="visible"/>
                                      </p:to>
                                    </p:set>
                                    <p:anim calcmode="lin" valueType="num">
                                      <p:cBhvr additive="base">
                                        <p:cTn id="62" dur="500"/>
                                        <p:tgtEl>
                                          <p:spTgt spid="210"/>
                                        </p:tgtEl>
                                        <p:attrNameLst>
                                          <p:attrName>ppt_w</p:attrName>
                                        </p:attrNameLst>
                                      </p:cBhvr>
                                      <p:tavLst>
                                        <p:tav tm="0">
                                          <p:val>
                                            <p:strVal val="0"/>
                                          </p:val>
                                        </p:tav>
                                        <p:tav tm="100000">
                                          <p:val>
                                            <p:strVal val="#ppt_w"/>
                                          </p:val>
                                        </p:tav>
                                      </p:tavLst>
                                    </p:anim>
                                    <p:anim calcmode="lin" valueType="num">
                                      <p:cBhvr additive="base">
                                        <p:cTn id="63" dur="500"/>
                                        <p:tgtEl>
                                          <p:spTgt spid="2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1/8/2022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am03">
  <p:cSld name="Team03">
    <p:spTree>
      <p:nvGrpSpPr>
        <p:cNvPr id="1" name="Shape 215"/>
        <p:cNvGrpSpPr/>
        <p:nvPr/>
      </p:nvGrpSpPr>
      <p:grpSpPr>
        <a:xfrm>
          <a:off x="0" y="0"/>
          <a:ext cx="0" cy="0"/>
          <a:chOff x="0" y="0"/>
          <a:chExt cx="0" cy="0"/>
        </a:xfrm>
      </p:grpSpPr>
      <p:sp>
        <p:nvSpPr>
          <p:cNvPr id="216" name="Google Shape;216;p353"/>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17" name="Google Shape;217;p353"/>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18" name="Google Shape;218;p353"/>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219" name="Google Shape;219;p353"/>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220" name="Google Shape;220;p353"/>
          <p:cNvSpPr txBox="1">
            <a:spLocks noGrp="1"/>
          </p:cNvSpPr>
          <p:nvPr>
            <p:ph type="body" idx="2"/>
          </p:nvPr>
        </p:nvSpPr>
        <p:spPr>
          <a:xfrm>
            <a:off x="1700389" y="4639711"/>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1"/>
              </a:buClr>
              <a:buSzPts val="1100"/>
              <a:buFont typeface="Arial"/>
              <a:buNone/>
              <a:defRPr sz="1467" b="1" i="0" u="none" strike="noStrike" cap="none">
                <a:solidFill>
                  <a:schemeClr val="accen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21" name="Google Shape;221;p353"/>
          <p:cNvSpPr>
            <a:spLocks noGrp="1"/>
          </p:cNvSpPr>
          <p:nvPr>
            <p:ph type="pic" idx="3"/>
          </p:nvPr>
        </p:nvSpPr>
        <p:spPr>
          <a:xfrm>
            <a:off x="1425789" y="2087867"/>
            <a:ext cx="2444555" cy="2443827"/>
          </a:xfrm>
          <a:prstGeom prst="diamond">
            <a:avLst/>
          </a:prstGeom>
          <a:noFill/>
          <a:ln w="28575" cap="flat" cmpd="sng">
            <a:solidFill>
              <a:schemeClr val="accent1"/>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22" name="Google Shape;222;p353"/>
          <p:cNvSpPr txBox="1">
            <a:spLocks noGrp="1"/>
          </p:cNvSpPr>
          <p:nvPr>
            <p:ph type="body" idx="4"/>
          </p:nvPr>
        </p:nvSpPr>
        <p:spPr>
          <a:xfrm>
            <a:off x="3420356" y="2555420"/>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2"/>
              </a:buClr>
              <a:buSzPts val="1100"/>
              <a:buFont typeface="Arial"/>
              <a:buNone/>
              <a:defRPr sz="1467" b="1" i="0" u="none" strike="noStrike" cap="none">
                <a:solidFill>
                  <a:schemeClr val="accent2"/>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23" name="Google Shape;223;p353"/>
          <p:cNvSpPr>
            <a:spLocks noGrp="1"/>
          </p:cNvSpPr>
          <p:nvPr>
            <p:ph type="pic" idx="5"/>
          </p:nvPr>
        </p:nvSpPr>
        <p:spPr>
          <a:xfrm>
            <a:off x="3146121" y="3102893"/>
            <a:ext cx="2444555" cy="2443827"/>
          </a:xfrm>
          <a:prstGeom prst="diamond">
            <a:avLst/>
          </a:prstGeom>
          <a:noFill/>
          <a:ln w="28575" cap="flat" cmpd="sng">
            <a:solidFill>
              <a:schemeClr val="accent2"/>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24" name="Google Shape;224;p353"/>
          <p:cNvSpPr txBox="1">
            <a:spLocks noGrp="1"/>
          </p:cNvSpPr>
          <p:nvPr>
            <p:ph type="body" idx="6"/>
          </p:nvPr>
        </p:nvSpPr>
        <p:spPr>
          <a:xfrm>
            <a:off x="5152501" y="4639711"/>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3"/>
              </a:buClr>
              <a:buSzPts val="1100"/>
              <a:buFont typeface="Arial"/>
              <a:buNone/>
              <a:defRPr sz="1467" b="1" i="0" u="none" strike="noStrike" cap="none">
                <a:solidFill>
                  <a:schemeClr val="accent3"/>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25" name="Google Shape;225;p353"/>
          <p:cNvSpPr>
            <a:spLocks noGrp="1"/>
          </p:cNvSpPr>
          <p:nvPr>
            <p:ph type="pic" idx="7"/>
          </p:nvPr>
        </p:nvSpPr>
        <p:spPr>
          <a:xfrm>
            <a:off x="4866453" y="2087867"/>
            <a:ext cx="2444555" cy="2443827"/>
          </a:xfrm>
          <a:prstGeom prst="diamond">
            <a:avLst/>
          </a:prstGeom>
          <a:noFill/>
          <a:ln w="28575" cap="flat" cmpd="sng">
            <a:solidFill>
              <a:schemeClr val="accent3"/>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26" name="Google Shape;226;p353"/>
          <p:cNvSpPr txBox="1">
            <a:spLocks noGrp="1"/>
          </p:cNvSpPr>
          <p:nvPr>
            <p:ph type="body" idx="8"/>
          </p:nvPr>
        </p:nvSpPr>
        <p:spPr>
          <a:xfrm>
            <a:off x="6874101" y="2555420"/>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4"/>
              </a:buClr>
              <a:buSzPts val="1100"/>
              <a:buFont typeface="Arial"/>
              <a:buNone/>
              <a:defRPr sz="1467" b="1" i="0" u="none" strike="noStrike" cap="none">
                <a:solidFill>
                  <a:schemeClr val="accent4"/>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27" name="Google Shape;227;p353"/>
          <p:cNvSpPr>
            <a:spLocks noGrp="1"/>
          </p:cNvSpPr>
          <p:nvPr>
            <p:ph type="pic" idx="9"/>
          </p:nvPr>
        </p:nvSpPr>
        <p:spPr>
          <a:xfrm>
            <a:off x="6586785" y="3102893"/>
            <a:ext cx="2444555" cy="2443827"/>
          </a:xfrm>
          <a:prstGeom prst="diamond">
            <a:avLst/>
          </a:prstGeom>
          <a:noFill/>
          <a:ln w="28575" cap="flat" cmpd="sng">
            <a:solidFill>
              <a:schemeClr val="accent4"/>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28" name="Google Shape;228;p353"/>
          <p:cNvSpPr txBox="1">
            <a:spLocks noGrp="1"/>
          </p:cNvSpPr>
          <p:nvPr>
            <p:ph type="body" idx="13"/>
          </p:nvPr>
        </p:nvSpPr>
        <p:spPr>
          <a:xfrm>
            <a:off x="8581717" y="4639711"/>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5"/>
              </a:buClr>
              <a:buSzPts val="1100"/>
              <a:buFont typeface="Arial"/>
              <a:buNone/>
              <a:defRPr sz="1467" b="1" i="0" u="none" strike="noStrike" cap="none">
                <a:solidFill>
                  <a:schemeClr val="accent5"/>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29" name="Google Shape;229;p353"/>
          <p:cNvSpPr>
            <a:spLocks noGrp="1"/>
          </p:cNvSpPr>
          <p:nvPr>
            <p:ph type="pic" idx="14"/>
          </p:nvPr>
        </p:nvSpPr>
        <p:spPr>
          <a:xfrm>
            <a:off x="8307117" y="2087867"/>
            <a:ext cx="2444555" cy="2443827"/>
          </a:xfrm>
          <a:prstGeom prst="diamond">
            <a:avLst/>
          </a:prstGeom>
          <a:noFill/>
          <a:ln w="28575" cap="flat" cmpd="sng">
            <a:solidFill>
              <a:schemeClr val="accent5"/>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00656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fade">
                                      <p:cBhvr>
                                        <p:cTn id="7" dur="500"/>
                                        <p:tgtEl>
                                          <p:spTgt spid="2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7">
                                            <p:txEl>
                                              <p:pRg st="0" end="0"/>
                                            </p:txEl>
                                          </p:spTgt>
                                        </p:tgtEl>
                                        <p:attrNameLst>
                                          <p:attrName>style.visibility</p:attrName>
                                        </p:attrNameLst>
                                      </p:cBhvr>
                                      <p:to>
                                        <p:strVal val="visible"/>
                                      </p:to>
                                    </p:set>
                                    <p:animEffect transition="in" filter="fade">
                                      <p:cBhvr>
                                        <p:cTn id="11" dur="500"/>
                                        <p:tgtEl>
                                          <p:spTgt spid="21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7">
                                            <p:txEl>
                                              <p:charRg st="1" end="1"/>
                                            </p:txEl>
                                          </p:spTgt>
                                        </p:tgtEl>
                                        <p:attrNameLst>
                                          <p:attrName>style.visibility</p:attrName>
                                        </p:attrNameLst>
                                      </p:cBhvr>
                                      <p:to>
                                        <p:strVal val="visible"/>
                                      </p:to>
                                    </p:set>
                                    <p:animEffect transition="in" filter="fade">
                                      <p:cBhvr>
                                        <p:cTn id="15" dur="500"/>
                                        <p:tgtEl>
                                          <p:spTgt spid="217">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7">
                                            <p:txEl>
                                              <p:charRg st="1" end="1"/>
                                            </p:txEl>
                                          </p:spTgt>
                                        </p:tgtEl>
                                        <p:attrNameLst>
                                          <p:attrName>style.visibility</p:attrName>
                                        </p:attrNameLst>
                                      </p:cBhvr>
                                      <p:to>
                                        <p:strVal val="visible"/>
                                      </p:to>
                                    </p:set>
                                    <p:animEffect transition="in" filter="fade">
                                      <p:cBhvr>
                                        <p:cTn id="19" dur="500"/>
                                        <p:tgtEl>
                                          <p:spTgt spid="217">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7">
                                            <p:txEl>
                                              <p:charRg st="1" end="1"/>
                                            </p:txEl>
                                          </p:spTgt>
                                        </p:tgtEl>
                                        <p:attrNameLst>
                                          <p:attrName>style.visibility</p:attrName>
                                        </p:attrNameLst>
                                      </p:cBhvr>
                                      <p:to>
                                        <p:strVal val="visible"/>
                                      </p:to>
                                    </p:set>
                                    <p:animEffect transition="in" filter="fade">
                                      <p:cBhvr>
                                        <p:cTn id="23" dur="500"/>
                                        <p:tgtEl>
                                          <p:spTgt spid="217">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7">
                                            <p:txEl>
                                              <p:charRg st="1" end="1"/>
                                            </p:txEl>
                                          </p:spTgt>
                                        </p:tgtEl>
                                        <p:attrNameLst>
                                          <p:attrName>style.visibility</p:attrName>
                                        </p:attrNameLst>
                                      </p:cBhvr>
                                      <p:to>
                                        <p:strVal val="visible"/>
                                      </p:to>
                                    </p:set>
                                    <p:animEffect transition="in" filter="fade">
                                      <p:cBhvr>
                                        <p:cTn id="27" dur="500"/>
                                        <p:tgtEl>
                                          <p:spTgt spid="217">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17">
                                            <p:txEl>
                                              <p:charRg st="1" end="1"/>
                                            </p:txEl>
                                          </p:spTgt>
                                        </p:tgtEl>
                                        <p:attrNameLst>
                                          <p:attrName>style.visibility</p:attrName>
                                        </p:attrNameLst>
                                      </p:cBhvr>
                                      <p:to>
                                        <p:strVal val="visible"/>
                                      </p:to>
                                    </p:set>
                                    <p:animEffect transition="in" filter="fade">
                                      <p:cBhvr>
                                        <p:cTn id="31" dur="500"/>
                                        <p:tgtEl>
                                          <p:spTgt spid="217">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17">
                                            <p:txEl>
                                              <p:charRg st="1" end="1"/>
                                            </p:txEl>
                                          </p:spTgt>
                                        </p:tgtEl>
                                        <p:attrNameLst>
                                          <p:attrName>style.visibility</p:attrName>
                                        </p:attrNameLst>
                                      </p:cBhvr>
                                      <p:to>
                                        <p:strVal val="visible"/>
                                      </p:to>
                                    </p:set>
                                    <p:animEffect transition="in" filter="fade">
                                      <p:cBhvr>
                                        <p:cTn id="35" dur="500"/>
                                        <p:tgtEl>
                                          <p:spTgt spid="217">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17">
                                            <p:txEl>
                                              <p:charRg st="1" end="1"/>
                                            </p:txEl>
                                          </p:spTgt>
                                        </p:tgtEl>
                                        <p:attrNameLst>
                                          <p:attrName>style.visibility</p:attrName>
                                        </p:attrNameLst>
                                      </p:cBhvr>
                                      <p:to>
                                        <p:strVal val="visible"/>
                                      </p:to>
                                    </p:set>
                                    <p:animEffect transition="in" filter="fade">
                                      <p:cBhvr>
                                        <p:cTn id="39" dur="500"/>
                                        <p:tgtEl>
                                          <p:spTgt spid="217">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17">
                                            <p:txEl>
                                              <p:charRg st="1" end="1"/>
                                            </p:txEl>
                                          </p:spTgt>
                                        </p:tgtEl>
                                        <p:attrNameLst>
                                          <p:attrName>style.visibility</p:attrName>
                                        </p:attrNameLst>
                                      </p:cBhvr>
                                      <p:to>
                                        <p:strVal val="visible"/>
                                      </p:to>
                                    </p:set>
                                    <p:animEffect transition="in" filter="fade">
                                      <p:cBhvr>
                                        <p:cTn id="43" dur="500"/>
                                        <p:tgtEl>
                                          <p:spTgt spid="217">
                                            <p:txEl>
                                              <p:charRg st="1" end="1"/>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221"/>
                                        </p:tgtEl>
                                        <p:attrNameLst>
                                          <p:attrName>style.visibility</p:attrName>
                                        </p:attrNameLst>
                                      </p:cBhvr>
                                      <p:to>
                                        <p:strVal val="visible"/>
                                      </p:to>
                                    </p:set>
                                    <p:anim calcmode="lin" valueType="num">
                                      <p:cBhvr additive="base">
                                        <p:cTn id="47" dur="500"/>
                                        <p:tgtEl>
                                          <p:spTgt spid="221"/>
                                        </p:tgtEl>
                                        <p:attrNameLst>
                                          <p:attrName>ppt_w</p:attrName>
                                        </p:attrNameLst>
                                      </p:cBhvr>
                                      <p:tavLst>
                                        <p:tav tm="0">
                                          <p:val>
                                            <p:strVal val="0"/>
                                          </p:val>
                                        </p:tav>
                                        <p:tav tm="100000">
                                          <p:val>
                                            <p:strVal val="#ppt_w"/>
                                          </p:val>
                                        </p:tav>
                                      </p:tavLst>
                                    </p:anim>
                                    <p:anim calcmode="lin" valueType="num">
                                      <p:cBhvr additive="base">
                                        <p:cTn id="48" dur="500"/>
                                        <p:tgtEl>
                                          <p:spTgt spid="221"/>
                                        </p:tgtEl>
                                        <p:attrNameLst>
                                          <p:attrName>ppt_h</p:attrName>
                                        </p:attrNameLst>
                                      </p:cBhvr>
                                      <p:tavLst>
                                        <p:tav tm="0">
                                          <p:val>
                                            <p:strVal val="0"/>
                                          </p:val>
                                        </p:tav>
                                        <p:tav tm="100000">
                                          <p:val>
                                            <p:strVal val="#ppt_h"/>
                                          </p:val>
                                        </p:tav>
                                      </p:tavLst>
                                    </p:anim>
                                  </p:childTnLst>
                                </p:cTn>
                              </p:par>
                            </p:childTnLst>
                          </p:cTn>
                        </p:par>
                        <p:par>
                          <p:cTn id="49" fill="hold">
                            <p:stCondLst>
                              <p:cond delay="5500"/>
                            </p:stCondLst>
                            <p:childTnLst>
                              <p:par>
                                <p:cTn id="50" presetID="10" presetClass="entr" presetSubtype="0" fill="hold" nodeType="afterEffect">
                                  <p:stCondLst>
                                    <p:cond delay="0"/>
                                  </p:stCondLst>
                                  <p:childTnLst>
                                    <p:set>
                                      <p:cBhvr>
                                        <p:cTn id="51" dur="1" fill="hold">
                                          <p:stCondLst>
                                            <p:cond delay="0"/>
                                          </p:stCondLst>
                                        </p:cTn>
                                        <p:tgtEl>
                                          <p:spTgt spid="220">
                                            <p:txEl>
                                              <p:pRg st="0" end="0"/>
                                            </p:txEl>
                                          </p:spTgt>
                                        </p:tgtEl>
                                        <p:attrNameLst>
                                          <p:attrName>style.visibility</p:attrName>
                                        </p:attrNameLst>
                                      </p:cBhvr>
                                      <p:to>
                                        <p:strVal val="visible"/>
                                      </p:to>
                                    </p:set>
                                    <p:animEffect transition="in" filter="fade">
                                      <p:cBhvr>
                                        <p:cTn id="52" dur="500"/>
                                        <p:tgtEl>
                                          <p:spTgt spid="220">
                                            <p:txEl>
                                              <p:pRg st="0" end="0"/>
                                            </p:txEl>
                                          </p:spTgt>
                                        </p:tgtEl>
                                      </p:cBhvr>
                                    </p:animEffect>
                                  </p:childTnLst>
                                </p:cTn>
                              </p:par>
                            </p:childTnLst>
                          </p:cTn>
                        </p:par>
                        <p:par>
                          <p:cTn id="53" fill="hold">
                            <p:stCondLst>
                              <p:cond delay="6000"/>
                            </p:stCondLst>
                            <p:childTnLst>
                              <p:par>
                                <p:cTn id="54" presetID="10" presetClass="entr" presetSubtype="0" fill="hold" nodeType="afterEffect">
                                  <p:stCondLst>
                                    <p:cond delay="0"/>
                                  </p:stCondLst>
                                  <p:childTnLst>
                                    <p:set>
                                      <p:cBhvr>
                                        <p:cTn id="55" dur="1" fill="hold">
                                          <p:stCondLst>
                                            <p:cond delay="0"/>
                                          </p:stCondLst>
                                        </p:cTn>
                                        <p:tgtEl>
                                          <p:spTgt spid="220">
                                            <p:txEl>
                                              <p:charRg st="1" end="1"/>
                                            </p:txEl>
                                          </p:spTgt>
                                        </p:tgtEl>
                                        <p:attrNameLst>
                                          <p:attrName>style.visibility</p:attrName>
                                        </p:attrNameLst>
                                      </p:cBhvr>
                                      <p:to>
                                        <p:strVal val="visible"/>
                                      </p:to>
                                    </p:set>
                                    <p:animEffect transition="in" filter="fade">
                                      <p:cBhvr>
                                        <p:cTn id="56" dur="500"/>
                                        <p:tgtEl>
                                          <p:spTgt spid="220">
                                            <p:txEl>
                                              <p:charRg st="1" end="1"/>
                                            </p:txEl>
                                          </p:spTgt>
                                        </p:tgtEl>
                                      </p:cBhvr>
                                    </p:animEffect>
                                  </p:childTnLst>
                                </p:cTn>
                              </p:par>
                            </p:childTnLst>
                          </p:cTn>
                        </p:par>
                        <p:par>
                          <p:cTn id="57" fill="hold">
                            <p:stCondLst>
                              <p:cond delay="6500"/>
                            </p:stCondLst>
                            <p:childTnLst>
                              <p:par>
                                <p:cTn id="58" presetID="10" presetClass="entr" presetSubtype="0" fill="hold" nodeType="afterEffect">
                                  <p:stCondLst>
                                    <p:cond delay="0"/>
                                  </p:stCondLst>
                                  <p:childTnLst>
                                    <p:set>
                                      <p:cBhvr>
                                        <p:cTn id="59" dur="1" fill="hold">
                                          <p:stCondLst>
                                            <p:cond delay="0"/>
                                          </p:stCondLst>
                                        </p:cTn>
                                        <p:tgtEl>
                                          <p:spTgt spid="220">
                                            <p:txEl>
                                              <p:charRg st="1" end="1"/>
                                            </p:txEl>
                                          </p:spTgt>
                                        </p:tgtEl>
                                        <p:attrNameLst>
                                          <p:attrName>style.visibility</p:attrName>
                                        </p:attrNameLst>
                                      </p:cBhvr>
                                      <p:to>
                                        <p:strVal val="visible"/>
                                      </p:to>
                                    </p:set>
                                    <p:animEffect transition="in" filter="fade">
                                      <p:cBhvr>
                                        <p:cTn id="60" dur="500"/>
                                        <p:tgtEl>
                                          <p:spTgt spid="220">
                                            <p:txEl>
                                              <p:charRg st="1" end="1"/>
                                            </p:txEl>
                                          </p:spTgt>
                                        </p:tgtEl>
                                      </p:cBhvr>
                                    </p:animEffect>
                                  </p:childTnLst>
                                </p:cTn>
                              </p:par>
                            </p:childTnLst>
                          </p:cTn>
                        </p:par>
                        <p:par>
                          <p:cTn id="61" fill="hold">
                            <p:stCondLst>
                              <p:cond delay="7000"/>
                            </p:stCondLst>
                            <p:childTnLst>
                              <p:par>
                                <p:cTn id="62" presetID="10" presetClass="entr" presetSubtype="0" fill="hold" nodeType="afterEffect">
                                  <p:stCondLst>
                                    <p:cond delay="0"/>
                                  </p:stCondLst>
                                  <p:childTnLst>
                                    <p:set>
                                      <p:cBhvr>
                                        <p:cTn id="63" dur="1" fill="hold">
                                          <p:stCondLst>
                                            <p:cond delay="0"/>
                                          </p:stCondLst>
                                        </p:cTn>
                                        <p:tgtEl>
                                          <p:spTgt spid="220">
                                            <p:txEl>
                                              <p:charRg st="1" end="1"/>
                                            </p:txEl>
                                          </p:spTgt>
                                        </p:tgtEl>
                                        <p:attrNameLst>
                                          <p:attrName>style.visibility</p:attrName>
                                        </p:attrNameLst>
                                      </p:cBhvr>
                                      <p:to>
                                        <p:strVal val="visible"/>
                                      </p:to>
                                    </p:set>
                                    <p:animEffect transition="in" filter="fade">
                                      <p:cBhvr>
                                        <p:cTn id="64" dur="500"/>
                                        <p:tgtEl>
                                          <p:spTgt spid="220">
                                            <p:txEl>
                                              <p:charRg st="1" end="1"/>
                                            </p:txEl>
                                          </p:spTgt>
                                        </p:tgtEl>
                                      </p:cBhvr>
                                    </p:animEffect>
                                  </p:childTnLst>
                                </p:cTn>
                              </p:par>
                            </p:childTnLst>
                          </p:cTn>
                        </p:par>
                        <p:par>
                          <p:cTn id="65" fill="hold">
                            <p:stCondLst>
                              <p:cond delay="7500"/>
                            </p:stCondLst>
                            <p:childTnLst>
                              <p:par>
                                <p:cTn id="66" presetID="10" presetClass="entr" presetSubtype="0" fill="hold" nodeType="afterEffect">
                                  <p:stCondLst>
                                    <p:cond delay="0"/>
                                  </p:stCondLst>
                                  <p:childTnLst>
                                    <p:set>
                                      <p:cBhvr>
                                        <p:cTn id="67" dur="1" fill="hold">
                                          <p:stCondLst>
                                            <p:cond delay="0"/>
                                          </p:stCondLst>
                                        </p:cTn>
                                        <p:tgtEl>
                                          <p:spTgt spid="220">
                                            <p:txEl>
                                              <p:charRg st="1" end="1"/>
                                            </p:txEl>
                                          </p:spTgt>
                                        </p:tgtEl>
                                        <p:attrNameLst>
                                          <p:attrName>style.visibility</p:attrName>
                                        </p:attrNameLst>
                                      </p:cBhvr>
                                      <p:to>
                                        <p:strVal val="visible"/>
                                      </p:to>
                                    </p:set>
                                    <p:animEffect transition="in" filter="fade">
                                      <p:cBhvr>
                                        <p:cTn id="68" dur="500"/>
                                        <p:tgtEl>
                                          <p:spTgt spid="220">
                                            <p:txEl>
                                              <p:charRg st="1" end="1"/>
                                            </p:txEl>
                                          </p:spTgt>
                                        </p:tgtEl>
                                      </p:cBhvr>
                                    </p:animEffect>
                                  </p:childTnLst>
                                </p:cTn>
                              </p:par>
                            </p:childTnLst>
                          </p:cTn>
                        </p:par>
                        <p:par>
                          <p:cTn id="69" fill="hold">
                            <p:stCondLst>
                              <p:cond delay="8000"/>
                            </p:stCondLst>
                            <p:childTnLst>
                              <p:par>
                                <p:cTn id="70" presetID="10" presetClass="entr" presetSubtype="0" fill="hold" nodeType="afterEffect">
                                  <p:stCondLst>
                                    <p:cond delay="0"/>
                                  </p:stCondLst>
                                  <p:childTnLst>
                                    <p:set>
                                      <p:cBhvr>
                                        <p:cTn id="71" dur="1" fill="hold">
                                          <p:stCondLst>
                                            <p:cond delay="0"/>
                                          </p:stCondLst>
                                        </p:cTn>
                                        <p:tgtEl>
                                          <p:spTgt spid="220">
                                            <p:txEl>
                                              <p:charRg st="1" end="1"/>
                                            </p:txEl>
                                          </p:spTgt>
                                        </p:tgtEl>
                                        <p:attrNameLst>
                                          <p:attrName>style.visibility</p:attrName>
                                        </p:attrNameLst>
                                      </p:cBhvr>
                                      <p:to>
                                        <p:strVal val="visible"/>
                                      </p:to>
                                    </p:set>
                                    <p:animEffect transition="in" filter="fade">
                                      <p:cBhvr>
                                        <p:cTn id="72" dur="500"/>
                                        <p:tgtEl>
                                          <p:spTgt spid="220">
                                            <p:txEl>
                                              <p:charRg st="1" end="1"/>
                                            </p:txEl>
                                          </p:spTgt>
                                        </p:tgtEl>
                                      </p:cBhvr>
                                    </p:animEffect>
                                  </p:childTnLst>
                                </p:cTn>
                              </p:par>
                            </p:childTnLst>
                          </p:cTn>
                        </p:par>
                        <p:par>
                          <p:cTn id="73" fill="hold">
                            <p:stCondLst>
                              <p:cond delay="8500"/>
                            </p:stCondLst>
                            <p:childTnLst>
                              <p:par>
                                <p:cTn id="74" presetID="10" presetClass="entr" presetSubtype="0" fill="hold" nodeType="afterEffect">
                                  <p:stCondLst>
                                    <p:cond delay="0"/>
                                  </p:stCondLst>
                                  <p:childTnLst>
                                    <p:set>
                                      <p:cBhvr>
                                        <p:cTn id="75" dur="1" fill="hold">
                                          <p:stCondLst>
                                            <p:cond delay="0"/>
                                          </p:stCondLst>
                                        </p:cTn>
                                        <p:tgtEl>
                                          <p:spTgt spid="220">
                                            <p:txEl>
                                              <p:charRg st="1" end="1"/>
                                            </p:txEl>
                                          </p:spTgt>
                                        </p:tgtEl>
                                        <p:attrNameLst>
                                          <p:attrName>style.visibility</p:attrName>
                                        </p:attrNameLst>
                                      </p:cBhvr>
                                      <p:to>
                                        <p:strVal val="visible"/>
                                      </p:to>
                                    </p:set>
                                    <p:animEffect transition="in" filter="fade">
                                      <p:cBhvr>
                                        <p:cTn id="76" dur="500"/>
                                        <p:tgtEl>
                                          <p:spTgt spid="220">
                                            <p:txEl>
                                              <p:charRg st="1" end="1"/>
                                            </p:txEl>
                                          </p:spTgt>
                                        </p:tgtEl>
                                      </p:cBhvr>
                                    </p:animEffect>
                                  </p:childTnLst>
                                </p:cTn>
                              </p:par>
                            </p:childTnLst>
                          </p:cTn>
                        </p:par>
                        <p:par>
                          <p:cTn id="77" fill="hold">
                            <p:stCondLst>
                              <p:cond delay="9000"/>
                            </p:stCondLst>
                            <p:childTnLst>
                              <p:par>
                                <p:cTn id="78" presetID="10" presetClass="entr" presetSubtype="0" fill="hold" nodeType="afterEffect">
                                  <p:stCondLst>
                                    <p:cond delay="0"/>
                                  </p:stCondLst>
                                  <p:childTnLst>
                                    <p:set>
                                      <p:cBhvr>
                                        <p:cTn id="79" dur="1" fill="hold">
                                          <p:stCondLst>
                                            <p:cond delay="0"/>
                                          </p:stCondLst>
                                        </p:cTn>
                                        <p:tgtEl>
                                          <p:spTgt spid="220">
                                            <p:txEl>
                                              <p:charRg st="1" end="1"/>
                                            </p:txEl>
                                          </p:spTgt>
                                        </p:tgtEl>
                                        <p:attrNameLst>
                                          <p:attrName>style.visibility</p:attrName>
                                        </p:attrNameLst>
                                      </p:cBhvr>
                                      <p:to>
                                        <p:strVal val="visible"/>
                                      </p:to>
                                    </p:set>
                                    <p:animEffect transition="in" filter="fade">
                                      <p:cBhvr>
                                        <p:cTn id="80" dur="500"/>
                                        <p:tgtEl>
                                          <p:spTgt spid="220">
                                            <p:txEl>
                                              <p:charRg st="1" end="1"/>
                                            </p:txEl>
                                          </p:spTgt>
                                        </p:tgtEl>
                                      </p:cBhvr>
                                    </p:animEffect>
                                  </p:childTnLst>
                                </p:cTn>
                              </p:par>
                            </p:childTnLst>
                          </p:cTn>
                        </p:par>
                        <p:par>
                          <p:cTn id="81" fill="hold">
                            <p:stCondLst>
                              <p:cond delay="9500"/>
                            </p:stCondLst>
                            <p:childTnLst>
                              <p:par>
                                <p:cTn id="82" presetID="10" presetClass="entr" presetSubtype="0" fill="hold" nodeType="afterEffect">
                                  <p:stCondLst>
                                    <p:cond delay="0"/>
                                  </p:stCondLst>
                                  <p:childTnLst>
                                    <p:set>
                                      <p:cBhvr>
                                        <p:cTn id="83" dur="1" fill="hold">
                                          <p:stCondLst>
                                            <p:cond delay="0"/>
                                          </p:stCondLst>
                                        </p:cTn>
                                        <p:tgtEl>
                                          <p:spTgt spid="220">
                                            <p:txEl>
                                              <p:charRg st="1" end="1"/>
                                            </p:txEl>
                                          </p:spTgt>
                                        </p:tgtEl>
                                        <p:attrNameLst>
                                          <p:attrName>style.visibility</p:attrName>
                                        </p:attrNameLst>
                                      </p:cBhvr>
                                      <p:to>
                                        <p:strVal val="visible"/>
                                      </p:to>
                                    </p:set>
                                    <p:animEffect transition="in" filter="fade">
                                      <p:cBhvr>
                                        <p:cTn id="84" dur="500"/>
                                        <p:tgtEl>
                                          <p:spTgt spid="220">
                                            <p:txEl>
                                              <p:charRg st="1" end="1"/>
                                            </p:txEl>
                                          </p:spTgt>
                                        </p:tgtEl>
                                      </p:cBhvr>
                                    </p:animEffect>
                                  </p:childTnLst>
                                </p:cTn>
                              </p:par>
                            </p:childTnLst>
                          </p:cTn>
                        </p:par>
                        <p:par>
                          <p:cTn id="85" fill="hold">
                            <p:stCondLst>
                              <p:cond delay="10000"/>
                            </p:stCondLst>
                            <p:childTnLst>
                              <p:par>
                                <p:cTn id="86" presetID="23" presetClass="entr" presetSubtype="16" fill="hold" nodeType="afterEffect">
                                  <p:stCondLst>
                                    <p:cond delay="0"/>
                                  </p:stCondLst>
                                  <p:childTnLst>
                                    <p:set>
                                      <p:cBhvr>
                                        <p:cTn id="87" dur="1" fill="hold">
                                          <p:stCondLst>
                                            <p:cond delay="0"/>
                                          </p:stCondLst>
                                        </p:cTn>
                                        <p:tgtEl>
                                          <p:spTgt spid="223"/>
                                        </p:tgtEl>
                                        <p:attrNameLst>
                                          <p:attrName>style.visibility</p:attrName>
                                        </p:attrNameLst>
                                      </p:cBhvr>
                                      <p:to>
                                        <p:strVal val="visible"/>
                                      </p:to>
                                    </p:set>
                                    <p:anim calcmode="lin" valueType="num">
                                      <p:cBhvr additive="base">
                                        <p:cTn id="88" dur="500"/>
                                        <p:tgtEl>
                                          <p:spTgt spid="223"/>
                                        </p:tgtEl>
                                        <p:attrNameLst>
                                          <p:attrName>ppt_w</p:attrName>
                                        </p:attrNameLst>
                                      </p:cBhvr>
                                      <p:tavLst>
                                        <p:tav tm="0">
                                          <p:val>
                                            <p:strVal val="0"/>
                                          </p:val>
                                        </p:tav>
                                        <p:tav tm="100000">
                                          <p:val>
                                            <p:strVal val="#ppt_w"/>
                                          </p:val>
                                        </p:tav>
                                      </p:tavLst>
                                    </p:anim>
                                    <p:anim calcmode="lin" valueType="num">
                                      <p:cBhvr additive="base">
                                        <p:cTn id="89" dur="500"/>
                                        <p:tgtEl>
                                          <p:spTgt spid="223"/>
                                        </p:tgtEl>
                                        <p:attrNameLst>
                                          <p:attrName>ppt_h</p:attrName>
                                        </p:attrNameLst>
                                      </p:cBhvr>
                                      <p:tavLst>
                                        <p:tav tm="0">
                                          <p:val>
                                            <p:strVal val="0"/>
                                          </p:val>
                                        </p:tav>
                                        <p:tav tm="100000">
                                          <p:val>
                                            <p:strVal val="#ppt_h"/>
                                          </p:val>
                                        </p:tav>
                                      </p:tavLst>
                                    </p:anim>
                                  </p:childTnLst>
                                </p:cTn>
                              </p:par>
                            </p:childTnLst>
                          </p:cTn>
                        </p:par>
                        <p:par>
                          <p:cTn id="90" fill="hold">
                            <p:stCondLst>
                              <p:cond delay="10500"/>
                            </p:stCondLst>
                            <p:childTnLst>
                              <p:par>
                                <p:cTn id="91" presetID="10" presetClass="entr" presetSubtype="0" fill="hold" nodeType="afterEffect">
                                  <p:stCondLst>
                                    <p:cond delay="0"/>
                                  </p:stCondLst>
                                  <p:childTnLst>
                                    <p:set>
                                      <p:cBhvr>
                                        <p:cTn id="92" dur="1" fill="hold">
                                          <p:stCondLst>
                                            <p:cond delay="0"/>
                                          </p:stCondLst>
                                        </p:cTn>
                                        <p:tgtEl>
                                          <p:spTgt spid="222">
                                            <p:txEl>
                                              <p:pRg st="0" end="0"/>
                                            </p:txEl>
                                          </p:spTgt>
                                        </p:tgtEl>
                                        <p:attrNameLst>
                                          <p:attrName>style.visibility</p:attrName>
                                        </p:attrNameLst>
                                      </p:cBhvr>
                                      <p:to>
                                        <p:strVal val="visible"/>
                                      </p:to>
                                    </p:set>
                                    <p:animEffect transition="in" filter="fade">
                                      <p:cBhvr>
                                        <p:cTn id="93" dur="500"/>
                                        <p:tgtEl>
                                          <p:spTgt spid="222">
                                            <p:txEl>
                                              <p:pRg st="0" end="0"/>
                                            </p:txEl>
                                          </p:spTgt>
                                        </p:tgtEl>
                                      </p:cBhvr>
                                    </p:animEffect>
                                  </p:childTnLst>
                                </p:cTn>
                              </p:par>
                            </p:childTnLst>
                          </p:cTn>
                        </p:par>
                        <p:par>
                          <p:cTn id="94" fill="hold">
                            <p:stCondLst>
                              <p:cond delay="11000"/>
                            </p:stCondLst>
                            <p:childTnLst>
                              <p:par>
                                <p:cTn id="95" presetID="10" presetClass="entr" presetSubtype="0" fill="hold" nodeType="afterEffect">
                                  <p:stCondLst>
                                    <p:cond delay="0"/>
                                  </p:stCondLst>
                                  <p:childTnLst>
                                    <p:set>
                                      <p:cBhvr>
                                        <p:cTn id="96" dur="1" fill="hold">
                                          <p:stCondLst>
                                            <p:cond delay="0"/>
                                          </p:stCondLst>
                                        </p:cTn>
                                        <p:tgtEl>
                                          <p:spTgt spid="222">
                                            <p:txEl>
                                              <p:charRg st="1" end="1"/>
                                            </p:txEl>
                                          </p:spTgt>
                                        </p:tgtEl>
                                        <p:attrNameLst>
                                          <p:attrName>style.visibility</p:attrName>
                                        </p:attrNameLst>
                                      </p:cBhvr>
                                      <p:to>
                                        <p:strVal val="visible"/>
                                      </p:to>
                                    </p:set>
                                    <p:animEffect transition="in" filter="fade">
                                      <p:cBhvr>
                                        <p:cTn id="97" dur="500"/>
                                        <p:tgtEl>
                                          <p:spTgt spid="222">
                                            <p:txEl>
                                              <p:charRg st="1" end="1"/>
                                            </p:txEl>
                                          </p:spTgt>
                                        </p:tgtEl>
                                      </p:cBhvr>
                                    </p:animEffect>
                                  </p:childTnLst>
                                </p:cTn>
                              </p:par>
                            </p:childTnLst>
                          </p:cTn>
                        </p:par>
                        <p:par>
                          <p:cTn id="98" fill="hold">
                            <p:stCondLst>
                              <p:cond delay="11500"/>
                            </p:stCondLst>
                            <p:childTnLst>
                              <p:par>
                                <p:cTn id="99" presetID="10" presetClass="entr" presetSubtype="0" fill="hold" nodeType="afterEffect">
                                  <p:stCondLst>
                                    <p:cond delay="0"/>
                                  </p:stCondLst>
                                  <p:childTnLst>
                                    <p:set>
                                      <p:cBhvr>
                                        <p:cTn id="100" dur="1" fill="hold">
                                          <p:stCondLst>
                                            <p:cond delay="0"/>
                                          </p:stCondLst>
                                        </p:cTn>
                                        <p:tgtEl>
                                          <p:spTgt spid="222">
                                            <p:txEl>
                                              <p:charRg st="1" end="1"/>
                                            </p:txEl>
                                          </p:spTgt>
                                        </p:tgtEl>
                                        <p:attrNameLst>
                                          <p:attrName>style.visibility</p:attrName>
                                        </p:attrNameLst>
                                      </p:cBhvr>
                                      <p:to>
                                        <p:strVal val="visible"/>
                                      </p:to>
                                    </p:set>
                                    <p:animEffect transition="in" filter="fade">
                                      <p:cBhvr>
                                        <p:cTn id="101" dur="500"/>
                                        <p:tgtEl>
                                          <p:spTgt spid="222">
                                            <p:txEl>
                                              <p:charRg st="1" end="1"/>
                                            </p:txEl>
                                          </p:spTgt>
                                        </p:tgtEl>
                                      </p:cBhvr>
                                    </p:animEffect>
                                  </p:childTnLst>
                                </p:cTn>
                              </p:par>
                            </p:childTnLst>
                          </p:cTn>
                        </p:par>
                        <p:par>
                          <p:cTn id="102" fill="hold">
                            <p:stCondLst>
                              <p:cond delay="12000"/>
                            </p:stCondLst>
                            <p:childTnLst>
                              <p:par>
                                <p:cTn id="103" presetID="10" presetClass="entr" presetSubtype="0" fill="hold" nodeType="afterEffect">
                                  <p:stCondLst>
                                    <p:cond delay="0"/>
                                  </p:stCondLst>
                                  <p:childTnLst>
                                    <p:set>
                                      <p:cBhvr>
                                        <p:cTn id="104" dur="1" fill="hold">
                                          <p:stCondLst>
                                            <p:cond delay="0"/>
                                          </p:stCondLst>
                                        </p:cTn>
                                        <p:tgtEl>
                                          <p:spTgt spid="222">
                                            <p:txEl>
                                              <p:charRg st="1" end="1"/>
                                            </p:txEl>
                                          </p:spTgt>
                                        </p:tgtEl>
                                        <p:attrNameLst>
                                          <p:attrName>style.visibility</p:attrName>
                                        </p:attrNameLst>
                                      </p:cBhvr>
                                      <p:to>
                                        <p:strVal val="visible"/>
                                      </p:to>
                                    </p:set>
                                    <p:animEffect transition="in" filter="fade">
                                      <p:cBhvr>
                                        <p:cTn id="105" dur="500"/>
                                        <p:tgtEl>
                                          <p:spTgt spid="222">
                                            <p:txEl>
                                              <p:charRg st="1" end="1"/>
                                            </p:txEl>
                                          </p:spTgt>
                                        </p:tgtEl>
                                      </p:cBhvr>
                                    </p:animEffect>
                                  </p:childTnLst>
                                </p:cTn>
                              </p:par>
                            </p:childTnLst>
                          </p:cTn>
                        </p:par>
                        <p:par>
                          <p:cTn id="106" fill="hold">
                            <p:stCondLst>
                              <p:cond delay="12500"/>
                            </p:stCondLst>
                            <p:childTnLst>
                              <p:par>
                                <p:cTn id="107" presetID="10" presetClass="entr" presetSubtype="0" fill="hold" nodeType="afterEffect">
                                  <p:stCondLst>
                                    <p:cond delay="0"/>
                                  </p:stCondLst>
                                  <p:childTnLst>
                                    <p:set>
                                      <p:cBhvr>
                                        <p:cTn id="108" dur="1" fill="hold">
                                          <p:stCondLst>
                                            <p:cond delay="0"/>
                                          </p:stCondLst>
                                        </p:cTn>
                                        <p:tgtEl>
                                          <p:spTgt spid="222">
                                            <p:txEl>
                                              <p:charRg st="1" end="1"/>
                                            </p:txEl>
                                          </p:spTgt>
                                        </p:tgtEl>
                                        <p:attrNameLst>
                                          <p:attrName>style.visibility</p:attrName>
                                        </p:attrNameLst>
                                      </p:cBhvr>
                                      <p:to>
                                        <p:strVal val="visible"/>
                                      </p:to>
                                    </p:set>
                                    <p:animEffect transition="in" filter="fade">
                                      <p:cBhvr>
                                        <p:cTn id="109" dur="500"/>
                                        <p:tgtEl>
                                          <p:spTgt spid="222">
                                            <p:txEl>
                                              <p:charRg st="1" end="1"/>
                                            </p:txEl>
                                          </p:spTgt>
                                        </p:tgtEl>
                                      </p:cBhvr>
                                    </p:animEffect>
                                  </p:childTnLst>
                                </p:cTn>
                              </p:par>
                            </p:childTnLst>
                          </p:cTn>
                        </p:par>
                        <p:par>
                          <p:cTn id="110" fill="hold">
                            <p:stCondLst>
                              <p:cond delay="13000"/>
                            </p:stCondLst>
                            <p:childTnLst>
                              <p:par>
                                <p:cTn id="111" presetID="10" presetClass="entr" presetSubtype="0" fill="hold" nodeType="afterEffect">
                                  <p:stCondLst>
                                    <p:cond delay="0"/>
                                  </p:stCondLst>
                                  <p:childTnLst>
                                    <p:set>
                                      <p:cBhvr>
                                        <p:cTn id="112" dur="1" fill="hold">
                                          <p:stCondLst>
                                            <p:cond delay="0"/>
                                          </p:stCondLst>
                                        </p:cTn>
                                        <p:tgtEl>
                                          <p:spTgt spid="222">
                                            <p:txEl>
                                              <p:charRg st="1" end="1"/>
                                            </p:txEl>
                                          </p:spTgt>
                                        </p:tgtEl>
                                        <p:attrNameLst>
                                          <p:attrName>style.visibility</p:attrName>
                                        </p:attrNameLst>
                                      </p:cBhvr>
                                      <p:to>
                                        <p:strVal val="visible"/>
                                      </p:to>
                                    </p:set>
                                    <p:animEffect transition="in" filter="fade">
                                      <p:cBhvr>
                                        <p:cTn id="113" dur="500"/>
                                        <p:tgtEl>
                                          <p:spTgt spid="222">
                                            <p:txEl>
                                              <p:charRg st="1" end="1"/>
                                            </p:txEl>
                                          </p:spTgt>
                                        </p:tgtEl>
                                      </p:cBhvr>
                                    </p:animEffect>
                                  </p:childTnLst>
                                </p:cTn>
                              </p:par>
                            </p:childTnLst>
                          </p:cTn>
                        </p:par>
                        <p:par>
                          <p:cTn id="114" fill="hold">
                            <p:stCondLst>
                              <p:cond delay="13500"/>
                            </p:stCondLst>
                            <p:childTnLst>
                              <p:par>
                                <p:cTn id="115" presetID="10" presetClass="entr" presetSubtype="0" fill="hold" nodeType="afterEffect">
                                  <p:stCondLst>
                                    <p:cond delay="0"/>
                                  </p:stCondLst>
                                  <p:childTnLst>
                                    <p:set>
                                      <p:cBhvr>
                                        <p:cTn id="116" dur="1" fill="hold">
                                          <p:stCondLst>
                                            <p:cond delay="0"/>
                                          </p:stCondLst>
                                        </p:cTn>
                                        <p:tgtEl>
                                          <p:spTgt spid="222">
                                            <p:txEl>
                                              <p:charRg st="1" end="1"/>
                                            </p:txEl>
                                          </p:spTgt>
                                        </p:tgtEl>
                                        <p:attrNameLst>
                                          <p:attrName>style.visibility</p:attrName>
                                        </p:attrNameLst>
                                      </p:cBhvr>
                                      <p:to>
                                        <p:strVal val="visible"/>
                                      </p:to>
                                    </p:set>
                                    <p:animEffect transition="in" filter="fade">
                                      <p:cBhvr>
                                        <p:cTn id="117" dur="500"/>
                                        <p:tgtEl>
                                          <p:spTgt spid="222">
                                            <p:txEl>
                                              <p:charRg st="1" end="1"/>
                                            </p:txEl>
                                          </p:spTgt>
                                        </p:tgtEl>
                                      </p:cBhvr>
                                    </p:animEffect>
                                  </p:childTnLst>
                                </p:cTn>
                              </p:par>
                            </p:childTnLst>
                          </p:cTn>
                        </p:par>
                        <p:par>
                          <p:cTn id="118" fill="hold">
                            <p:stCondLst>
                              <p:cond delay="14000"/>
                            </p:stCondLst>
                            <p:childTnLst>
                              <p:par>
                                <p:cTn id="119" presetID="10" presetClass="entr" presetSubtype="0" fill="hold" nodeType="afterEffect">
                                  <p:stCondLst>
                                    <p:cond delay="0"/>
                                  </p:stCondLst>
                                  <p:childTnLst>
                                    <p:set>
                                      <p:cBhvr>
                                        <p:cTn id="120" dur="1" fill="hold">
                                          <p:stCondLst>
                                            <p:cond delay="0"/>
                                          </p:stCondLst>
                                        </p:cTn>
                                        <p:tgtEl>
                                          <p:spTgt spid="222">
                                            <p:txEl>
                                              <p:charRg st="1" end="1"/>
                                            </p:txEl>
                                          </p:spTgt>
                                        </p:tgtEl>
                                        <p:attrNameLst>
                                          <p:attrName>style.visibility</p:attrName>
                                        </p:attrNameLst>
                                      </p:cBhvr>
                                      <p:to>
                                        <p:strVal val="visible"/>
                                      </p:to>
                                    </p:set>
                                    <p:animEffect transition="in" filter="fade">
                                      <p:cBhvr>
                                        <p:cTn id="121" dur="500"/>
                                        <p:tgtEl>
                                          <p:spTgt spid="222">
                                            <p:txEl>
                                              <p:charRg st="1" end="1"/>
                                            </p:txEl>
                                          </p:spTgt>
                                        </p:tgtEl>
                                      </p:cBhvr>
                                    </p:animEffect>
                                  </p:childTnLst>
                                </p:cTn>
                              </p:par>
                            </p:childTnLst>
                          </p:cTn>
                        </p:par>
                        <p:par>
                          <p:cTn id="122" fill="hold">
                            <p:stCondLst>
                              <p:cond delay="14500"/>
                            </p:stCondLst>
                            <p:childTnLst>
                              <p:par>
                                <p:cTn id="123" presetID="10" presetClass="entr" presetSubtype="0" fill="hold" nodeType="afterEffect">
                                  <p:stCondLst>
                                    <p:cond delay="0"/>
                                  </p:stCondLst>
                                  <p:childTnLst>
                                    <p:set>
                                      <p:cBhvr>
                                        <p:cTn id="124" dur="1" fill="hold">
                                          <p:stCondLst>
                                            <p:cond delay="0"/>
                                          </p:stCondLst>
                                        </p:cTn>
                                        <p:tgtEl>
                                          <p:spTgt spid="222">
                                            <p:txEl>
                                              <p:charRg st="1" end="1"/>
                                            </p:txEl>
                                          </p:spTgt>
                                        </p:tgtEl>
                                        <p:attrNameLst>
                                          <p:attrName>style.visibility</p:attrName>
                                        </p:attrNameLst>
                                      </p:cBhvr>
                                      <p:to>
                                        <p:strVal val="visible"/>
                                      </p:to>
                                    </p:set>
                                    <p:animEffect transition="in" filter="fade">
                                      <p:cBhvr>
                                        <p:cTn id="125" dur="500"/>
                                        <p:tgtEl>
                                          <p:spTgt spid="222">
                                            <p:txEl>
                                              <p:charRg st="1" end="1"/>
                                            </p:txEl>
                                          </p:spTgt>
                                        </p:tgtEl>
                                      </p:cBhvr>
                                    </p:animEffect>
                                  </p:childTnLst>
                                </p:cTn>
                              </p:par>
                            </p:childTnLst>
                          </p:cTn>
                        </p:par>
                        <p:par>
                          <p:cTn id="126" fill="hold">
                            <p:stCondLst>
                              <p:cond delay="15000"/>
                            </p:stCondLst>
                            <p:childTnLst>
                              <p:par>
                                <p:cTn id="127" presetID="23" presetClass="entr" presetSubtype="16" fill="hold" nodeType="afterEffect">
                                  <p:stCondLst>
                                    <p:cond delay="0"/>
                                  </p:stCondLst>
                                  <p:childTnLst>
                                    <p:set>
                                      <p:cBhvr>
                                        <p:cTn id="128" dur="1" fill="hold">
                                          <p:stCondLst>
                                            <p:cond delay="0"/>
                                          </p:stCondLst>
                                        </p:cTn>
                                        <p:tgtEl>
                                          <p:spTgt spid="225"/>
                                        </p:tgtEl>
                                        <p:attrNameLst>
                                          <p:attrName>style.visibility</p:attrName>
                                        </p:attrNameLst>
                                      </p:cBhvr>
                                      <p:to>
                                        <p:strVal val="visible"/>
                                      </p:to>
                                    </p:set>
                                    <p:anim calcmode="lin" valueType="num">
                                      <p:cBhvr additive="base">
                                        <p:cTn id="129" dur="500"/>
                                        <p:tgtEl>
                                          <p:spTgt spid="225"/>
                                        </p:tgtEl>
                                        <p:attrNameLst>
                                          <p:attrName>ppt_w</p:attrName>
                                        </p:attrNameLst>
                                      </p:cBhvr>
                                      <p:tavLst>
                                        <p:tav tm="0">
                                          <p:val>
                                            <p:strVal val="0"/>
                                          </p:val>
                                        </p:tav>
                                        <p:tav tm="100000">
                                          <p:val>
                                            <p:strVal val="#ppt_w"/>
                                          </p:val>
                                        </p:tav>
                                      </p:tavLst>
                                    </p:anim>
                                    <p:anim calcmode="lin" valueType="num">
                                      <p:cBhvr additive="base">
                                        <p:cTn id="130" dur="500"/>
                                        <p:tgtEl>
                                          <p:spTgt spid="225"/>
                                        </p:tgtEl>
                                        <p:attrNameLst>
                                          <p:attrName>ppt_h</p:attrName>
                                        </p:attrNameLst>
                                      </p:cBhvr>
                                      <p:tavLst>
                                        <p:tav tm="0">
                                          <p:val>
                                            <p:strVal val="0"/>
                                          </p:val>
                                        </p:tav>
                                        <p:tav tm="100000">
                                          <p:val>
                                            <p:strVal val="#ppt_h"/>
                                          </p:val>
                                        </p:tav>
                                      </p:tavLst>
                                    </p:anim>
                                  </p:childTnLst>
                                </p:cTn>
                              </p:par>
                            </p:childTnLst>
                          </p:cTn>
                        </p:par>
                        <p:par>
                          <p:cTn id="131" fill="hold">
                            <p:stCondLst>
                              <p:cond delay="15500"/>
                            </p:stCondLst>
                            <p:childTnLst>
                              <p:par>
                                <p:cTn id="132" presetID="10" presetClass="entr" presetSubtype="0" fill="hold" nodeType="afterEffect">
                                  <p:stCondLst>
                                    <p:cond delay="0"/>
                                  </p:stCondLst>
                                  <p:childTnLst>
                                    <p:set>
                                      <p:cBhvr>
                                        <p:cTn id="133" dur="1" fill="hold">
                                          <p:stCondLst>
                                            <p:cond delay="0"/>
                                          </p:stCondLst>
                                        </p:cTn>
                                        <p:tgtEl>
                                          <p:spTgt spid="224">
                                            <p:txEl>
                                              <p:pRg st="0" end="0"/>
                                            </p:txEl>
                                          </p:spTgt>
                                        </p:tgtEl>
                                        <p:attrNameLst>
                                          <p:attrName>style.visibility</p:attrName>
                                        </p:attrNameLst>
                                      </p:cBhvr>
                                      <p:to>
                                        <p:strVal val="visible"/>
                                      </p:to>
                                    </p:set>
                                    <p:animEffect transition="in" filter="fade">
                                      <p:cBhvr>
                                        <p:cTn id="134" dur="500"/>
                                        <p:tgtEl>
                                          <p:spTgt spid="224">
                                            <p:txEl>
                                              <p:pRg st="0" end="0"/>
                                            </p:txEl>
                                          </p:spTgt>
                                        </p:tgtEl>
                                      </p:cBhvr>
                                    </p:animEffect>
                                  </p:childTnLst>
                                </p:cTn>
                              </p:par>
                            </p:childTnLst>
                          </p:cTn>
                        </p:par>
                        <p:par>
                          <p:cTn id="135" fill="hold">
                            <p:stCondLst>
                              <p:cond delay="16000"/>
                            </p:stCondLst>
                            <p:childTnLst>
                              <p:par>
                                <p:cTn id="136" presetID="10" presetClass="entr" presetSubtype="0" fill="hold" nodeType="afterEffect">
                                  <p:stCondLst>
                                    <p:cond delay="0"/>
                                  </p:stCondLst>
                                  <p:childTnLst>
                                    <p:set>
                                      <p:cBhvr>
                                        <p:cTn id="137" dur="1" fill="hold">
                                          <p:stCondLst>
                                            <p:cond delay="0"/>
                                          </p:stCondLst>
                                        </p:cTn>
                                        <p:tgtEl>
                                          <p:spTgt spid="224">
                                            <p:txEl>
                                              <p:charRg st="1" end="1"/>
                                            </p:txEl>
                                          </p:spTgt>
                                        </p:tgtEl>
                                        <p:attrNameLst>
                                          <p:attrName>style.visibility</p:attrName>
                                        </p:attrNameLst>
                                      </p:cBhvr>
                                      <p:to>
                                        <p:strVal val="visible"/>
                                      </p:to>
                                    </p:set>
                                    <p:animEffect transition="in" filter="fade">
                                      <p:cBhvr>
                                        <p:cTn id="138" dur="500"/>
                                        <p:tgtEl>
                                          <p:spTgt spid="224">
                                            <p:txEl>
                                              <p:charRg st="1" end="1"/>
                                            </p:txEl>
                                          </p:spTgt>
                                        </p:tgtEl>
                                      </p:cBhvr>
                                    </p:animEffect>
                                  </p:childTnLst>
                                </p:cTn>
                              </p:par>
                            </p:childTnLst>
                          </p:cTn>
                        </p:par>
                        <p:par>
                          <p:cTn id="139" fill="hold">
                            <p:stCondLst>
                              <p:cond delay="16500"/>
                            </p:stCondLst>
                            <p:childTnLst>
                              <p:par>
                                <p:cTn id="140" presetID="10" presetClass="entr" presetSubtype="0" fill="hold" nodeType="afterEffect">
                                  <p:stCondLst>
                                    <p:cond delay="0"/>
                                  </p:stCondLst>
                                  <p:childTnLst>
                                    <p:set>
                                      <p:cBhvr>
                                        <p:cTn id="141" dur="1" fill="hold">
                                          <p:stCondLst>
                                            <p:cond delay="0"/>
                                          </p:stCondLst>
                                        </p:cTn>
                                        <p:tgtEl>
                                          <p:spTgt spid="224">
                                            <p:txEl>
                                              <p:charRg st="1" end="1"/>
                                            </p:txEl>
                                          </p:spTgt>
                                        </p:tgtEl>
                                        <p:attrNameLst>
                                          <p:attrName>style.visibility</p:attrName>
                                        </p:attrNameLst>
                                      </p:cBhvr>
                                      <p:to>
                                        <p:strVal val="visible"/>
                                      </p:to>
                                    </p:set>
                                    <p:animEffect transition="in" filter="fade">
                                      <p:cBhvr>
                                        <p:cTn id="142" dur="500"/>
                                        <p:tgtEl>
                                          <p:spTgt spid="224">
                                            <p:txEl>
                                              <p:charRg st="1" end="1"/>
                                            </p:txEl>
                                          </p:spTgt>
                                        </p:tgtEl>
                                      </p:cBhvr>
                                    </p:animEffect>
                                  </p:childTnLst>
                                </p:cTn>
                              </p:par>
                            </p:childTnLst>
                          </p:cTn>
                        </p:par>
                        <p:par>
                          <p:cTn id="143" fill="hold">
                            <p:stCondLst>
                              <p:cond delay="17000"/>
                            </p:stCondLst>
                            <p:childTnLst>
                              <p:par>
                                <p:cTn id="144" presetID="10" presetClass="entr" presetSubtype="0" fill="hold" nodeType="afterEffect">
                                  <p:stCondLst>
                                    <p:cond delay="0"/>
                                  </p:stCondLst>
                                  <p:childTnLst>
                                    <p:set>
                                      <p:cBhvr>
                                        <p:cTn id="145" dur="1" fill="hold">
                                          <p:stCondLst>
                                            <p:cond delay="0"/>
                                          </p:stCondLst>
                                        </p:cTn>
                                        <p:tgtEl>
                                          <p:spTgt spid="224">
                                            <p:txEl>
                                              <p:charRg st="1" end="1"/>
                                            </p:txEl>
                                          </p:spTgt>
                                        </p:tgtEl>
                                        <p:attrNameLst>
                                          <p:attrName>style.visibility</p:attrName>
                                        </p:attrNameLst>
                                      </p:cBhvr>
                                      <p:to>
                                        <p:strVal val="visible"/>
                                      </p:to>
                                    </p:set>
                                    <p:animEffect transition="in" filter="fade">
                                      <p:cBhvr>
                                        <p:cTn id="146" dur="500"/>
                                        <p:tgtEl>
                                          <p:spTgt spid="224">
                                            <p:txEl>
                                              <p:charRg st="1" end="1"/>
                                            </p:txEl>
                                          </p:spTgt>
                                        </p:tgtEl>
                                      </p:cBhvr>
                                    </p:animEffect>
                                  </p:childTnLst>
                                </p:cTn>
                              </p:par>
                            </p:childTnLst>
                          </p:cTn>
                        </p:par>
                        <p:par>
                          <p:cTn id="147" fill="hold">
                            <p:stCondLst>
                              <p:cond delay="17500"/>
                            </p:stCondLst>
                            <p:childTnLst>
                              <p:par>
                                <p:cTn id="148" presetID="10" presetClass="entr" presetSubtype="0" fill="hold" nodeType="afterEffect">
                                  <p:stCondLst>
                                    <p:cond delay="0"/>
                                  </p:stCondLst>
                                  <p:childTnLst>
                                    <p:set>
                                      <p:cBhvr>
                                        <p:cTn id="149" dur="1" fill="hold">
                                          <p:stCondLst>
                                            <p:cond delay="0"/>
                                          </p:stCondLst>
                                        </p:cTn>
                                        <p:tgtEl>
                                          <p:spTgt spid="224">
                                            <p:txEl>
                                              <p:charRg st="1" end="1"/>
                                            </p:txEl>
                                          </p:spTgt>
                                        </p:tgtEl>
                                        <p:attrNameLst>
                                          <p:attrName>style.visibility</p:attrName>
                                        </p:attrNameLst>
                                      </p:cBhvr>
                                      <p:to>
                                        <p:strVal val="visible"/>
                                      </p:to>
                                    </p:set>
                                    <p:animEffect transition="in" filter="fade">
                                      <p:cBhvr>
                                        <p:cTn id="150" dur="500"/>
                                        <p:tgtEl>
                                          <p:spTgt spid="224">
                                            <p:txEl>
                                              <p:charRg st="1" end="1"/>
                                            </p:txEl>
                                          </p:spTgt>
                                        </p:tgtEl>
                                      </p:cBhvr>
                                    </p:animEffect>
                                  </p:childTnLst>
                                </p:cTn>
                              </p:par>
                            </p:childTnLst>
                          </p:cTn>
                        </p:par>
                        <p:par>
                          <p:cTn id="151" fill="hold">
                            <p:stCondLst>
                              <p:cond delay="18000"/>
                            </p:stCondLst>
                            <p:childTnLst>
                              <p:par>
                                <p:cTn id="152" presetID="10" presetClass="entr" presetSubtype="0" fill="hold" nodeType="afterEffect">
                                  <p:stCondLst>
                                    <p:cond delay="0"/>
                                  </p:stCondLst>
                                  <p:childTnLst>
                                    <p:set>
                                      <p:cBhvr>
                                        <p:cTn id="153" dur="1" fill="hold">
                                          <p:stCondLst>
                                            <p:cond delay="0"/>
                                          </p:stCondLst>
                                        </p:cTn>
                                        <p:tgtEl>
                                          <p:spTgt spid="224">
                                            <p:txEl>
                                              <p:charRg st="1" end="1"/>
                                            </p:txEl>
                                          </p:spTgt>
                                        </p:tgtEl>
                                        <p:attrNameLst>
                                          <p:attrName>style.visibility</p:attrName>
                                        </p:attrNameLst>
                                      </p:cBhvr>
                                      <p:to>
                                        <p:strVal val="visible"/>
                                      </p:to>
                                    </p:set>
                                    <p:animEffect transition="in" filter="fade">
                                      <p:cBhvr>
                                        <p:cTn id="154" dur="500"/>
                                        <p:tgtEl>
                                          <p:spTgt spid="224">
                                            <p:txEl>
                                              <p:charRg st="1" end="1"/>
                                            </p:txEl>
                                          </p:spTgt>
                                        </p:tgtEl>
                                      </p:cBhvr>
                                    </p:animEffect>
                                  </p:childTnLst>
                                </p:cTn>
                              </p:par>
                            </p:childTnLst>
                          </p:cTn>
                        </p:par>
                        <p:par>
                          <p:cTn id="155" fill="hold">
                            <p:stCondLst>
                              <p:cond delay="18500"/>
                            </p:stCondLst>
                            <p:childTnLst>
                              <p:par>
                                <p:cTn id="156" presetID="10" presetClass="entr" presetSubtype="0" fill="hold" nodeType="afterEffect">
                                  <p:stCondLst>
                                    <p:cond delay="0"/>
                                  </p:stCondLst>
                                  <p:childTnLst>
                                    <p:set>
                                      <p:cBhvr>
                                        <p:cTn id="157" dur="1" fill="hold">
                                          <p:stCondLst>
                                            <p:cond delay="0"/>
                                          </p:stCondLst>
                                        </p:cTn>
                                        <p:tgtEl>
                                          <p:spTgt spid="224">
                                            <p:txEl>
                                              <p:charRg st="1" end="1"/>
                                            </p:txEl>
                                          </p:spTgt>
                                        </p:tgtEl>
                                        <p:attrNameLst>
                                          <p:attrName>style.visibility</p:attrName>
                                        </p:attrNameLst>
                                      </p:cBhvr>
                                      <p:to>
                                        <p:strVal val="visible"/>
                                      </p:to>
                                    </p:set>
                                    <p:animEffect transition="in" filter="fade">
                                      <p:cBhvr>
                                        <p:cTn id="158" dur="500"/>
                                        <p:tgtEl>
                                          <p:spTgt spid="224">
                                            <p:txEl>
                                              <p:charRg st="1" end="1"/>
                                            </p:txEl>
                                          </p:spTgt>
                                        </p:tgtEl>
                                      </p:cBhvr>
                                    </p:animEffect>
                                  </p:childTnLst>
                                </p:cTn>
                              </p:par>
                            </p:childTnLst>
                          </p:cTn>
                        </p:par>
                        <p:par>
                          <p:cTn id="159" fill="hold">
                            <p:stCondLst>
                              <p:cond delay="19000"/>
                            </p:stCondLst>
                            <p:childTnLst>
                              <p:par>
                                <p:cTn id="160" presetID="10" presetClass="entr" presetSubtype="0" fill="hold" nodeType="afterEffect">
                                  <p:stCondLst>
                                    <p:cond delay="0"/>
                                  </p:stCondLst>
                                  <p:childTnLst>
                                    <p:set>
                                      <p:cBhvr>
                                        <p:cTn id="161" dur="1" fill="hold">
                                          <p:stCondLst>
                                            <p:cond delay="0"/>
                                          </p:stCondLst>
                                        </p:cTn>
                                        <p:tgtEl>
                                          <p:spTgt spid="224">
                                            <p:txEl>
                                              <p:charRg st="1" end="1"/>
                                            </p:txEl>
                                          </p:spTgt>
                                        </p:tgtEl>
                                        <p:attrNameLst>
                                          <p:attrName>style.visibility</p:attrName>
                                        </p:attrNameLst>
                                      </p:cBhvr>
                                      <p:to>
                                        <p:strVal val="visible"/>
                                      </p:to>
                                    </p:set>
                                    <p:animEffect transition="in" filter="fade">
                                      <p:cBhvr>
                                        <p:cTn id="162" dur="500"/>
                                        <p:tgtEl>
                                          <p:spTgt spid="224">
                                            <p:txEl>
                                              <p:charRg st="1" end="1"/>
                                            </p:txEl>
                                          </p:spTgt>
                                        </p:tgtEl>
                                      </p:cBhvr>
                                    </p:animEffect>
                                  </p:childTnLst>
                                </p:cTn>
                              </p:par>
                            </p:childTnLst>
                          </p:cTn>
                        </p:par>
                        <p:par>
                          <p:cTn id="163" fill="hold">
                            <p:stCondLst>
                              <p:cond delay="19500"/>
                            </p:stCondLst>
                            <p:childTnLst>
                              <p:par>
                                <p:cTn id="164" presetID="10" presetClass="entr" presetSubtype="0" fill="hold" nodeType="afterEffect">
                                  <p:stCondLst>
                                    <p:cond delay="0"/>
                                  </p:stCondLst>
                                  <p:childTnLst>
                                    <p:set>
                                      <p:cBhvr>
                                        <p:cTn id="165" dur="1" fill="hold">
                                          <p:stCondLst>
                                            <p:cond delay="0"/>
                                          </p:stCondLst>
                                        </p:cTn>
                                        <p:tgtEl>
                                          <p:spTgt spid="224">
                                            <p:txEl>
                                              <p:charRg st="1" end="1"/>
                                            </p:txEl>
                                          </p:spTgt>
                                        </p:tgtEl>
                                        <p:attrNameLst>
                                          <p:attrName>style.visibility</p:attrName>
                                        </p:attrNameLst>
                                      </p:cBhvr>
                                      <p:to>
                                        <p:strVal val="visible"/>
                                      </p:to>
                                    </p:set>
                                    <p:animEffect transition="in" filter="fade">
                                      <p:cBhvr>
                                        <p:cTn id="166" dur="500"/>
                                        <p:tgtEl>
                                          <p:spTgt spid="224">
                                            <p:txEl>
                                              <p:charRg st="1" end="1"/>
                                            </p:txEl>
                                          </p:spTgt>
                                        </p:tgtEl>
                                      </p:cBhvr>
                                    </p:animEffect>
                                  </p:childTnLst>
                                </p:cTn>
                              </p:par>
                            </p:childTnLst>
                          </p:cTn>
                        </p:par>
                        <p:par>
                          <p:cTn id="167" fill="hold">
                            <p:stCondLst>
                              <p:cond delay="20000"/>
                            </p:stCondLst>
                            <p:childTnLst>
                              <p:par>
                                <p:cTn id="168" presetID="23" presetClass="entr" presetSubtype="16" fill="hold" nodeType="afterEffect">
                                  <p:stCondLst>
                                    <p:cond delay="0"/>
                                  </p:stCondLst>
                                  <p:childTnLst>
                                    <p:set>
                                      <p:cBhvr>
                                        <p:cTn id="169" dur="1" fill="hold">
                                          <p:stCondLst>
                                            <p:cond delay="0"/>
                                          </p:stCondLst>
                                        </p:cTn>
                                        <p:tgtEl>
                                          <p:spTgt spid="227"/>
                                        </p:tgtEl>
                                        <p:attrNameLst>
                                          <p:attrName>style.visibility</p:attrName>
                                        </p:attrNameLst>
                                      </p:cBhvr>
                                      <p:to>
                                        <p:strVal val="visible"/>
                                      </p:to>
                                    </p:set>
                                    <p:anim calcmode="lin" valueType="num">
                                      <p:cBhvr additive="base">
                                        <p:cTn id="170" dur="500"/>
                                        <p:tgtEl>
                                          <p:spTgt spid="227"/>
                                        </p:tgtEl>
                                        <p:attrNameLst>
                                          <p:attrName>ppt_w</p:attrName>
                                        </p:attrNameLst>
                                      </p:cBhvr>
                                      <p:tavLst>
                                        <p:tav tm="0">
                                          <p:val>
                                            <p:strVal val="0"/>
                                          </p:val>
                                        </p:tav>
                                        <p:tav tm="100000">
                                          <p:val>
                                            <p:strVal val="#ppt_w"/>
                                          </p:val>
                                        </p:tav>
                                      </p:tavLst>
                                    </p:anim>
                                    <p:anim calcmode="lin" valueType="num">
                                      <p:cBhvr additive="base">
                                        <p:cTn id="171" dur="500"/>
                                        <p:tgtEl>
                                          <p:spTgt spid="227"/>
                                        </p:tgtEl>
                                        <p:attrNameLst>
                                          <p:attrName>ppt_h</p:attrName>
                                        </p:attrNameLst>
                                      </p:cBhvr>
                                      <p:tavLst>
                                        <p:tav tm="0">
                                          <p:val>
                                            <p:strVal val="0"/>
                                          </p:val>
                                        </p:tav>
                                        <p:tav tm="100000">
                                          <p:val>
                                            <p:strVal val="#ppt_h"/>
                                          </p:val>
                                        </p:tav>
                                      </p:tavLst>
                                    </p:anim>
                                  </p:childTnLst>
                                </p:cTn>
                              </p:par>
                            </p:childTnLst>
                          </p:cTn>
                        </p:par>
                        <p:par>
                          <p:cTn id="172" fill="hold">
                            <p:stCondLst>
                              <p:cond delay="20500"/>
                            </p:stCondLst>
                            <p:childTnLst>
                              <p:par>
                                <p:cTn id="173" presetID="10" presetClass="entr" presetSubtype="0" fill="hold" nodeType="afterEffect">
                                  <p:stCondLst>
                                    <p:cond delay="0"/>
                                  </p:stCondLst>
                                  <p:childTnLst>
                                    <p:set>
                                      <p:cBhvr>
                                        <p:cTn id="174" dur="1" fill="hold">
                                          <p:stCondLst>
                                            <p:cond delay="0"/>
                                          </p:stCondLst>
                                        </p:cTn>
                                        <p:tgtEl>
                                          <p:spTgt spid="226">
                                            <p:txEl>
                                              <p:pRg st="0" end="0"/>
                                            </p:txEl>
                                          </p:spTgt>
                                        </p:tgtEl>
                                        <p:attrNameLst>
                                          <p:attrName>style.visibility</p:attrName>
                                        </p:attrNameLst>
                                      </p:cBhvr>
                                      <p:to>
                                        <p:strVal val="visible"/>
                                      </p:to>
                                    </p:set>
                                    <p:animEffect transition="in" filter="fade">
                                      <p:cBhvr>
                                        <p:cTn id="175" dur="500"/>
                                        <p:tgtEl>
                                          <p:spTgt spid="226">
                                            <p:txEl>
                                              <p:pRg st="0" end="0"/>
                                            </p:txEl>
                                          </p:spTgt>
                                        </p:tgtEl>
                                      </p:cBhvr>
                                    </p:animEffect>
                                  </p:childTnLst>
                                </p:cTn>
                              </p:par>
                            </p:childTnLst>
                          </p:cTn>
                        </p:par>
                        <p:par>
                          <p:cTn id="176" fill="hold">
                            <p:stCondLst>
                              <p:cond delay="21000"/>
                            </p:stCondLst>
                            <p:childTnLst>
                              <p:par>
                                <p:cTn id="177" presetID="10" presetClass="entr" presetSubtype="0" fill="hold" nodeType="afterEffect">
                                  <p:stCondLst>
                                    <p:cond delay="0"/>
                                  </p:stCondLst>
                                  <p:childTnLst>
                                    <p:set>
                                      <p:cBhvr>
                                        <p:cTn id="178" dur="1" fill="hold">
                                          <p:stCondLst>
                                            <p:cond delay="0"/>
                                          </p:stCondLst>
                                        </p:cTn>
                                        <p:tgtEl>
                                          <p:spTgt spid="226">
                                            <p:txEl>
                                              <p:charRg st="1" end="1"/>
                                            </p:txEl>
                                          </p:spTgt>
                                        </p:tgtEl>
                                        <p:attrNameLst>
                                          <p:attrName>style.visibility</p:attrName>
                                        </p:attrNameLst>
                                      </p:cBhvr>
                                      <p:to>
                                        <p:strVal val="visible"/>
                                      </p:to>
                                    </p:set>
                                    <p:animEffect transition="in" filter="fade">
                                      <p:cBhvr>
                                        <p:cTn id="179" dur="500"/>
                                        <p:tgtEl>
                                          <p:spTgt spid="226">
                                            <p:txEl>
                                              <p:charRg st="1" end="1"/>
                                            </p:txEl>
                                          </p:spTgt>
                                        </p:tgtEl>
                                      </p:cBhvr>
                                    </p:animEffect>
                                  </p:childTnLst>
                                </p:cTn>
                              </p:par>
                            </p:childTnLst>
                          </p:cTn>
                        </p:par>
                        <p:par>
                          <p:cTn id="180" fill="hold">
                            <p:stCondLst>
                              <p:cond delay="21500"/>
                            </p:stCondLst>
                            <p:childTnLst>
                              <p:par>
                                <p:cTn id="181" presetID="10" presetClass="entr" presetSubtype="0" fill="hold" nodeType="afterEffect">
                                  <p:stCondLst>
                                    <p:cond delay="0"/>
                                  </p:stCondLst>
                                  <p:childTnLst>
                                    <p:set>
                                      <p:cBhvr>
                                        <p:cTn id="182" dur="1" fill="hold">
                                          <p:stCondLst>
                                            <p:cond delay="0"/>
                                          </p:stCondLst>
                                        </p:cTn>
                                        <p:tgtEl>
                                          <p:spTgt spid="226">
                                            <p:txEl>
                                              <p:charRg st="1" end="1"/>
                                            </p:txEl>
                                          </p:spTgt>
                                        </p:tgtEl>
                                        <p:attrNameLst>
                                          <p:attrName>style.visibility</p:attrName>
                                        </p:attrNameLst>
                                      </p:cBhvr>
                                      <p:to>
                                        <p:strVal val="visible"/>
                                      </p:to>
                                    </p:set>
                                    <p:animEffect transition="in" filter="fade">
                                      <p:cBhvr>
                                        <p:cTn id="183" dur="500"/>
                                        <p:tgtEl>
                                          <p:spTgt spid="226">
                                            <p:txEl>
                                              <p:charRg st="1" end="1"/>
                                            </p:txEl>
                                          </p:spTgt>
                                        </p:tgtEl>
                                      </p:cBhvr>
                                    </p:animEffect>
                                  </p:childTnLst>
                                </p:cTn>
                              </p:par>
                            </p:childTnLst>
                          </p:cTn>
                        </p:par>
                        <p:par>
                          <p:cTn id="184" fill="hold">
                            <p:stCondLst>
                              <p:cond delay="22000"/>
                            </p:stCondLst>
                            <p:childTnLst>
                              <p:par>
                                <p:cTn id="185" presetID="10" presetClass="entr" presetSubtype="0" fill="hold" nodeType="afterEffect">
                                  <p:stCondLst>
                                    <p:cond delay="0"/>
                                  </p:stCondLst>
                                  <p:childTnLst>
                                    <p:set>
                                      <p:cBhvr>
                                        <p:cTn id="186" dur="1" fill="hold">
                                          <p:stCondLst>
                                            <p:cond delay="0"/>
                                          </p:stCondLst>
                                        </p:cTn>
                                        <p:tgtEl>
                                          <p:spTgt spid="226">
                                            <p:txEl>
                                              <p:charRg st="1" end="1"/>
                                            </p:txEl>
                                          </p:spTgt>
                                        </p:tgtEl>
                                        <p:attrNameLst>
                                          <p:attrName>style.visibility</p:attrName>
                                        </p:attrNameLst>
                                      </p:cBhvr>
                                      <p:to>
                                        <p:strVal val="visible"/>
                                      </p:to>
                                    </p:set>
                                    <p:animEffect transition="in" filter="fade">
                                      <p:cBhvr>
                                        <p:cTn id="187" dur="500"/>
                                        <p:tgtEl>
                                          <p:spTgt spid="226">
                                            <p:txEl>
                                              <p:charRg st="1" end="1"/>
                                            </p:txEl>
                                          </p:spTgt>
                                        </p:tgtEl>
                                      </p:cBhvr>
                                    </p:animEffect>
                                  </p:childTnLst>
                                </p:cTn>
                              </p:par>
                            </p:childTnLst>
                          </p:cTn>
                        </p:par>
                        <p:par>
                          <p:cTn id="188" fill="hold">
                            <p:stCondLst>
                              <p:cond delay="22500"/>
                            </p:stCondLst>
                            <p:childTnLst>
                              <p:par>
                                <p:cTn id="189" presetID="10" presetClass="entr" presetSubtype="0" fill="hold" nodeType="afterEffect">
                                  <p:stCondLst>
                                    <p:cond delay="0"/>
                                  </p:stCondLst>
                                  <p:childTnLst>
                                    <p:set>
                                      <p:cBhvr>
                                        <p:cTn id="190" dur="1" fill="hold">
                                          <p:stCondLst>
                                            <p:cond delay="0"/>
                                          </p:stCondLst>
                                        </p:cTn>
                                        <p:tgtEl>
                                          <p:spTgt spid="226">
                                            <p:txEl>
                                              <p:charRg st="1" end="1"/>
                                            </p:txEl>
                                          </p:spTgt>
                                        </p:tgtEl>
                                        <p:attrNameLst>
                                          <p:attrName>style.visibility</p:attrName>
                                        </p:attrNameLst>
                                      </p:cBhvr>
                                      <p:to>
                                        <p:strVal val="visible"/>
                                      </p:to>
                                    </p:set>
                                    <p:animEffect transition="in" filter="fade">
                                      <p:cBhvr>
                                        <p:cTn id="191" dur="500"/>
                                        <p:tgtEl>
                                          <p:spTgt spid="226">
                                            <p:txEl>
                                              <p:charRg st="1" end="1"/>
                                            </p:txEl>
                                          </p:spTgt>
                                        </p:tgtEl>
                                      </p:cBhvr>
                                    </p:animEffect>
                                  </p:childTnLst>
                                </p:cTn>
                              </p:par>
                            </p:childTnLst>
                          </p:cTn>
                        </p:par>
                        <p:par>
                          <p:cTn id="192" fill="hold">
                            <p:stCondLst>
                              <p:cond delay="23000"/>
                            </p:stCondLst>
                            <p:childTnLst>
                              <p:par>
                                <p:cTn id="193" presetID="10" presetClass="entr" presetSubtype="0" fill="hold" nodeType="afterEffect">
                                  <p:stCondLst>
                                    <p:cond delay="0"/>
                                  </p:stCondLst>
                                  <p:childTnLst>
                                    <p:set>
                                      <p:cBhvr>
                                        <p:cTn id="194" dur="1" fill="hold">
                                          <p:stCondLst>
                                            <p:cond delay="0"/>
                                          </p:stCondLst>
                                        </p:cTn>
                                        <p:tgtEl>
                                          <p:spTgt spid="226">
                                            <p:txEl>
                                              <p:charRg st="1" end="1"/>
                                            </p:txEl>
                                          </p:spTgt>
                                        </p:tgtEl>
                                        <p:attrNameLst>
                                          <p:attrName>style.visibility</p:attrName>
                                        </p:attrNameLst>
                                      </p:cBhvr>
                                      <p:to>
                                        <p:strVal val="visible"/>
                                      </p:to>
                                    </p:set>
                                    <p:animEffect transition="in" filter="fade">
                                      <p:cBhvr>
                                        <p:cTn id="195" dur="500"/>
                                        <p:tgtEl>
                                          <p:spTgt spid="226">
                                            <p:txEl>
                                              <p:charRg st="1" end="1"/>
                                            </p:txEl>
                                          </p:spTgt>
                                        </p:tgtEl>
                                      </p:cBhvr>
                                    </p:animEffect>
                                  </p:childTnLst>
                                </p:cTn>
                              </p:par>
                            </p:childTnLst>
                          </p:cTn>
                        </p:par>
                        <p:par>
                          <p:cTn id="196" fill="hold">
                            <p:stCondLst>
                              <p:cond delay="23500"/>
                            </p:stCondLst>
                            <p:childTnLst>
                              <p:par>
                                <p:cTn id="197" presetID="10" presetClass="entr" presetSubtype="0" fill="hold" nodeType="afterEffect">
                                  <p:stCondLst>
                                    <p:cond delay="0"/>
                                  </p:stCondLst>
                                  <p:childTnLst>
                                    <p:set>
                                      <p:cBhvr>
                                        <p:cTn id="198" dur="1" fill="hold">
                                          <p:stCondLst>
                                            <p:cond delay="0"/>
                                          </p:stCondLst>
                                        </p:cTn>
                                        <p:tgtEl>
                                          <p:spTgt spid="226">
                                            <p:txEl>
                                              <p:charRg st="1" end="1"/>
                                            </p:txEl>
                                          </p:spTgt>
                                        </p:tgtEl>
                                        <p:attrNameLst>
                                          <p:attrName>style.visibility</p:attrName>
                                        </p:attrNameLst>
                                      </p:cBhvr>
                                      <p:to>
                                        <p:strVal val="visible"/>
                                      </p:to>
                                    </p:set>
                                    <p:animEffect transition="in" filter="fade">
                                      <p:cBhvr>
                                        <p:cTn id="199" dur="500"/>
                                        <p:tgtEl>
                                          <p:spTgt spid="226">
                                            <p:txEl>
                                              <p:charRg st="1" end="1"/>
                                            </p:txEl>
                                          </p:spTgt>
                                        </p:tgtEl>
                                      </p:cBhvr>
                                    </p:animEffect>
                                  </p:childTnLst>
                                </p:cTn>
                              </p:par>
                            </p:childTnLst>
                          </p:cTn>
                        </p:par>
                        <p:par>
                          <p:cTn id="200" fill="hold">
                            <p:stCondLst>
                              <p:cond delay="24000"/>
                            </p:stCondLst>
                            <p:childTnLst>
                              <p:par>
                                <p:cTn id="201" presetID="10" presetClass="entr" presetSubtype="0" fill="hold" nodeType="afterEffect">
                                  <p:stCondLst>
                                    <p:cond delay="0"/>
                                  </p:stCondLst>
                                  <p:childTnLst>
                                    <p:set>
                                      <p:cBhvr>
                                        <p:cTn id="202" dur="1" fill="hold">
                                          <p:stCondLst>
                                            <p:cond delay="0"/>
                                          </p:stCondLst>
                                        </p:cTn>
                                        <p:tgtEl>
                                          <p:spTgt spid="226">
                                            <p:txEl>
                                              <p:charRg st="1" end="1"/>
                                            </p:txEl>
                                          </p:spTgt>
                                        </p:tgtEl>
                                        <p:attrNameLst>
                                          <p:attrName>style.visibility</p:attrName>
                                        </p:attrNameLst>
                                      </p:cBhvr>
                                      <p:to>
                                        <p:strVal val="visible"/>
                                      </p:to>
                                    </p:set>
                                    <p:animEffect transition="in" filter="fade">
                                      <p:cBhvr>
                                        <p:cTn id="203" dur="500"/>
                                        <p:tgtEl>
                                          <p:spTgt spid="226">
                                            <p:txEl>
                                              <p:charRg st="1" end="1"/>
                                            </p:txEl>
                                          </p:spTgt>
                                        </p:tgtEl>
                                      </p:cBhvr>
                                    </p:animEffect>
                                  </p:childTnLst>
                                </p:cTn>
                              </p:par>
                            </p:childTnLst>
                          </p:cTn>
                        </p:par>
                        <p:par>
                          <p:cTn id="204" fill="hold">
                            <p:stCondLst>
                              <p:cond delay="24500"/>
                            </p:stCondLst>
                            <p:childTnLst>
                              <p:par>
                                <p:cTn id="205" presetID="10" presetClass="entr" presetSubtype="0" fill="hold" nodeType="afterEffect">
                                  <p:stCondLst>
                                    <p:cond delay="0"/>
                                  </p:stCondLst>
                                  <p:childTnLst>
                                    <p:set>
                                      <p:cBhvr>
                                        <p:cTn id="206" dur="1" fill="hold">
                                          <p:stCondLst>
                                            <p:cond delay="0"/>
                                          </p:stCondLst>
                                        </p:cTn>
                                        <p:tgtEl>
                                          <p:spTgt spid="226">
                                            <p:txEl>
                                              <p:charRg st="1" end="1"/>
                                            </p:txEl>
                                          </p:spTgt>
                                        </p:tgtEl>
                                        <p:attrNameLst>
                                          <p:attrName>style.visibility</p:attrName>
                                        </p:attrNameLst>
                                      </p:cBhvr>
                                      <p:to>
                                        <p:strVal val="visible"/>
                                      </p:to>
                                    </p:set>
                                    <p:animEffect transition="in" filter="fade">
                                      <p:cBhvr>
                                        <p:cTn id="207" dur="500"/>
                                        <p:tgtEl>
                                          <p:spTgt spid="226">
                                            <p:txEl>
                                              <p:charRg st="1" end="1"/>
                                            </p:txEl>
                                          </p:spTgt>
                                        </p:tgtEl>
                                      </p:cBhvr>
                                    </p:animEffect>
                                  </p:childTnLst>
                                </p:cTn>
                              </p:par>
                            </p:childTnLst>
                          </p:cTn>
                        </p:par>
                        <p:par>
                          <p:cTn id="208" fill="hold">
                            <p:stCondLst>
                              <p:cond delay="25000"/>
                            </p:stCondLst>
                            <p:childTnLst>
                              <p:par>
                                <p:cTn id="209" presetID="23" presetClass="entr" presetSubtype="16" fill="hold" nodeType="afterEffect">
                                  <p:stCondLst>
                                    <p:cond delay="0"/>
                                  </p:stCondLst>
                                  <p:childTnLst>
                                    <p:set>
                                      <p:cBhvr>
                                        <p:cTn id="210" dur="1" fill="hold">
                                          <p:stCondLst>
                                            <p:cond delay="0"/>
                                          </p:stCondLst>
                                        </p:cTn>
                                        <p:tgtEl>
                                          <p:spTgt spid="229"/>
                                        </p:tgtEl>
                                        <p:attrNameLst>
                                          <p:attrName>style.visibility</p:attrName>
                                        </p:attrNameLst>
                                      </p:cBhvr>
                                      <p:to>
                                        <p:strVal val="visible"/>
                                      </p:to>
                                    </p:set>
                                    <p:anim calcmode="lin" valueType="num">
                                      <p:cBhvr additive="base">
                                        <p:cTn id="211" dur="500"/>
                                        <p:tgtEl>
                                          <p:spTgt spid="229"/>
                                        </p:tgtEl>
                                        <p:attrNameLst>
                                          <p:attrName>ppt_w</p:attrName>
                                        </p:attrNameLst>
                                      </p:cBhvr>
                                      <p:tavLst>
                                        <p:tav tm="0">
                                          <p:val>
                                            <p:strVal val="0"/>
                                          </p:val>
                                        </p:tav>
                                        <p:tav tm="100000">
                                          <p:val>
                                            <p:strVal val="#ppt_w"/>
                                          </p:val>
                                        </p:tav>
                                      </p:tavLst>
                                    </p:anim>
                                    <p:anim calcmode="lin" valueType="num">
                                      <p:cBhvr additive="base">
                                        <p:cTn id="212" dur="500"/>
                                        <p:tgtEl>
                                          <p:spTgt spid="229"/>
                                        </p:tgtEl>
                                        <p:attrNameLst>
                                          <p:attrName>ppt_h</p:attrName>
                                        </p:attrNameLst>
                                      </p:cBhvr>
                                      <p:tavLst>
                                        <p:tav tm="0">
                                          <p:val>
                                            <p:strVal val="0"/>
                                          </p:val>
                                        </p:tav>
                                        <p:tav tm="100000">
                                          <p:val>
                                            <p:strVal val="#ppt_h"/>
                                          </p:val>
                                        </p:tav>
                                      </p:tavLst>
                                    </p:anim>
                                  </p:childTnLst>
                                </p:cTn>
                              </p:par>
                            </p:childTnLst>
                          </p:cTn>
                        </p:par>
                        <p:par>
                          <p:cTn id="213" fill="hold">
                            <p:stCondLst>
                              <p:cond delay="25500"/>
                            </p:stCondLst>
                            <p:childTnLst>
                              <p:par>
                                <p:cTn id="214" presetID="10" presetClass="entr" presetSubtype="0" fill="hold" nodeType="afterEffect">
                                  <p:stCondLst>
                                    <p:cond delay="0"/>
                                  </p:stCondLst>
                                  <p:childTnLst>
                                    <p:set>
                                      <p:cBhvr>
                                        <p:cTn id="215" dur="1" fill="hold">
                                          <p:stCondLst>
                                            <p:cond delay="0"/>
                                          </p:stCondLst>
                                        </p:cTn>
                                        <p:tgtEl>
                                          <p:spTgt spid="228">
                                            <p:txEl>
                                              <p:pRg st="0" end="0"/>
                                            </p:txEl>
                                          </p:spTgt>
                                        </p:tgtEl>
                                        <p:attrNameLst>
                                          <p:attrName>style.visibility</p:attrName>
                                        </p:attrNameLst>
                                      </p:cBhvr>
                                      <p:to>
                                        <p:strVal val="visible"/>
                                      </p:to>
                                    </p:set>
                                    <p:animEffect transition="in" filter="fade">
                                      <p:cBhvr>
                                        <p:cTn id="216" dur="500"/>
                                        <p:tgtEl>
                                          <p:spTgt spid="228">
                                            <p:txEl>
                                              <p:pRg st="0" end="0"/>
                                            </p:txEl>
                                          </p:spTgt>
                                        </p:tgtEl>
                                      </p:cBhvr>
                                    </p:animEffect>
                                  </p:childTnLst>
                                </p:cTn>
                              </p:par>
                            </p:childTnLst>
                          </p:cTn>
                        </p:par>
                        <p:par>
                          <p:cTn id="217" fill="hold">
                            <p:stCondLst>
                              <p:cond delay="26000"/>
                            </p:stCondLst>
                            <p:childTnLst>
                              <p:par>
                                <p:cTn id="218" presetID="10" presetClass="entr" presetSubtype="0" fill="hold" nodeType="afterEffect">
                                  <p:stCondLst>
                                    <p:cond delay="0"/>
                                  </p:stCondLst>
                                  <p:childTnLst>
                                    <p:set>
                                      <p:cBhvr>
                                        <p:cTn id="219" dur="1" fill="hold">
                                          <p:stCondLst>
                                            <p:cond delay="0"/>
                                          </p:stCondLst>
                                        </p:cTn>
                                        <p:tgtEl>
                                          <p:spTgt spid="228">
                                            <p:txEl>
                                              <p:charRg st="1" end="1"/>
                                            </p:txEl>
                                          </p:spTgt>
                                        </p:tgtEl>
                                        <p:attrNameLst>
                                          <p:attrName>style.visibility</p:attrName>
                                        </p:attrNameLst>
                                      </p:cBhvr>
                                      <p:to>
                                        <p:strVal val="visible"/>
                                      </p:to>
                                    </p:set>
                                    <p:animEffect transition="in" filter="fade">
                                      <p:cBhvr>
                                        <p:cTn id="220" dur="500"/>
                                        <p:tgtEl>
                                          <p:spTgt spid="228">
                                            <p:txEl>
                                              <p:charRg st="1" end="1"/>
                                            </p:txEl>
                                          </p:spTgt>
                                        </p:tgtEl>
                                      </p:cBhvr>
                                    </p:animEffect>
                                  </p:childTnLst>
                                </p:cTn>
                              </p:par>
                            </p:childTnLst>
                          </p:cTn>
                        </p:par>
                        <p:par>
                          <p:cTn id="221" fill="hold">
                            <p:stCondLst>
                              <p:cond delay="26500"/>
                            </p:stCondLst>
                            <p:childTnLst>
                              <p:par>
                                <p:cTn id="222" presetID="10" presetClass="entr" presetSubtype="0" fill="hold" nodeType="afterEffect">
                                  <p:stCondLst>
                                    <p:cond delay="0"/>
                                  </p:stCondLst>
                                  <p:childTnLst>
                                    <p:set>
                                      <p:cBhvr>
                                        <p:cTn id="223" dur="1" fill="hold">
                                          <p:stCondLst>
                                            <p:cond delay="0"/>
                                          </p:stCondLst>
                                        </p:cTn>
                                        <p:tgtEl>
                                          <p:spTgt spid="228">
                                            <p:txEl>
                                              <p:charRg st="1" end="1"/>
                                            </p:txEl>
                                          </p:spTgt>
                                        </p:tgtEl>
                                        <p:attrNameLst>
                                          <p:attrName>style.visibility</p:attrName>
                                        </p:attrNameLst>
                                      </p:cBhvr>
                                      <p:to>
                                        <p:strVal val="visible"/>
                                      </p:to>
                                    </p:set>
                                    <p:animEffect transition="in" filter="fade">
                                      <p:cBhvr>
                                        <p:cTn id="224" dur="500"/>
                                        <p:tgtEl>
                                          <p:spTgt spid="228">
                                            <p:txEl>
                                              <p:charRg st="1" end="1"/>
                                            </p:txEl>
                                          </p:spTgt>
                                        </p:tgtEl>
                                      </p:cBhvr>
                                    </p:animEffect>
                                  </p:childTnLst>
                                </p:cTn>
                              </p:par>
                            </p:childTnLst>
                          </p:cTn>
                        </p:par>
                        <p:par>
                          <p:cTn id="225" fill="hold">
                            <p:stCondLst>
                              <p:cond delay="27000"/>
                            </p:stCondLst>
                            <p:childTnLst>
                              <p:par>
                                <p:cTn id="226" presetID="10" presetClass="entr" presetSubtype="0" fill="hold" nodeType="afterEffect">
                                  <p:stCondLst>
                                    <p:cond delay="0"/>
                                  </p:stCondLst>
                                  <p:childTnLst>
                                    <p:set>
                                      <p:cBhvr>
                                        <p:cTn id="227" dur="1" fill="hold">
                                          <p:stCondLst>
                                            <p:cond delay="0"/>
                                          </p:stCondLst>
                                        </p:cTn>
                                        <p:tgtEl>
                                          <p:spTgt spid="228">
                                            <p:txEl>
                                              <p:charRg st="1" end="1"/>
                                            </p:txEl>
                                          </p:spTgt>
                                        </p:tgtEl>
                                        <p:attrNameLst>
                                          <p:attrName>style.visibility</p:attrName>
                                        </p:attrNameLst>
                                      </p:cBhvr>
                                      <p:to>
                                        <p:strVal val="visible"/>
                                      </p:to>
                                    </p:set>
                                    <p:animEffect transition="in" filter="fade">
                                      <p:cBhvr>
                                        <p:cTn id="228" dur="500"/>
                                        <p:tgtEl>
                                          <p:spTgt spid="228">
                                            <p:txEl>
                                              <p:charRg st="1" end="1"/>
                                            </p:txEl>
                                          </p:spTgt>
                                        </p:tgtEl>
                                      </p:cBhvr>
                                    </p:animEffect>
                                  </p:childTnLst>
                                </p:cTn>
                              </p:par>
                            </p:childTnLst>
                          </p:cTn>
                        </p:par>
                        <p:par>
                          <p:cTn id="229" fill="hold">
                            <p:stCondLst>
                              <p:cond delay="27500"/>
                            </p:stCondLst>
                            <p:childTnLst>
                              <p:par>
                                <p:cTn id="230" presetID="10" presetClass="entr" presetSubtype="0" fill="hold" nodeType="afterEffect">
                                  <p:stCondLst>
                                    <p:cond delay="0"/>
                                  </p:stCondLst>
                                  <p:childTnLst>
                                    <p:set>
                                      <p:cBhvr>
                                        <p:cTn id="231" dur="1" fill="hold">
                                          <p:stCondLst>
                                            <p:cond delay="0"/>
                                          </p:stCondLst>
                                        </p:cTn>
                                        <p:tgtEl>
                                          <p:spTgt spid="228">
                                            <p:txEl>
                                              <p:charRg st="1" end="1"/>
                                            </p:txEl>
                                          </p:spTgt>
                                        </p:tgtEl>
                                        <p:attrNameLst>
                                          <p:attrName>style.visibility</p:attrName>
                                        </p:attrNameLst>
                                      </p:cBhvr>
                                      <p:to>
                                        <p:strVal val="visible"/>
                                      </p:to>
                                    </p:set>
                                    <p:animEffect transition="in" filter="fade">
                                      <p:cBhvr>
                                        <p:cTn id="232" dur="500"/>
                                        <p:tgtEl>
                                          <p:spTgt spid="228">
                                            <p:txEl>
                                              <p:charRg st="1" end="1"/>
                                            </p:txEl>
                                          </p:spTgt>
                                        </p:tgtEl>
                                      </p:cBhvr>
                                    </p:animEffect>
                                  </p:childTnLst>
                                </p:cTn>
                              </p:par>
                            </p:childTnLst>
                          </p:cTn>
                        </p:par>
                        <p:par>
                          <p:cTn id="233" fill="hold">
                            <p:stCondLst>
                              <p:cond delay="28000"/>
                            </p:stCondLst>
                            <p:childTnLst>
                              <p:par>
                                <p:cTn id="234" presetID="10" presetClass="entr" presetSubtype="0" fill="hold" nodeType="afterEffect">
                                  <p:stCondLst>
                                    <p:cond delay="0"/>
                                  </p:stCondLst>
                                  <p:childTnLst>
                                    <p:set>
                                      <p:cBhvr>
                                        <p:cTn id="235" dur="1" fill="hold">
                                          <p:stCondLst>
                                            <p:cond delay="0"/>
                                          </p:stCondLst>
                                        </p:cTn>
                                        <p:tgtEl>
                                          <p:spTgt spid="228">
                                            <p:txEl>
                                              <p:charRg st="1" end="1"/>
                                            </p:txEl>
                                          </p:spTgt>
                                        </p:tgtEl>
                                        <p:attrNameLst>
                                          <p:attrName>style.visibility</p:attrName>
                                        </p:attrNameLst>
                                      </p:cBhvr>
                                      <p:to>
                                        <p:strVal val="visible"/>
                                      </p:to>
                                    </p:set>
                                    <p:animEffect transition="in" filter="fade">
                                      <p:cBhvr>
                                        <p:cTn id="236" dur="500"/>
                                        <p:tgtEl>
                                          <p:spTgt spid="228">
                                            <p:txEl>
                                              <p:charRg st="1" end="1"/>
                                            </p:txEl>
                                          </p:spTgt>
                                        </p:tgtEl>
                                      </p:cBhvr>
                                    </p:animEffect>
                                  </p:childTnLst>
                                </p:cTn>
                              </p:par>
                            </p:childTnLst>
                          </p:cTn>
                        </p:par>
                        <p:par>
                          <p:cTn id="237" fill="hold">
                            <p:stCondLst>
                              <p:cond delay="28500"/>
                            </p:stCondLst>
                            <p:childTnLst>
                              <p:par>
                                <p:cTn id="238" presetID="10" presetClass="entr" presetSubtype="0" fill="hold" nodeType="afterEffect">
                                  <p:stCondLst>
                                    <p:cond delay="0"/>
                                  </p:stCondLst>
                                  <p:childTnLst>
                                    <p:set>
                                      <p:cBhvr>
                                        <p:cTn id="239" dur="1" fill="hold">
                                          <p:stCondLst>
                                            <p:cond delay="0"/>
                                          </p:stCondLst>
                                        </p:cTn>
                                        <p:tgtEl>
                                          <p:spTgt spid="228">
                                            <p:txEl>
                                              <p:charRg st="1" end="1"/>
                                            </p:txEl>
                                          </p:spTgt>
                                        </p:tgtEl>
                                        <p:attrNameLst>
                                          <p:attrName>style.visibility</p:attrName>
                                        </p:attrNameLst>
                                      </p:cBhvr>
                                      <p:to>
                                        <p:strVal val="visible"/>
                                      </p:to>
                                    </p:set>
                                    <p:animEffect transition="in" filter="fade">
                                      <p:cBhvr>
                                        <p:cTn id="240" dur="500"/>
                                        <p:tgtEl>
                                          <p:spTgt spid="228">
                                            <p:txEl>
                                              <p:charRg st="1" end="1"/>
                                            </p:txEl>
                                          </p:spTgt>
                                        </p:tgtEl>
                                      </p:cBhvr>
                                    </p:animEffect>
                                  </p:childTnLst>
                                </p:cTn>
                              </p:par>
                            </p:childTnLst>
                          </p:cTn>
                        </p:par>
                        <p:par>
                          <p:cTn id="241" fill="hold">
                            <p:stCondLst>
                              <p:cond delay="29000"/>
                            </p:stCondLst>
                            <p:childTnLst>
                              <p:par>
                                <p:cTn id="242" presetID="10" presetClass="entr" presetSubtype="0" fill="hold" nodeType="afterEffect">
                                  <p:stCondLst>
                                    <p:cond delay="0"/>
                                  </p:stCondLst>
                                  <p:childTnLst>
                                    <p:set>
                                      <p:cBhvr>
                                        <p:cTn id="243" dur="1" fill="hold">
                                          <p:stCondLst>
                                            <p:cond delay="0"/>
                                          </p:stCondLst>
                                        </p:cTn>
                                        <p:tgtEl>
                                          <p:spTgt spid="228">
                                            <p:txEl>
                                              <p:charRg st="1" end="1"/>
                                            </p:txEl>
                                          </p:spTgt>
                                        </p:tgtEl>
                                        <p:attrNameLst>
                                          <p:attrName>style.visibility</p:attrName>
                                        </p:attrNameLst>
                                      </p:cBhvr>
                                      <p:to>
                                        <p:strVal val="visible"/>
                                      </p:to>
                                    </p:set>
                                    <p:animEffect transition="in" filter="fade">
                                      <p:cBhvr>
                                        <p:cTn id="244" dur="500"/>
                                        <p:tgtEl>
                                          <p:spTgt spid="228">
                                            <p:txEl>
                                              <p:charRg st="1" end="1"/>
                                            </p:txEl>
                                          </p:spTgt>
                                        </p:tgtEl>
                                      </p:cBhvr>
                                    </p:animEffect>
                                  </p:childTnLst>
                                </p:cTn>
                              </p:par>
                            </p:childTnLst>
                          </p:cTn>
                        </p:par>
                        <p:par>
                          <p:cTn id="245" fill="hold">
                            <p:stCondLst>
                              <p:cond delay="29500"/>
                            </p:stCondLst>
                            <p:childTnLst>
                              <p:par>
                                <p:cTn id="246" presetID="10" presetClass="entr" presetSubtype="0" fill="hold" nodeType="afterEffect">
                                  <p:stCondLst>
                                    <p:cond delay="0"/>
                                  </p:stCondLst>
                                  <p:childTnLst>
                                    <p:set>
                                      <p:cBhvr>
                                        <p:cTn id="247" dur="1" fill="hold">
                                          <p:stCondLst>
                                            <p:cond delay="0"/>
                                          </p:stCondLst>
                                        </p:cTn>
                                        <p:tgtEl>
                                          <p:spTgt spid="228">
                                            <p:txEl>
                                              <p:charRg st="1" end="1"/>
                                            </p:txEl>
                                          </p:spTgt>
                                        </p:tgtEl>
                                        <p:attrNameLst>
                                          <p:attrName>style.visibility</p:attrName>
                                        </p:attrNameLst>
                                      </p:cBhvr>
                                      <p:to>
                                        <p:strVal val="visible"/>
                                      </p:to>
                                    </p:set>
                                    <p:animEffect transition="in" filter="fade">
                                      <p:cBhvr>
                                        <p:cTn id="248" dur="500"/>
                                        <p:tgtEl>
                                          <p:spTgt spid="228">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am04">
  <p:cSld name="Team04">
    <p:spTree>
      <p:nvGrpSpPr>
        <p:cNvPr id="1" name="Shape 230"/>
        <p:cNvGrpSpPr/>
        <p:nvPr/>
      </p:nvGrpSpPr>
      <p:grpSpPr>
        <a:xfrm>
          <a:off x="0" y="0"/>
          <a:ext cx="0" cy="0"/>
          <a:chOff x="0" y="0"/>
          <a:chExt cx="0" cy="0"/>
        </a:xfrm>
      </p:grpSpPr>
      <p:sp>
        <p:nvSpPr>
          <p:cNvPr id="231" name="Google Shape;231;p354"/>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32" name="Google Shape;232;p354"/>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33" name="Google Shape;233;p354"/>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234" name="Google Shape;234;p354"/>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235" name="Google Shape;235;p354"/>
          <p:cNvSpPr>
            <a:spLocks noGrp="1"/>
          </p:cNvSpPr>
          <p:nvPr>
            <p:ph type="pic" idx="2"/>
          </p:nvPr>
        </p:nvSpPr>
        <p:spPr>
          <a:xfrm>
            <a:off x="736663" y="1409834"/>
            <a:ext cx="2481605"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36" name="Google Shape;236;p354"/>
          <p:cNvSpPr/>
          <p:nvPr/>
        </p:nvSpPr>
        <p:spPr>
          <a:xfrm>
            <a:off x="736664" y="3227943"/>
            <a:ext cx="2481605" cy="561221"/>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37" name="Google Shape;237;p354"/>
          <p:cNvSpPr txBox="1">
            <a:spLocks noGrp="1"/>
          </p:cNvSpPr>
          <p:nvPr>
            <p:ph type="body" idx="3"/>
          </p:nvPr>
        </p:nvSpPr>
        <p:spPr>
          <a:xfrm>
            <a:off x="736664" y="3241367"/>
            <a:ext cx="248160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38" name="Google Shape;238;p354"/>
          <p:cNvSpPr>
            <a:spLocks noGrp="1"/>
          </p:cNvSpPr>
          <p:nvPr>
            <p:ph type="pic" idx="4"/>
          </p:nvPr>
        </p:nvSpPr>
        <p:spPr>
          <a:xfrm>
            <a:off x="3501466" y="1409834"/>
            <a:ext cx="2481605"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39" name="Google Shape;239;p354"/>
          <p:cNvSpPr/>
          <p:nvPr/>
        </p:nvSpPr>
        <p:spPr>
          <a:xfrm>
            <a:off x="3501467" y="3227943"/>
            <a:ext cx="2481605" cy="561221"/>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40" name="Google Shape;240;p354"/>
          <p:cNvSpPr txBox="1">
            <a:spLocks noGrp="1"/>
          </p:cNvSpPr>
          <p:nvPr>
            <p:ph type="body" idx="5"/>
          </p:nvPr>
        </p:nvSpPr>
        <p:spPr>
          <a:xfrm>
            <a:off x="3501467" y="3241367"/>
            <a:ext cx="248160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41" name="Google Shape;241;p354"/>
          <p:cNvSpPr>
            <a:spLocks noGrp="1"/>
          </p:cNvSpPr>
          <p:nvPr>
            <p:ph type="pic" idx="6"/>
          </p:nvPr>
        </p:nvSpPr>
        <p:spPr>
          <a:xfrm>
            <a:off x="6244666" y="1409834"/>
            <a:ext cx="2481605"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42" name="Google Shape;242;p354"/>
          <p:cNvSpPr/>
          <p:nvPr/>
        </p:nvSpPr>
        <p:spPr>
          <a:xfrm>
            <a:off x="6244667" y="3227943"/>
            <a:ext cx="2481605" cy="561221"/>
          </a:xfrm>
          <a:prstGeom prst="rect">
            <a:avLst/>
          </a:pr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43" name="Google Shape;243;p354"/>
          <p:cNvSpPr txBox="1">
            <a:spLocks noGrp="1"/>
          </p:cNvSpPr>
          <p:nvPr>
            <p:ph type="body" idx="7"/>
          </p:nvPr>
        </p:nvSpPr>
        <p:spPr>
          <a:xfrm>
            <a:off x="6244667" y="3241367"/>
            <a:ext cx="248160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44" name="Google Shape;244;p354"/>
          <p:cNvSpPr>
            <a:spLocks noGrp="1"/>
          </p:cNvSpPr>
          <p:nvPr>
            <p:ph type="pic" idx="8"/>
          </p:nvPr>
        </p:nvSpPr>
        <p:spPr>
          <a:xfrm>
            <a:off x="8987866" y="1409834"/>
            <a:ext cx="2481605"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45" name="Google Shape;245;p354"/>
          <p:cNvSpPr/>
          <p:nvPr/>
        </p:nvSpPr>
        <p:spPr>
          <a:xfrm>
            <a:off x="8987867" y="3227943"/>
            <a:ext cx="2481605" cy="561221"/>
          </a:xfrm>
          <a:prstGeom prst="rect">
            <a:avLst/>
          </a:pr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46" name="Google Shape;246;p354"/>
          <p:cNvSpPr txBox="1">
            <a:spLocks noGrp="1"/>
          </p:cNvSpPr>
          <p:nvPr>
            <p:ph type="body" idx="9"/>
          </p:nvPr>
        </p:nvSpPr>
        <p:spPr>
          <a:xfrm>
            <a:off x="8987867" y="3241367"/>
            <a:ext cx="248160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47" name="Google Shape;247;p354"/>
          <p:cNvSpPr>
            <a:spLocks noGrp="1"/>
          </p:cNvSpPr>
          <p:nvPr>
            <p:ph type="pic" idx="13"/>
          </p:nvPr>
        </p:nvSpPr>
        <p:spPr>
          <a:xfrm>
            <a:off x="736663" y="3971308"/>
            <a:ext cx="2481605"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48" name="Google Shape;248;p354"/>
          <p:cNvSpPr/>
          <p:nvPr/>
        </p:nvSpPr>
        <p:spPr>
          <a:xfrm>
            <a:off x="736664" y="5789416"/>
            <a:ext cx="2481605" cy="561221"/>
          </a:xfrm>
          <a:prstGeom prst="rect">
            <a:avLst/>
          </a:prstGeom>
          <a:solidFill>
            <a:schemeClr val="accent5"/>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49" name="Google Shape;249;p354"/>
          <p:cNvSpPr txBox="1">
            <a:spLocks noGrp="1"/>
          </p:cNvSpPr>
          <p:nvPr>
            <p:ph type="body" idx="14"/>
          </p:nvPr>
        </p:nvSpPr>
        <p:spPr>
          <a:xfrm>
            <a:off x="736664" y="5802840"/>
            <a:ext cx="248160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50" name="Google Shape;250;p354"/>
          <p:cNvSpPr>
            <a:spLocks noGrp="1"/>
          </p:cNvSpPr>
          <p:nvPr>
            <p:ph type="pic" idx="15"/>
          </p:nvPr>
        </p:nvSpPr>
        <p:spPr>
          <a:xfrm>
            <a:off x="3501466" y="3971308"/>
            <a:ext cx="2481605"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51" name="Google Shape;251;p354"/>
          <p:cNvSpPr/>
          <p:nvPr/>
        </p:nvSpPr>
        <p:spPr>
          <a:xfrm>
            <a:off x="3501467" y="5789416"/>
            <a:ext cx="2481605" cy="561221"/>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52" name="Google Shape;252;p354"/>
          <p:cNvSpPr txBox="1">
            <a:spLocks noGrp="1"/>
          </p:cNvSpPr>
          <p:nvPr>
            <p:ph type="body" idx="16"/>
          </p:nvPr>
        </p:nvSpPr>
        <p:spPr>
          <a:xfrm>
            <a:off x="3501467" y="5802840"/>
            <a:ext cx="248160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53" name="Google Shape;253;p354"/>
          <p:cNvSpPr>
            <a:spLocks noGrp="1"/>
          </p:cNvSpPr>
          <p:nvPr>
            <p:ph type="pic" idx="17"/>
          </p:nvPr>
        </p:nvSpPr>
        <p:spPr>
          <a:xfrm>
            <a:off x="6244666" y="3971308"/>
            <a:ext cx="2481605"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54" name="Google Shape;254;p354"/>
          <p:cNvSpPr/>
          <p:nvPr/>
        </p:nvSpPr>
        <p:spPr>
          <a:xfrm>
            <a:off x="6244667" y="5789416"/>
            <a:ext cx="2481605" cy="561221"/>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55" name="Google Shape;255;p354"/>
          <p:cNvSpPr txBox="1">
            <a:spLocks noGrp="1"/>
          </p:cNvSpPr>
          <p:nvPr>
            <p:ph type="body" idx="18"/>
          </p:nvPr>
        </p:nvSpPr>
        <p:spPr>
          <a:xfrm>
            <a:off x="6244667" y="5802840"/>
            <a:ext cx="248160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56" name="Google Shape;256;p354"/>
          <p:cNvSpPr>
            <a:spLocks noGrp="1"/>
          </p:cNvSpPr>
          <p:nvPr>
            <p:ph type="pic" idx="19"/>
          </p:nvPr>
        </p:nvSpPr>
        <p:spPr>
          <a:xfrm>
            <a:off x="8987866" y="3971308"/>
            <a:ext cx="2481605"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57" name="Google Shape;257;p354"/>
          <p:cNvSpPr/>
          <p:nvPr/>
        </p:nvSpPr>
        <p:spPr>
          <a:xfrm>
            <a:off x="8987867" y="5789416"/>
            <a:ext cx="2481605" cy="561221"/>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58" name="Google Shape;258;p354"/>
          <p:cNvSpPr txBox="1">
            <a:spLocks noGrp="1"/>
          </p:cNvSpPr>
          <p:nvPr>
            <p:ph type="body" idx="20"/>
          </p:nvPr>
        </p:nvSpPr>
        <p:spPr>
          <a:xfrm>
            <a:off x="8987867" y="5802840"/>
            <a:ext cx="248160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87307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500"/>
                                        <p:tgtEl>
                                          <p:spTgt spid="2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2">
                                            <p:txEl>
                                              <p:pRg st="0" end="0"/>
                                            </p:txEl>
                                          </p:spTgt>
                                        </p:tgtEl>
                                        <p:attrNameLst>
                                          <p:attrName>style.visibility</p:attrName>
                                        </p:attrNameLst>
                                      </p:cBhvr>
                                      <p:to>
                                        <p:strVal val="visible"/>
                                      </p:to>
                                    </p:set>
                                    <p:animEffect transition="in" filter="fade">
                                      <p:cBhvr>
                                        <p:cTn id="11" dur="500"/>
                                        <p:tgtEl>
                                          <p:spTgt spid="23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2">
                                            <p:txEl>
                                              <p:charRg st="1" end="1"/>
                                            </p:txEl>
                                          </p:spTgt>
                                        </p:tgtEl>
                                        <p:attrNameLst>
                                          <p:attrName>style.visibility</p:attrName>
                                        </p:attrNameLst>
                                      </p:cBhvr>
                                      <p:to>
                                        <p:strVal val="visible"/>
                                      </p:to>
                                    </p:set>
                                    <p:animEffect transition="in" filter="fade">
                                      <p:cBhvr>
                                        <p:cTn id="15" dur="500"/>
                                        <p:tgtEl>
                                          <p:spTgt spid="232">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2">
                                            <p:txEl>
                                              <p:charRg st="1" end="1"/>
                                            </p:txEl>
                                          </p:spTgt>
                                        </p:tgtEl>
                                        <p:attrNameLst>
                                          <p:attrName>style.visibility</p:attrName>
                                        </p:attrNameLst>
                                      </p:cBhvr>
                                      <p:to>
                                        <p:strVal val="visible"/>
                                      </p:to>
                                    </p:set>
                                    <p:animEffect transition="in" filter="fade">
                                      <p:cBhvr>
                                        <p:cTn id="19" dur="500"/>
                                        <p:tgtEl>
                                          <p:spTgt spid="232">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2">
                                            <p:txEl>
                                              <p:charRg st="1" end="1"/>
                                            </p:txEl>
                                          </p:spTgt>
                                        </p:tgtEl>
                                        <p:attrNameLst>
                                          <p:attrName>style.visibility</p:attrName>
                                        </p:attrNameLst>
                                      </p:cBhvr>
                                      <p:to>
                                        <p:strVal val="visible"/>
                                      </p:to>
                                    </p:set>
                                    <p:animEffect transition="in" filter="fade">
                                      <p:cBhvr>
                                        <p:cTn id="23" dur="500"/>
                                        <p:tgtEl>
                                          <p:spTgt spid="232">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32">
                                            <p:txEl>
                                              <p:charRg st="1" end="1"/>
                                            </p:txEl>
                                          </p:spTgt>
                                        </p:tgtEl>
                                        <p:attrNameLst>
                                          <p:attrName>style.visibility</p:attrName>
                                        </p:attrNameLst>
                                      </p:cBhvr>
                                      <p:to>
                                        <p:strVal val="visible"/>
                                      </p:to>
                                    </p:set>
                                    <p:animEffect transition="in" filter="fade">
                                      <p:cBhvr>
                                        <p:cTn id="27" dur="500"/>
                                        <p:tgtEl>
                                          <p:spTgt spid="232">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32">
                                            <p:txEl>
                                              <p:charRg st="1" end="1"/>
                                            </p:txEl>
                                          </p:spTgt>
                                        </p:tgtEl>
                                        <p:attrNameLst>
                                          <p:attrName>style.visibility</p:attrName>
                                        </p:attrNameLst>
                                      </p:cBhvr>
                                      <p:to>
                                        <p:strVal val="visible"/>
                                      </p:to>
                                    </p:set>
                                    <p:animEffect transition="in" filter="fade">
                                      <p:cBhvr>
                                        <p:cTn id="31" dur="500"/>
                                        <p:tgtEl>
                                          <p:spTgt spid="232">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32">
                                            <p:txEl>
                                              <p:charRg st="1" end="1"/>
                                            </p:txEl>
                                          </p:spTgt>
                                        </p:tgtEl>
                                        <p:attrNameLst>
                                          <p:attrName>style.visibility</p:attrName>
                                        </p:attrNameLst>
                                      </p:cBhvr>
                                      <p:to>
                                        <p:strVal val="visible"/>
                                      </p:to>
                                    </p:set>
                                    <p:animEffect transition="in" filter="fade">
                                      <p:cBhvr>
                                        <p:cTn id="35" dur="500"/>
                                        <p:tgtEl>
                                          <p:spTgt spid="232">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32">
                                            <p:txEl>
                                              <p:charRg st="1" end="1"/>
                                            </p:txEl>
                                          </p:spTgt>
                                        </p:tgtEl>
                                        <p:attrNameLst>
                                          <p:attrName>style.visibility</p:attrName>
                                        </p:attrNameLst>
                                      </p:cBhvr>
                                      <p:to>
                                        <p:strVal val="visible"/>
                                      </p:to>
                                    </p:set>
                                    <p:animEffect transition="in" filter="fade">
                                      <p:cBhvr>
                                        <p:cTn id="39" dur="500"/>
                                        <p:tgtEl>
                                          <p:spTgt spid="232">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32">
                                            <p:txEl>
                                              <p:charRg st="1" end="1"/>
                                            </p:txEl>
                                          </p:spTgt>
                                        </p:tgtEl>
                                        <p:attrNameLst>
                                          <p:attrName>style.visibility</p:attrName>
                                        </p:attrNameLst>
                                      </p:cBhvr>
                                      <p:to>
                                        <p:strVal val="visible"/>
                                      </p:to>
                                    </p:set>
                                    <p:animEffect transition="in" filter="fade">
                                      <p:cBhvr>
                                        <p:cTn id="43" dur="500"/>
                                        <p:tgtEl>
                                          <p:spTgt spid="232">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35"/>
                                        </p:tgtEl>
                                        <p:attrNameLst>
                                          <p:attrName>style.visibility</p:attrName>
                                        </p:attrNameLst>
                                      </p:cBhvr>
                                      <p:to>
                                        <p:strVal val="visible"/>
                                      </p:to>
                                    </p:set>
                                    <p:animEffect transition="in" filter="fade">
                                      <p:cBhvr>
                                        <p:cTn id="47" dur="500"/>
                                        <p:tgtEl>
                                          <p:spTgt spid="235"/>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36"/>
                                        </p:tgtEl>
                                        <p:attrNameLst>
                                          <p:attrName>style.visibility</p:attrName>
                                        </p:attrNameLst>
                                      </p:cBhvr>
                                      <p:to>
                                        <p:strVal val="visible"/>
                                      </p:to>
                                    </p:set>
                                    <p:animEffect transition="in" filter="fade">
                                      <p:cBhvr>
                                        <p:cTn id="51" dur="500"/>
                                        <p:tgtEl>
                                          <p:spTgt spid="236"/>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37">
                                            <p:txEl>
                                              <p:pRg st="0" end="0"/>
                                            </p:txEl>
                                          </p:spTgt>
                                        </p:tgtEl>
                                        <p:attrNameLst>
                                          <p:attrName>style.visibility</p:attrName>
                                        </p:attrNameLst>
                                      </p:cBhvr>
                                      <p:to>
                                        <p:strVal val="visible"/>
                                      </p:to>
                                    </p:set>
                                    <p:animEffect transition="in" filter="fade">
                                      <p:cBhvr>
                                        <p:cTn id="55" dur="500"/>
                                        <p:tgtEl>
                                          <p:spTgt spid="237">
                                            <p:txEl>
                                              <p:pRg st="0" end="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37">
                                            <p:txEl>
                                              <p:charRg st="1" end="1"/>
                                            </p:txEl>
                                          </p:spTgt>
                                        </p:tgtEl>
                                        <p:attrNameLst>
                                          <p:attrName>style.visibility</p:attrName>
                                        </p:attrNameLst>
                                      </p:cBhvr>
                                      <p:to>
                                        <p:strVal val="visible"/>
                                      </p:to>
                                    </p:set>
                                    <p:animEffect transition="in" filter="fade">
                                      <p:cBhvr>
                                        <p:cTn id="59" dur="500"/>
                                        <p:tgtEl>
                                          <p:spTgt spid="237">
                                            <p:txEl>
                                              <p:char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37">
                                            <p:txEl>
                                              <p:charRg st="1" end="1"/>
                                            </p:txEl>
                                          </p:spTgt>
                                        </p:tgtEl>
                                        <p:attrNameLst>
                                          <p:attrName>style.visibility</p:attrName>
                                        </p:attrNameLst>
                                      </p:cBhvr>
                                      <p:to>
                                        <p:strVal val="visible"/>
                                      </p:to>
                                    </p:set>
                                    <p:animEffect transition="in" filter="fade">
                                      <p:cBhvr>
                                        <p:cTn id="63" dur="500"/>
                                        <p:tgtEl>
                                          <p:spTgt spid="237">
                                            <p:txEl>
                                              <p:char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37">
                                            <p:txEl>
                                              <p:charRg st="1" end="1"/>
                                            </p:txEl>
                                          </p:spTgt>
                                        </p:tgtEl>
                                        <p:attrNameLst>
                                          <p:attrName>style.visibility</p:attrName>
                                        </p:attrNameLst>
                                      </p:cBhvr>
                                      <p:to>
                                        <p:strVal val="visible"/>
                                      </p:to>
                                    </p:set>
                                    <p:animEffect transition="in" filter="fade">
                                      <p:cBhvr>
                                        <p:cTn id="67" dur="500"/>
                                        <p:tgtEl>
                                          <p:spTgt spid="237">
                                            <p:txEl>
                                              <p:charRg st="1" end="1"/>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37">
                                            <p:txEl>
                                              <p:charRg st="1" end="1"/>
                                            </p:txEl>
                                          </p:spTgt>
                                        </p:tgtEl>
                                        <p:attrNameLst>
                                          <p:attrName>style.visibility</p:attrName>
                                        </p:attrNameLst>
                                      </p:cBhvr>
                                      <p:to>
                                        <p:strVal val="visible"/>
                                      </p:to>
                                    </p:set>
                                    <p:animEffect transition="in" filter="fade">
                                      <p:cBhvr>
                                        <p:cTn id="71" dur="500"/>
                                        <p:tgtEl>
                                          <p:spTgt spid="237">
                                            <p:txEl>
                                              <p:charRg st="1" end="1"/>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237">
                                            <p:txEl>
                                              <p:charRg st="1" end="1"/>
                                            </p:txEl>
                                          </p:spTgt>
                                        </p:tgtEl>
                                        <p:attrNameLst>
                                          <p:attrName>style.visibility</p:attrName>
                                        </p:attrNameLst>
                                      </p:cBhvr>
                                      <p:to>
                                        <p:strVal val="visible"/>
                                      </p:to>
                                    </p:set>
                                    <p:animEffect transition="in" filter="fade">
                                      <p:cBhvr>
                                        <p:cTn id="75" dur="500"/>
                                        <p:tgtEl>
                                          <p:spTgt spid="237">
                                            <p:txEl>
                                              <p:charRg st="1" end="1"/>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237">
                                            <p:txEl>
                                              <p:charRg st="1" end="1"/>
                                            </p:txEl>
                                          </p:spTgt>
                                        </p:tgtEl>
                                        <p:attrNameLst>
                                          <p:attrName>style.visibility</p:attrName>
                                        </p:attrNameLst>
                                      </p:cBhvr>
                                      <p:to>
                                        <p:strVal val="visible"/>
                                      </p:to>
                                    </p:set>
                                    <p:animEffect transition="in" filter="fade">
                                      <p:cBhvr>
                                        <p:cTn id="79" dur="500"/>
                                        <p:tgtEl>
                                          <p:spTgt spid="237">
                                            <p:txEl>
                                              <p:charRg st="1" end="1"/>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237">
                                            <p:txEl>
                                              <p:charRg st="1" end="1"/>
                                            </p:txEl>
                                          </p:spTgt>
                                        </p:tgtEl>
                                        <p:attrNameLst>
                                          <p:attrName>style.visibility</p:attrName>
                                        </p:attrNameLst>
                                      </p:cBhvr>
                                      <p:to>
                                        <p:strVal val="visible"/>
                                      </p:to>
                                    </p:set>
                                    <p:animEffect transition="in" filter="fade">
                                      <p:cBhvr>
                                        <p:cTn id="83" dur="500"/>
                                        <p:tgtEl>
                                          <p:spTgt spid="237">
                                            <p:txEl>
                                              <p:charRg st="1" end="1"/>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237">
                                            <p:txEl>
                                              <p:charRg st="1" end="1"/>
                                            </p:txEl>
                                          </p:spTgt>
                                        </p:tgtEl>
                                        <p:attrNameLst>
                                          <p:attrName>style.visibility</p:attrName>
                                        </p:attrNameLst>
                                      </p:cBhvr>
                                      <p:to>
                                        <p:strVal val="visible"/>
                                      </p:to>
                                    </p:set>
                                    <p:animEffect transition="in" filter="fade">
                                      <p:cBhvr>
                                        <p:cTn id="87" dur="500"/>
                                        <p:tgtEl>
                                          <p:spTgt spid="237">
                                            <p:txEl>
                                              <p:charRg st="1" end="1"/>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238"/>
                                        </p:tgtEl>
                                        <p:attrNameLst>
                                          <p:attrName>style.visibility</p:attrName>
                                        </p:attrNameLst>
                                      </p:cBhvr>
                                      <p:to>
                                        <p:strVal val="visible"/>
                                      </p:to>
                                    </p:set>
                                    <p:animEffect transition="in" filter="fade">
                                      <p:cBhvr>
                                        <p:cTn id="91" dur="500"/>
                                        <p:tgtEl>
                                          <p:spTgt spid="238"/>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239"/>
                                        </p:tgtEl>
                                        <p:attrNameLst>
                                          <p:attrName>style.visibility</p:attrName>
                                        </p:attrNameLst>
                                      </p:cBhvr>
                                      <p:to>
                                        <p:strVal val="visible"/>
                                      </p:to>
                                    </p:set>
                                    <p:animEffect transition="in" filter="fade">
                                      <p:cBhvr>
                                        <p:cTn id="95" dur="500"/>
                                        <p:tgtEl>
                                          <p:spTgt spid="239"/>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240">
                                            <p:txEl>
                                              <p:pRg st="0" end="0"/>
                                            </p:txEl>
                                          </p:spTgt>
                                        </p:tgtEl>
                                        <p:attrNameLst>
                                          <p:attrName>style.visibility</p:attrName>
                                        </p:attrNameLst>
                                      </p:cBhvr>
                                      <p:to>
                                        <p:strVal val="visible"/>
                                      </p:to>
                                    </p:set>
                                    <p:animEffect transition="in" filter="fade">
                                      <p:cBhvr>
                                        <p:cTn id="99" dur="500"/>
                                        <p:tgtEl>
                                          <p:spTgt spid="240">
                                            <p:txEl>
                                              <p:pRg st="0" end="0"/>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240">
                                            <p:txEl>
                                              <p:charRg st="1" end="1"/>
                                            </p:txEl>
                                          </p:spTgt>
                                        </p:tgtEl>
                                        <p:attrNameLst>
                                          <p:attrName>style.visibility</p:attrName>
                                        </p:attrNameLst>
                                      </p:cBhvr>
                                      <p:to>
                                        <p:strVal val="visible"/>
                                      </p:to>
                                    </p:set>
                                    <p:animEffect transition="in" filter="fade">
                                      <p:cBhvr>
                                        <p:cTn id="103" dur="500"/>
                                        <p:tgtEl>
                                          <p:spTgt spid="240">
                                            <p:txEl>
                                              <p:charRg st="1" end="1"/>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240">
                                            <p:txEl>
                                              <p:charRg st="1" end="1"/>
                                            </p:txEl>
                                          </p:spTgt>
                                        </p:tgtEl>
                                        <p:attrNameLst>
                                          <p:attrName>style.visibility</p:attrName>
                                        </p:attrNameLst>
                                      </p:cBhvr>
                                      <p:to>
                                        <p:strVal val="visible"/>
                                      </p:to>
                                    </p:set>
                                    <p:animEffect transition="in" filter="fade">
                                      <p:cBhvr>
                                        <p:cTn id="107" dur="500"/>
                                        <p:tgtEl>
                                          <p:spTgt spid="240">
                                            <p:txEl>
                                              <p:charRg st="1" end="1"/>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240">
                                            <p:txEl>
                                              <p:charRg st="1" end="1"/>
                                            </p:txEl>
                                          </p:spTgt>
                                        </p:tgtEl>
                                        <p:attrNameLst>
                                          <p:attrName>style.visibility</p:attrName>
                                        </p:attrNameLst>
                                      </p:cBhvr>
                                      <p:to>
                                        <p:strVal val="visible"/>
                                      </p:to>
                                    </p:set>
                                    <p:animEffect transition="in" filter="fade">
                                      <p:cBhvr>
                                        <p:cTn id="111" dur="500"/>
                                        <p:tgtEl>
                                          <p:spTgt spid="240">
                                            <p:txEl>
                                              <p:charRg st="1" end="1"/>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240">
                                            <p:txEl>
                                              <p:charRg st="1" end="1"/>
                                            </p:txEl>
                                          </p:spTgt>
                                        </p:tgtEl>
                                        <p:attrNameLst>
                                          <p:attrName>style.visibility</p:attrName>
                                        </p:attrNameLst>
                                      </p:cBhvr>
                                      <p:to>
                                        <p:strVal val="visible"/>
                                      </p:to>
                                    </p:set>
                                    <p:animEffect transition="in" filter="fade">
                                      <p:cBhvr>
                                        <p:cTn id="115" dur="500"/>
                                        <p:tgtEl>
                                          <p:spTgt spid="240">
                                            <p:txEl>
                                              <p:charRg st="1" end="1"/>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240">
                                            <p:txEl>
                                              <p:charRg st="1" end="1"/>
                                            </p:txEl>
                                          </p:spTgt>
                                        </p:tgtEl>
                                        <p:attrNameLst>
                                          <p:attrName>style.visibility</p:attrName>
                                        </p:attrNameLst>
                                      </p:cBhvr>
                                      <p:to>
                                        <p:strVal val="visible"/>
                                      </p:to>
                                    </p:set>
                                    <p:animEffect transition="in" filter="fade">
                                      <p:cBhvr>
                                        <p:cTn id="119" dur="500"/>
                                        <p:tgtEl>
                                          <p:spTgt spid="240">
                                            <p:txEl>
                                              <p:charRg st="1" end="1"/>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240">
                                            <p:txEl>
                                              <p:charRg st="1" end="1"/>
                                            </p:txEl>
                                          </p:spTgt>
                                        </p:tgtEl>
                                        <p:attrNameLst>
                                          <p:attrName>style.visibility</p:attrName>
                                        </p:attrNameLst>
                                      </p:cBhvr>
                                      <p:to>
                                        <p:strVal val="visible"/>
                                      </p:to>
                                    </p:set>
                                    <p:animEffect transition="in" filter="fade">
                                      <p:cBhvr>
                                        <p:cTn id="123" dur="500"/>
                                        <p:tgtEl>
                                          <p:spTgt spid="240">
                                            <p:txEl>
                                              <p:charRg st="1" end="1"/>
                                            </p:txEl>
                                          </p:spTgt>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240">
                                            <p:txEl>
                                              <p:charRg st="1" end="1"/>
                                            </p:txEl>
                                          </p:spTgt>
                                        </p:tgtEl>
                                        <p:attrNameLst>
                                          <p:attrName>style.visibility</p:attrName>
                                        </p:attrNameLst>
                                      </p:cBhvr>
                                      <p:to>
                                        <p:strVal val="visible"/>
                                      </p:to>
                                    </p:set>
                                    <p:animEffect transition="in" filter="fade">
                                      <p:cBhvr>
                                        <p:cTn id="127" dur="500"/>
                                        <p:tgtEl>
                                          <p:spTgt spid="240">
                                            <p:txEl>
                                              <p:charRg st="1" end="1"/>
                                            </p:txEl>
                                          </p:spTgt>
                                        </p:tgtEl>
                                      </p:cBhvr>
                                    </p:animEffect>
                                  </p:childTnLst>
                                </p:cTn>
                              </p:par>
                            </p:childTnLst>
                          </p:cTn>
                        </p:par>
                        <p:par>
                          <p:cTn id="128" fill="hold">
                            <p:stCondLst>
                              <p:cond delay="15500"/>
                            </p:stCondLst>
                            <p:childTnLst>
                              <p:par>
                                <p:cTn id="129" presetID="10" presetClass="entr" presetSubtype="0" fill="hold" nodeType="afterEffect">
                                  <p:stCondLst>
                                    <p:cond delay="0"/>
                                  </p:stCondLst>
                                  <p:childTnLst>
                                    <p:set>
                                      <p:cBhvr>
                                        <p:cTn id="130" dur="1" fill="hold">
                                          <p:stCondLst>
                                            <p:cond delay="0"/>
                                          </p:stCondLst>
                                        </p:cTn>
                                        <p:tgtEl>
                                          <p:spTgt spid="240">
                                            <p:txEl>
                                              <p:charRg st="1" end="1"/>
                                            </p:txEl>
                                          </p:spTgt>
                                        </p:tgtEl>
                                        <p:attrNameLst>
                                          <p:attrName>style.visibility</p:attrName>
                                        </p:attrNameLst>
                                      </p:cBhvr>
                                      <p:to>
                                        <p:strVal val="visible"/>
                                      </p:to>
                                    </p:set>
                                    <p:animEffect transition="in" filter="fade">
                                      <p:cBhvr>
                                        <p:cTn id="131" dur="500"/>
                                        <p:tgtEl>
                                          <p:spTgt spid="240">
                                            <p:txEl>
                                              <p:charRg st="1" end="1"/>
                                            </p:txEl>
                                          </p:spTgt>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241"/>
                                        </p:tgtEl>
                                        <p:attrNameLst>
                                          <p:attrName>style.visibility</p:attrName>
                                        </p:attrNameLst>
                                      </p:cBhvr>
                                      <p:to>
                                        <p:strVal val="visible"/>
                                      </p:to>
                                    </p:set>
                                    <p:animEffect transition="in" filter="fade">
                                      <p:cBhvr>
                                        <p:cTn id="135" dur="500"/>
                                        <p:tgtEl>
                                          <p:spTgt spid="241"/>
                                        </p:tgtEl>
                                      </p:cBhvr>
                                    </p:animEffect>
                                  </p:childTnLst>
                                </p:cTn>
                              </p:par>
                            </p:childTnLst>
                          </p:cTn>
                        </p:par>
                        <p:par>
                          <p:cTn id="136" fill="hold">
                            <p:stCondLst>
                              <p:cond delay="16500"/>
                            </p:stCondLst>
                            <p:childTnLst>
                              <p:par>
                                <p:cTn id="137" presetID="10" presetClass="entr" presetSubtype="0" fill="hold" nodeType="afterEffect">
                                  <p:stCondLst>
                                    <p:cond delay="0"/>
                                  </p:stCondLst>
                                  <p:childTnLst>
                                    <p:set>
                                      <p:cBhvr>
                                        <p:cTn id="138" dur="1" fill="hold">
                                          <p:stCondLst>
                                            <p:cond delay="0"/>
                                          </p:stCondLst>
                                        </p:cTn>
                                        <p:tgtEl>
                                          <p:spTgt spid="242"/>
                                        </p:tgtEl>
                                        <p:attrNameLst>
                                          <p:attrName>style.visibility</p:attrName>
                                        </p:attrNameLst>
                                      </p:cBhvr>
                                      <p:to>
                                        <p:strVal val="visible"/>
                                      </p:to>
                                    </p:set>
                                    <p:animEffect transition="in" filter="fade">
                                      <p:cBhvr>
                                        <p:cTn id="139" dur="500"/>
                                        <p:tgtEl>
                                          <p:spTgt spid="242"/>
                                        </p:tgtEl>
                                      </p:cBhvr>
                                    </p:animEffect>
                                  </p:childTnLst>
                                </p:cTn>
                              </p:par>
                            </p:childTnLst>
                          </p:cTn>
                        </p:par>
                        <p:par>
                          <p:cTn id="140" fill="hold">
                            <p:stCondLst>
                              <p:cond delay="17000"/>
                            </p:stCondLst>
                            <p:childTnLst>
                              <p:par>
                                <p:cTn id="141" presetID="10" presetClass="entr" presetSubtype="0" fill="hold" nodeType="afterEffect">
                                  <p:stCondLst>
                                    <p:cond delay="0"/>
                                  </p:stCondLst>
                                  <p:childTnLst>
                                    <p:set>
                                      <p:cBhvr>
                                        <p:cTn id="142" dur="1" fill="hold">
                                          <p:stCondLst>
                                            <p:cond delay="0"/>
                                          </p:stCondLst>
                                        </p:cTn>
                                        <p:tgtEl>
                                          <p:spTgt spid="243">
                                            <p:txEl>
                                              <p:pRg st="0" end="0"/>
                                            </p:txEl>
                                          </p:spTgt>
                                        </p:tgtEl>
                                        <p:attrNameLst>
                                          <p:attrName>style.visibility</p:attrName>
                                        </p:attrNameLst>
                                      </p:cBhvr>
                                      <p:to>
                                        <p:strVal val="visible"/>
                                      </p:to>
                                    </p:set>
                                    <p:animEffect transition="in" filter="fade">
                                      <p:cBhvr>
                                        <p:cTn id="143" dur="500"/>
                                        <p:tgtEl>
                                          <p:spTgt spid="243">
                                            <p:txEl>
                                              <p:pRg st="0" end="0"/>
                                            </p:txEl>
                                          </p:spTgt>
                                        </p:tgtEl>
                                      </p:cBhvr>
                                    </p:animEffect>
                                  </p:childTnLst>
                                </p:cTn>
                              </p:par>
                            </p:childTnLst>
                          </p:cTn>
                        </p:par>
                        <p:par>
                          <p:cTn id="144" fill="hold">
                            <p:stCondLst>
                              <p:cond delay="17500"/>
                            </p:stCondLst>
                            <p:childTnLst>
                              <p:par>
                                <p:cTn id="145" presetID="10" presetClass="entr" presetSubtype="0" fill="hold" nodeType="afterEffect">
                                  <p:stCondLst>
                                    <p:cond delay="0"/>
                                  </p:stCondLst>
                                  <p:childTnLst>
                                    <p:set>
                                      <p:cBhvr>
                                        <p:cTn id="146" dur="1" fill="hold">
                                          <p:stCondLst>
                                            <p:cond delay="0"/>
                                          </p:stCondLst>
                                        </p:cTn>
                                        <p:tgtEl>
                                          <p:spTgt spid="243">
                                            <p:txEl>
                                              <p:charRg st="1" end="1"/>
                                            </p:txEl>
                                          </p:spTgt>
                                        </p:tgtEl>
                                        <p:attrNameLst>
                                          <p:attrName>style.visibility</p:attrName>
                                        </p:attrNameLst>
                                      </p:cBhvr>
                                      <p:to>
                                        <p:strVal val="visible"/>
                                      </p:to>
                                    </p:set>
                                    <p:animEffect transition="in" filter="fade">
                                      <p:cBhvr>
                                        <p:cTn id="147" dur="500"/>
                                        <p:tgtEl>
                                          <p:spTgt spid="243">
                                            <p:txEl>
                                              <p:charRg st="1" end="1"/>
                                            </p:txEl>
                                          </p:spTgt>
                                        </p:tgtEl>
                                      </p:cBhvr>
                                    </p:animEffect>
                                  </p:childTnLst>
                                </p:cTn>
                              </p:par>
                            </p:childTnLst>
                          </p:cTn>
                        </p:par>
                        <p:par>
                          <p:cTn id="148" fill="hold">
                            <p:stCondLst>
                              <p:cond delay="18000"/>
                            </p:stCondLst>
                            <p:childTnLst>
                              <p:par>
                                <p:cTn id="149" presetID="10" presetClass="entr" presetSubtype="0" fill="hold" nodeType="afterEffect">
                                  <p:stCondLst>
                                    <p:cond delay="0"/>
                                  </p:stCondLst>
                                  <p:childTnLst>
                                    <p:set>
                                      <p:cBhvr>
                                        <p:cTn id="150" dur="1" fill="hold">
                                          <p:stCondLst>
                                            <p:cond delay="0"/>
                                          </p:stCondLst>
                                        </p:cTn>
                                        <p:tgtEl>
                                          <p:spTgt spid="243">
                                            <p:txEl>
                                              <p:charRg st="1" end="1"/>
                                            </p:txEl>
                                          </p:spTgt>
                                        </p:tgtEl>
                                        <p:attrNameLst>
                                          <p:attrName>style.visibility</p:attrName>
                                        </p:attrNameLst>
                                      </p:cBhvr>
                                      <p:to>
                                        <p:strVal val="visible"/>
                                      </p:to>
                                    </p:set>
                                    <p:animEffect transition="in" filter="fade">
                                      <p:cBhvr>
                                        <p:cTn id="151" dur="500"/>
                                        <p:tgtEl>
                                          <p:spTgt spid="243">
                                            <p:txEl>
                                              <p:charRg st="1" end="1"/>
                                            </p:txEl>
                                          </p:spTgt>
                                        </p:tgtEl>
                                      </p:cBhvr>
                                    </p:animEffect>
                                  </p:childTnLst>
                                </p:cTn>
                              </p:par>
                            </p:childTnLst>
                          </p:cTn>
                        </p:par>
                        <p:par>
                          <p:cTn id="152" fill="hold">
                            <p:stCondLst>
                              <p:cond delay="18500"/>
                            </p:stCondLst>
                            <p:childTnLst>
                              <p:par>
                                <p:cTn id="153" presetID="10" presetClass="entr" presetSubtype="0" fill="hold" nodeType="afterEffect">
                                  <p:stCondLst>
                                    <p:cond delay="0"/>
                                  </p:stCondLst>
                                  <p:childTnLst>
                                    <p:set>
                                      <p:cBhvr>
                                        <p:cTn id="154" dur="1" fill="hold">
                                          <p:stCondLst>
                                            <p:cond delay="0"/>
                                          </p:stCondLst>
                                        </p:cTn>
                                        <p:tgtEl>
                                          <p:spTgt spid="243">
                                            <p:txEl>
                                              <p:charRg st="1" end="1"/>
                                            </p:txEl>
                                          </p:spTgt>
                                        </p:tgtEl>
                                        <p:attrNameLst>
                                          <p:attrName>style.visibility</p:attrName>
                                        </p:attrNameLst>
                                      </p:cBhvr>
                                      <p:to>
                                        <p:strVal val="visible"/>
                                      </p:to>
                                    </p:set>
                                    <p:animEffect transition="in" filter="fade">
                                      <p:cBhvr>
                                        <p:cTn id="155" dur="500"/>
                                        <p:tgtEl>
                                          <p:spTgt spid="243">
                                            <p:txEl>
                                              <p:charRg st="1" end="1"/>
                                            </p:txEl>
                                          </p:spTgt>
                                        </p:tgtEl>
                                      </p:cBhvr>
                                    </p:animEffect>
                                  </p:childTnLst>
                                </p:cTn>
                              </p:par>
                            </p:childTnLst>
                          </p:cTn>
                        </p:par>
                        <p:par>
                          <p:cTn id="156" fill="hold">
                            <p:stCondLst>
                              <p:cond delay="19000"/>
                            </p:stCondLst>
                            <p:childTnLst>
                              <p:par>
                                <p:cTn id="157" presetID="10" presetClass="entr" presetSubtype="0" fill="hold" nodeType="afterEffect">
                                  <p:stCondLst>
                                    <p:cond delay="0"/>
                                  </p:stCondLst>
                                  <p:childTnLst>
                                    <p:set>
                                      <p:cBhvr>
                                        <p:cTn id="158" dur="1" fill="hold">
                                          <p:stCondLst>
                                            <p:cond delay="0"/>
                                          </p:stCondLst>
                                        </p:cTn>
                                        <p:tgtEl>
                                          <p:spTgt spid="243">
                                            <p:txEl>
                                              <p:charRg st="1" end="1"/>
                                            </p:txEl>
                                          </p:spTgt>
                                        </p:tgtEl>
                                        <p:attrNameLst>
                                          <p:attrName>style.visibility</p:attrName>
                                        </p:attrNameLst>
                                      </p:cBhvr>
                                      <p:to>
                                        <p:strVal val="visible"/>
                                      </p:to>
                                    </p:set>
                                    <p:animEffect transition="in" filter="fade">
                                      <p:cBhvr>
                                        <p:cTn id="159" dur="500"/>
                                        <p:tgtEl>
                                          <p:spTgt spid="243">
                                            <p:txEl>
                                              <p:charRg st="1" end="1"/>
                                            </p:txEl>
                                          </p:spTgt>
                                        </p:tgtEl>
                                      </p:cBhvr>
                                    </p:animEffect>
                                  </p:childTnLst>
                                </p:cTn>
                              </p:par>
                            </p:childTnLst>
                          </p:cTn>
                        </p:par>
                        <p:par>
                          <p:cTn id="160" fill="hold">
                            <p:stCondLst>
                              <p:cond delay="19500"/>
                            </p:stCondLst>
                            <p:childTnLst>
                              <p:par>
                                <p:cTn id="161" presetID="10" presetClass="entr" presetSubtype="0" fill="hold" nodeType="afterEffect">
                                  <p:stCondLst>
                                    <p:cond delay="0"/>
                                  </p:stCondLst>
                                  <p:childTnLst>
                                    <p:set>
                                      <p:cBhvr>
                                        <p:cTn id="162" dur="1" fill="hold">
                                          <p:stCondLst>
                                            <p:cond delay="0"/>
                                          </p:stCondLst>
                                        </p:cTn>
                                        <p:tgtEl>
                                          <p:spTgt spid="243">
                                            <p:txEl>
                                              <p:charRg st="1" end="1"/>
                                            </p:txEl>
                                          </p:spTgt>
                                        </p:tgtEl>
                                        <p:attrNameLst>
                                          <p:attrName>style.visibility</p:attrName>
                                        </p:attrNameLst>
                                      </p:cBhvr>
                                      <p:to>
                                        <p:strVal val="visible"/>
                                      </p:to>
                                    </p:set>
                                    <p:animEffect transition="in" filter="fade">
                                      <p:cBhvr>
                                        <p:cTn id="163" dur="500"/>
                                        <p:tgtEl>
                                          <p:spTgt spid="243">
                                            <p:txEl>
                                              <p:charRg st="1" end="1"/>
                                            </p:txEl>
                                          </p:spTgt>
                                        </p:tgtEl>
                                      </p:cBhvr>
                                    </p:animEffect>
                                  </p:childTnLst>
                                </p:cTn>
                              </p:par>
                            </p:childTnLst>
                          </p:cTn>
                        </p:par>
                        <p:par>
                          <p:cTn id="164" fill="hold">
                            <p:stCondLst>
                              <p:cond delay="20000"/>
                            </p:stCondLst>
                            <p:childTnLst>
                              <p:par>
                                <p:cTn id="165" presetID="10" presetClass="entr" presetSubtype="0" fill="hold" nodeType="afterEffect">
                                  <p:stCondLst>
                                    <p:cond delay="0"/>
                                  </p:stCondLst>
                                  <p:childTnLst>
                                    <p:set>
                                      <p:cBhvr>
                                        <p:cTn id="166" dur="1" fill="hold">
                                          <p:stCondLst>
                                            <p:cond delay="0"/>
                                          </p:stCondLst>
                                        </p:cTn>
                                        <p:tgtEl>
                                          <p:spTgt spid="243">
                                            <p:txEl>
                                              <p:charRg st="1" end="1"/>
                                            </p:txEl>
                                          </p:spTgt>
                                        </p:tgtEl>
                                        <p:attrNameLst>
                                          <p:attrName>style.visibility</p:attrName>
                                        </p:attrNameLst>
                                      </p:cBhvr>
                                      <p:to>
                                        <p:strVal val="visible"/>
                                      </p:to>
                                    </p:set>
                                    <p:animEffect transition="in" filter="fade">
                                      <p:cBhvr>
                                        <p:cTn id="167" dur="500"/>
                                        <p:tgtEl>
                                          <p:spTgt spid="243">
                                            <p:txEl>
                                              <p:charRg st="1" end="1"/>
                                            </p:txEl>
                                          </p:spTgt>
                                        </p:tgtEl>
                                      </p:cBhvr>
                                    </p:animEffect>
                                  </p:childTnLst>
                                </p:cTn>
                              </p:par>
                            </p:childTnLst>
                          </p:cTn>
                        </p:par>
                        <p:par>
                          <p:cTn id="168" fill="hold">
                            <p:stCondLst>
                              <p:cond delay="20500"/>
                            </p:stCondLst>
                            <p:childTnLst>
                              <p:par>
                                <p:cTn id="169" presetID="10" presetClass="entr" presetSubtype="0" fill="hold" nodeType="afterEffect">
                                  <p:stCondLst>
                                    <p:cond delay="0"/>
                                  </p:stCondLst>
                                  <p:childTnLst>
                                    <p:set>
                                      <p:cBhvr>
                                        <p:cTn id="170" dur="1" fill="hold">
                                          <p:stCondLst>
                                            <p:cond delay="0"/>
                                          </p:stCondLst>
                                        </p:cTn>
                                        <p:tgtEl>
                                          <p:spTgt spid="243">
                                            <p:txEl>
                                              <p:charRg st="1" end="1"/>
                                            </p:txEl>
                                          </p:spTgt>
                                        </p:tgtEl>
                                        <p:attrNameLst>
                                          <p:attrName>style.visibility</p:attrName>
                                        </p:attrNameLst>
                                      </p:cBhvr>
                                      <p:to>
                                        <p:strVal val="visible"/>
                                      </p:to>
                                    </p:set>
                                    <p:animEffect transition="in" filter="fade">
                                      <p:cBhvr>
                                        <p:cTn id="171" dur="500"/>
                                        <p:tgtEl>
                                          <p:spTgt spid="243">
                                            <p:txEl>
                                              <p:charRg st="1" end="1"/>
                                            </p:txEl>
                                          </p:spTgt>
                                        </p:tgtEl>
                                      </p:cBhvr>
                                    </p:animEffect>
                                  </p:childTnLst>
                                </p:cTn>
                              </p:par>
                            </p:childTnLst>
                          </p:cTn>
                        </p:par>
                        <p:par>
                          <p:cTn id="172" fill="hold">
                            <p:stCondLst>
                              <p:cond delay="21000"/>
                            </p:stCondLst>
                            <p:childTnLst>
                              <p:par>
                                <p:cTn id="173" presetID="10" presetClass="entr" presetSubtype="0" fill="hold" nodeType="afterEffect">
                                  <p:stCondLst>
                                    <p:cond delay="0"/>
                                  </p:stCondLst>
                                  <p:childTnLst>
                                    <p:set>
                                      <p:cBhvr>
                                        <p:cTn id="174" dur="1" fill="hold">
                                          <p:stCondLst>
                                            <p:cond delay="0"/>
                                          </p:stCondLst>
                                        </p:cTn>
                                        <p:tgtEl>
                                          <p:spTgt spid="243">
                                            <p:txEl>
                                              <p:charRg st="1" end="1"/>
                                            </p:txEl>
                                          </p:spTgt>
                                        </p:tgtEl>
                                        <p:attrNameLst>
                                          <p:attrName>style.visibility</p:attrName>
                                        </p:attrNameLst>
                                      </p:cBhvr>
                                      <p:to>
                                        <p:strVal val="visible"/>
                                      </p:to>
                                    </p:set>
                                    <p:animEffect transition="in" filter="fade">
                                      <p:cBhvr>
                                        <p:cTn id="175" dur="500"/>
                                        <p:tgtEl>
                                          <p:spTgt spid="243">
                                            <p:txEl>
                                              <p:charRg st="1" end="1"/>
                                            </p:txEl>
                                          </p:spTgt>
                                        </p:tgtEl>
                                      </p:cBhvr>
                                    </p:animEffect>
                                  </p:childTnLst>
                                </p:cTn>
                              </p:par>
                            </p:childTnLst>
                          </p:cTn>
                        </p:par>
                        <p:par>
                          <p:cTn id="176" fill="hold">
                            <p:stCondLst>
                              <p:cond delay="21500"/>
                            </p:stCondLst>
                            <p:childTnLst>
                              <p:par>
                                <p:cTn id="177" presetID="10" presetClass="entr" presetSubtype="0" fill="hold" nodeType="afterEffect">
                                  <p:stCondLst>
                                    <p:cond delay="0"/>
                                  </p:stCondLst>
                                  <p:childTnLst>
                                    <p:set>
                                      <p:cBhvr>
                                        <p:cTn id="178" dur="1" fill="hold">
                                          <p:stCondLst>
                                            <p:cond delay="0"/>
                                          </p:stCondLst>
                                        </p:cTn>
                                        <p:tgtEl>
                                          <p:spTgt spid="244"/>
                                        </p:tgtEl>
                                        <p:attrNameLst>
                                          <p:attrName>style.visibility</p:attrName>
                                        </p:attrNameLst>
                                      </p:cBhvr>
                                      <p:to>
                                        <p:strVal val="visible"/>
                                      </p:to>
                                    </p:set>
                                    <p:animEffect transition="in" filter="fade">
                                      <p:cBhvr>
                                        <p:cTn id="179" dur="500"/>
                                        <p:tgtEl>
                                          <p:spTgt spid="244"/>
                                        </p:tgtEl>
                                      </p:cBhvr>
                                    </p:animEffect>
                                  </p:childTnLst>
                                </p:cTn>
                              </p:par>
                            </p:childTnLst>
                          </p:cTn>
                        </p:par>
                        <p:par>
                          <p:cTn id="180" fill="hold">
                            <p:stCondLst>
                              <p:cond delay="22000"/>
                            </p:stCondLst>
                            <p:childTnLst>
                              <p:par>
                                <p:cTn id="181" presetID="10" presetClass="entr" presetSubtype="0" fill="hold" nodeType="afterEffect">
                                  <p:stCondLst>
                                    <p:cond delay="0"/>
                                  </p:stCondLst>
                                  <p:childTnLst>
                                    <p:set>
                                      <p:cBhvr>
                                        <p:cTn id="182" dur="1" fill="hold">
                                          <p:stCondLst>
                                            <p:cond delay="0"/>
                                          </p:stCondLst>
                                        </p:cTn>
                                        <p:tgtEl>
                                          <p:spTgt spid="245"/>
                                        </p:tgtEl>
                                        <p:attrNameLst>
                                          <p:attrName>style.visibility</p:attrName>
                                        </p:attrNameLst>
                                      </p:cBhvr>
                                      <p:to>
                                        <p:strVal val="visible"/>
                                      </p:to>
                                    </p:set>
                                    <p:animEffect transition="in" filter="fade">
                                      <p:cBhvr>
                                        <p:cTn id="183" dur="500"/>
                                        <p:tgtEl>
                                          <p:spTgt spid="245"/>
                                        </p:tgtEl>
                                      </p:cBhvr>
                                    </p:animEffect>
                                  </p:childTnLst>
                                </p:cTn>
                              </p:par>
                            </p:childTnLst>
                          </p:cTn>
                        </p:par>
                        <p:par>
                          <p:cTn id="184" fill="hold">
                            <p:stCondLst>
                              <p:cond delay="22500"/>
                            </p:stCondLst>
                            <p:childTnLst>
                              <p:par>
                                <p:cTn id="185" presetID="10" presetClass="entr" presetSubtype="0" fill="hold" nodeType="afterEffect">
                                  <p:stCondLst>
                                    <p:cond delay="0"/>
                                  </p:stCondLst>
                                  <p:childTnLst>
                                    <p:set>
                                      <p:cBhvr>
                                        <p:cTn id="186" dur="1" fill="hold">
                                          <p:stCondLst>
                                            <p:cond delay="0"/>
                                          </p:stCondLst>
                                        </p:cTn>
                                        <p:tgtEl>
                                          <p:spTgt spid="246">
                                            <p:txEl>
                                              <p:pRg st="0" end="0"/>
                                            </p:txEl>
                                          </p:spTgt>
                                        </p:tgtEl>
                                        <p:attrNameLst>
                                          <p:attrName>style.visibility</p:attrName>
                                        </p:attrNameLst>
                                      </p:cBhvr>
                                      <p:to>
                                        <p:strVal val="visible"/>
                                      </p:to>
                                    </p:set>
                                    <p:animEffect transition="in" filter="fade">
                                      <p:cBhvr>
                                        <p:cTn id="187" dur="500"/>
                                        <p:tgtEl>
                                          <p:spTgt spid="246">
                                            <p:txEl>
                                              <p:pRg st="0" end="0"/>
                                            </p:txEl>
                                          </p:spTgt>
                                        </p:tgtEl>
                                      </p:cBhvr>
                                    </p:animEffect>
                                  </p:childTnLst>
                                </p:cTn>
                              </p:par>
                            </p:childTnLst>
                          </p:cTn>
                        </p:par>
                        <p:par>
                          <p:cTn id="188" fill="hold">
                            <p:stCondLst>
                              <p:cond delay="23000"/>
                            </p:stCondLst>
                            <p:childTnLst>
                              <p:par>
                                <p:cTn id="189" presetID="10" presetClass="entr" presetSubtype="0" fill="hold" nodeType="afterEffect">
                                  <p:stCondLst>
                                    <p:cond delay="0"/>
                                  </p:stCondLst>
                                  <p:childTnLst>
                                    <p:set>
                                      <p:cBhvr>
                                        <p:cTn id="190" dur="1" fill="hold">
                                          <p:stCondLst>
                                            <p:cond delay="0"/>
                                          </p:stCondLst>
                                        </p:cTn>
                                        <p:tgtEl>
                                          <p:spTgt spid="246">
                                            <p:txEl>
                                              <p:charRg st="1" end="1"/>
                                            </p:txEl>
                                          </p:spTgt>
                                        </p:tgtEl>
                                        <p:attrNameLst>
                                          <p:attrName>style.visibility</p:attrName>
                                        </p:attrNameLst>
                                      </p:cBhvr>
                                      <p:to>
                                        <p:strVal val="visible"/>
                                      </p:to>
                                    </p:set>
                                    <p:animEffect transition="in" filter="fade">
                                      <p:cBhvr>
                                        <p:cTn id="191" dur="500"/>
                                        <p:tgtEl>
                                          <p:spTgt spid="246">
                                            <p:txEl>
                                              <p:charRg st="1" end="1"/>
                                            </p:txEl>
                                          </p:spTgt>
                                        </p:tgtEl>
                                      </p:cBhvr>
                                    </p:animEffect>
                                  </p:childTnLst>
                                </p:cTn>
                              </p:par>
                            </p:childTnLst>
                          </p:cTn>
                        </p:par>
                        <p:par>
                          <p:cTn id="192" fill="hold">
                            <p:stCondLst>
                              <p:cond delay="23500"/>
                            </p:stCondLst>
                            <p:childTnLst>
                              <p:par>
                                <p:cTn id="193" presetID="10" presetClass="entr" presetSubtype="0" fill="hold" nodeType="afterEffect">
                                  <p:stCondLst>
                                    <p:cond delay="0"/>
                                  </p:stCondLst>
                                  <p:childTnLst>
                                    <p:set>
                                      <p:cBhvr>
                                        <p:cTn id="194" dur="1" fill="hold">
                                          <p:stCondLst>
                                            <p:cond delay="0"/>
                                          </p:stCondLst>
                                        </p:cTn>
                                        <p:tgtEl>
                                          <p:spTgt spid="246">
                                            <p:txEl>
                                              <p:charRg st="1" end="1"/>
                                            </p:txEl>
                                          </p:spTgt>
                                        </p:tgtEl>
                                        <p:attrNameLst>
                                          <p:attrName>style.visibility</p:attrName>
                                        </p:attrNameLst>
                                      </p:cBhvr>
                                      <p:to>
                                        <p:strVal val="visible"/>
                                      </p:to>
                                    </p:set>
                                    <p:animEffect transition="in" filter="fade">
                                      <p:cBhvr>
                                        <p:cTn id="195" dur="500"/>
                                        <p:tgtEl>
                                          <p:spTgt spid="246">
                                            <p:txEl>
                                              <p:charRg st="1" end="1"/>
                                            </p:txEl>
                                          </p:spTgt>
                                        </p:tgtEl>
                                      </p:cBhvr>
                                    </p:animEffect>
                                  </p:childTnLst>
                                </p:cTn>
                              </p:par>
                            </p:childTnLst>
                          </p:cTn>
                        </p:par>
                        <p:par>
                          <p:cTn id="196" fill="hold">
                            <p:stCondLst>
                              <p:cond delay="24000"/>
                            </p:stCondLst>
                            <p:childTnLst>
                              <p:par>
                                <p:cTn id="197" presetID="10" presetClass="entr" presetSubtype="0" fill="hold" nodeType="afterEffect">
                                  <p:stCondLst>
                                    <p:cond delay="0"/>
                                  </p:stCondLst>
                                  <p:childTnLst>
                                    <p:set>
                                      <p:cBhvr>
                                        <p:cTn id="198" dur="1" fill="hold">
                                          <p:stCondLst>
                                            <p:cond delay="0"/>
                                          </p:stCondLst>
                                        </p:cTn>
                                        <p:tgtEl>
                                          <p:spTgt spid="246">
                                            <p:txEl>
                                              <p:charRg st="1" end="1"/>
                                            </p:txEl>
                                          </p:spTgt>
                                        </p:tgtEl>
                                        <p:attrNameLst>
                                          <p:attrName>style.visibility</p:attrName>
                                        </p:attrNameLst>
                                      </p:cBhvr>
                                      <p:to>
                                        <p:strVal val="visible"/>
                                      </p:to>
                                    </p:set>
                                    <p:animEffect transition="in" filter="fade">
                                      <p:cBhvr>
                                        <p:cTn id="199" dur="500"/>
                                        <p:tgtEl>
                                          <p:spTgt spid="246">
                                            <p:txEl>
                                              <p:charRg st="1" end="1"/>
                                            </p:txEl>
                                          </p:spTgt>
                                        </p:tgtEl>
                                      </p:cBhvr>
                                    </p:animEffect>
                                  </p:childTnLst>
                                </p:cTn>
                              </p:par>
                            </p:childTnLst>
                          </p:cTn>
                        </p:par>
                        <p:par>
                          <p:cTn id="200" fill="hold">
                            <p:stCondLst>
                              <p:cond delay="24500"/>
                            </p:stCondLst>
                            <p:childTnLst>
                              <p:par>
                                <p:cTn id="201" presetID="10" presetClass="entr" presetSubtype="0" fill="hold" nodeType="afterEffect">
                                  <p:stCondLst>
                                    <p:cond delay="0"/>
                                  </p:stCondLst>
                                  <p:childTnLst>
                                    <p:set>
                                      <p:cBhvr>
                                        <p:cTn id="202" dur="1" fill="hold">
                                          <p:stCondLst>
                                            <p:cond delay="0"/>
                                          </p:stCondLst>
                                        </p:cTn>
                                        <p:tgtEl>
                                          <p:spTgt spid="246">
                                            <p:txEl>
                                              <p:charRg st="1" end="1"/>
                                            </p:txEl>
                                          </p:spTgt>
                                        </p:tgtEl>
                                        <p:attrNameLst>
                                          <p:attrName>style.visibility</p:attrName>
                                        </p:attrNameLst>
                                      </p:cBhvr>
                                      <p:to>
                                        <p:strVal val="visible"/>
                                      </p:to>
                                    </p:set>
                                    <p:animEffect transition="in" filter="fade">
                                      <p:cBhvr>
                                        <p:cTn id="203" dur="500"/>
                                        <p:tgtEl>
                                          <p:spTgt spid="246">
                                            <p:txEl>
                                              <p:charRg st="1" end="1"/>
                                            </p:txEl>
                                          </p:spTgt>
                                        </p:tgtEl>
                                      </p:cBhvr>
                                    </p:animEffect>
                                  </p:childTnLst>
                                </p:cTn>
                              </p:par>
                            </p:childTnLst>
                          </p:cTn>
                        </p:par>
                        <p:par>
                          <p:cTn id="204" fill="hold">
                            <p:stCondLst>
                              <p:cond delay="25000"/>
                            </p:stCondLst>
                            <p:childTnLst>
                              <p:par>
                                <p:cTn id="205" presetID="10" presetClass="entr" presetSubtype="0" fill="hold" nodeType="afterEffect">
                                  <p:stCondLst>
                                    <p:cond delay="0"/>
                                  </p:stCondLst>
                                  <p:childTnLst>
                                    <p:set>
                                      <p:cBhvr>
                                        <p:cTn id="206" dur="1" fill="hold">
                                          <p:stCondLst>
                                            <p:cond delay="0"/>
                                          </p:stCondLst>
                                        </p:cTn>
                                        <p:tgtEl>
                                          <p:spTgt spid="246">
                                            <p:txEl>
                                              <p:charRg st="1" end="1"/>
                                            </p:txEl>
                                          </p:spTgt>
                                        </p:tgtEl>
                                        <p:attrNameLst>
                                          <p:attrName>style.visibility</p:attrName>
                                        </p:attrNameLst>
                                      </p:cBhvr>
                                      <p:to>
                                        <p:strVal val="visible"/>
                                      </p:to>
                                    </p:set>
                                    <p:animEffect transition="in" filter="fade">
                                      <p:cBhvr>
                                        <p:cTn id="207" dur="500"/>
                                        <p:tgtEl>
                                          <p:spTgt spid="246">
                                            <p:txEl>
                                              <p:charRg st="1" end="1"/>
                                            </p:txEl>
                                          </p:spTgt>
                                        </p:tgtEl>
                                      </p:cBhvr>
                                    </p:animEffect>
                                  </p:childTnLst>
                                </p:cTn>
                              </p:par>
                            </p:childTnLst>
                          </p:cTn>
                        </p:par>
                        <p:par>
                          <p:cTn id="208" fill="hold">
                            <p:stCondLst>
                              <p:cond delay="25500"/>
                            </p:stCondLst>
                            <p:childTnLst>
                              <p:par>
                                <p:cTn id="209" presetID="10" presetClass="entr" presetSubtype="0" fill="hold" nodeType="afterEffect">
                                  <p:stCondLst>
                                    <p:cond delay="0"/>
                                  </p:stCondLst>
                                  <p:childTnLst>
                                    <p:set>
                                      <p:cBhvr>
                                        <p:cTn id="210" dur="1" fill="hold">
                                          <p:stCondLst>
                                            <p:cond delay="0"/>
                                          </p:stCondLst>
                                        </p:cTn>
                                        <p:tgtEl>
                                          <p:spTgt spid="246">
                                            <p:txEl>
                                              <p:charRg st="1" end="1"/>
                                            </p:txEl>
                                          </p:spTgt>
                                        </p:tgtEl>
                                        <p:attrNameLst>
                                          <p:attrName>style.visibility</p:attrName>
                                        </p:attrNameLst>
                                      </p:cBhvr>
                                      <p:to>
                                        <p:strVal val="visible"/>
                                      </p:to>
                                    </p:set>
                                    <p:animEffect transition="in" filter="fade">
                                      <p:cBhvr>
                                        <p:cTn id="211" dur="500"/>
                                        <p:tgtEl>
                                          <p:spTgt spid="246">
                                            <p:txEl>
                                              <p:charRg st="1" end="1"/>
                                            </p:txEl>
                                          </p:spTgt>
                                        </p:tgtEl>
                                      </p:cBhvr>
                                    </p:animEffect>
                                  </p:childTnLst>
                                </p:cTn>
                              </p:par>
                            </p:childTnLst>
                          </p:cTn>
                        </p:par>
                        <p:par>
                          <p:cTn id="212" fill="hold">
                            <p:stCondLst>
                              <p:cond delay="26000"/>
                            </p:stCondLst>
                            <p:childTnLst>
                              <p:par>
                                <p:cTn id="213" presetID="10" presetClass="entr" presetSubtype="0" fill="hold" nodeType="afterEffect">
                                  <p:stCondLst>
                                    <p:cond delay="0"/>
                                  </p:stCondLst>
                                  <p:childTnLst>
                                    <p:set>
                                      <p:cBhvr>
                                        <p:cTn id="214" dur="1" fill="hold">
                                          <p:stCondLst>
                                            <p:cond delay="0"/>
                                          </p:stCondLst>
                                        </p:cTn>
                                        <p:tgtEl>
                                          <p:spTgt spid="246">
                                            <p:txEl>
                                              <p:charRg st="1" end="1"/>
                                            </p:txEl>
                                          </p:spTgt>
                                        </p:tgtEl>
                                        <p:attrNameLst>
                                          <p:attrName>style.visibility</p:attrName>
                                        </p:attrNameLst>
                                      </p:cBhvr>
                                      <p:to>
                                        <p:strVal val="visible"/>
                                      </p:to>
                                    </p:set>
                                    <p:animEffect transition="in" filter="fade">
                                      <p:cBhvr>
                                        <p:cTn id="215" dur="500"/>
                                        <p:tgtEl>
                                          <p:spTgt spid="246">
                                            <p:txEl>
                                              <p:charRg st="1" end="1"/>
                                            </p:txEl>
                                          </p:spTgt>
                                        </p:tgtEl>
                                      </p:cBhvr>
                                    </p:animEffect>
                                  </p:childTnLst>
                                </p:cTn>
                              </p:par>
                            </p:childTnLst>
                          </p:cTn>
                        </p:par>
                        <p:par>
                          <p:cTn id="216" fill="hold">
                            <p:stCondLst>
                              <p:cond delay="26500"/>
                            </p:stCondLst>
                            <p:childTnLst>
                              <p:par>
                                <p:cTn id="217" presetID="10" presetClass="entr" presetSubtype="0" fill="hold" nodeType="afterEffect">
                                  <p:stCondLst>
                                    <p:cond delay="0"/>
                                  </p:stCondLst>
                                  <p:childTnLst>
                                    <p:set>
                                      <p:cBhvr>
                                        <p:cTn id="218" dur="1" fill="hold">
                                          <p:stCondLst>
                                            <p:cond delay="0"/>
                                          </p:stCondLst>
                                        </p:cTn>
                                        <p:tgtEl>
                                          <p:spTgt spid="246">
                                            <p:txEl>
                                              <p:charRg st="1" end="1"/>
                                            </p:txEl>
                                          </p:spTgt>
                                        </p:tgtEl>
                                        <p:attrNameLst>
                                          <p:attrName>style.visibility</p:attrName>
                                        </p:attrNameLst>
                                      </p:cBhvr>
                                      <p:to>
                                        <p:strVal val="visible"/>
                                      </p:to>
                                    </p:set>
                                    <p:animEffect transition="in" filter="fade">
                                      <p:cBhvr>
                                        <p:cTn id="219" dur="500"/>
                                        <p:tgtEl>
                                          <p:spTgt spid="246">
                                            <p:txEl>
                                              <p:charRg st="1" end="1"/>
                                            </p:txEl>
                                          </p:spTgt>
                                        </p:tgtEl>
                                      </p:cBhvr>
                                    </p:animEffect>
                                  </p:childTnLst>
                                </p:cTn>
                              </p:par>
                            </p:childTnLst>
                          </p:cTn>
                        </p:par>
                        <p:par>
                          <p:cTn id="220" fill="hold">
                            <p:stCondLst>
                              <p:cond delay="27000"/>
                            </p:stCondLst>
                            <p:childTnLst>
                              <p:par>
                                <p:cTn id="221" presetID="10" presetClass="entr" presetSubtype="0" fill="hold" nodeType="afterEffect">
                                  <p:stCondLst>
                                    <p:cond delay="0"/>
                                  </p:stCondLst>
                                  <p:childTnLst>
                                    <p:set>
                                      <p:cBhvr>
                                        <p:cTn id="222" dur="1" fill="hold">
                                          <p:stCondLst>
                                            <p:cond delay="0"/>
                                          </p:stCondLst>
                                        </p:cTn>
                                        <p:tgtEl>
                                          <p:spTgt spid="247"/>
                                        </p:tgtEl>
                                        <p:attrNameLst>
                                          <p:attrName>style.visibility</p:attrName>
                                        </p:attrNameLst>
                                      </p:cBhvr>
                                      <p:to>
                                        <p:strVal val="visible"/>
                                      </p:to>
                                    </p:set>
                                    <p:animEffect transition="in" filter="fade">
                                      <p:cBhvr>
                                        <p:cTn id="223" dur="500"/>
                                        <p:tgtEl>
                                          <p:spTgt spid="247"/>
                                        </p:tgtEl>
                                      </p:cBhvr>
                                    </p:animEffect>
                                  </p:childTnLst>
                                </p:cTn>
                              </p:par>
                            </p:childTnLst>
                          </p:cTn>
                        </p:par>
                        <p:par>
                          <p:cTn id="224" fill="hold">
                            <p:stCondLst>
                              <p:cond delay="27500"/>
                            </p:stCondLst>
                            <p:childTnLst>
                              <p:par>
                                <p:cTn id="225" presetID="10" presetClass="entr" presetSubtype="0" fill="hold" nodeType="afterEffect">
                                  <p:stCondLst>
                                    <p:cond delay="0"/>
                                  </p:stCondLst>
                                  <p:childTnLst>
                                    <p:set>
                                      <p:cBhvr>
                                        <p:cTn id="226" dur="1" fill="hold">
                                          <p:stCondLst>
                                            <p:cond delay="0"/>
                                          </p:stCondLst>
                                        </p:cTn>
                                        <p:tgtEl>
                                          <p:spTgt spid="248"/>
                                        </p:tgtEl>
                                        <p:attrNameLst>
                                          <p:attrName>style.visibility</p:attrName>
                                        </p:attrNameLst>
                                      </p:cBhvr>
                                      <p:to>
                                        <p:strVal val="visible"/>
                                      </p:to>
                                    </p:set>
                                    <p:animEffect transition="in" filter="fade">
                                      <p:cBhvr>
                                        <p:cTn id="227" dur="500"/>
                                        <p:tgtEl>
                                          <p:spTgt spid="248"/>
                                        </p:tgtEl>
                                      </p:cBhvr>
                                    </p:animEffect>
                                  </p:childTnLst>
                                </p:cTn>
                              </p:par>
                            </p:childTnLst>
                          </p:cTn>
                        </p:par>
                        <p:par>
                          <p:cTn id="228" fill="hold">
                            <p:stCondLst>
                              <p:cond delay="28000"/>
                            </p:stCondLst>
                            <p:childTnLst>
                              <p:par>
                                <p:cTn id="229" presetID="10" presetClass="entr" presetSubtype="0" fill="hold" nodeType="afterEffect">
                                  <p:stCondLst>
                                    <p:cond delay="0"/>
                                  </p:stCondLst>
                                  <p:childTnLst>
                                    <p:set>
                                      <p:cBhvr>
                                        <p:cTn id="230" dur="1" fill="hold">
                                          <p:stCondLst>
                                            <p:cond delay="0"/>
                                          </p:stCondLst>
                                        </p:cTn>
                                        <p:tgtEl>
                                          <p:spTgt spid="249">
                                            <p:txEl>
                                              <p:pRg st="0" end="0"/>
                                            </p:txEl>
                                          </p:spTgt>
                                        </p:tgtEl>
                                        <p:attrNameLst>
                                          <p:attrName>style.visibility</p:attrName>
                                        </p:attrNameLst>
                                      </p:cBhvr>
                                      <p:to>
                                        <p:strVal val="visible"/>
                                      </p:to>
                                    </p:set>
                                    <p:animEffect transition="in" filter="fade">
                                      <p:cBhvr>
                                        <p:cTn id="231" dur="500"/>
                                        <p:tgtEl>
                                          <p:spTgt spid="249">
                                            <p:txEl>
                                              <p:pRg st="0" end="0"/>
                                            </p:txEl>
                                          </p:spTgt>
                                        </p:tgtEl>
                                      </p:cBhvr>
                                    </p:animEffect>
                                  </p:childTnLst>
                                </p:cTn>
                              </p:par>
                            </p:childTnLst>
                          </p:cTn>
                        </p:par>
                        <p:par>
                          <p:cTn id="232" fill="hold">
                            <p:stCondLst>
                              <p:cond delay="28500"/>
                            </p:stCondLst>
                            <p:childTnLst>
                              <p:par>
                                <p:cTn id="233" presetID="10" presetClass="entr" presetSubtype="0" fill="hold" nodeType="afterEffect">
                                  <p:stCondLst>
                                    <p:cond delay="0"/>
                                  </p:stCondLst>
                                  <p:childTnLst>
                                    <p:set>
                                      <p:cBhvr>
                                        <p:cTn id="234" dur="1" fill="hold">
                                          <p:stCondLst>
                                            <p:cond delay="0"/>
                                          </p:stCondLst>
                                        </p:cTn>
                                        <p:tgtEl>
                                          <p:spTgt spid="249">
                                            <p:txEl>
                                              <p:charRg st="1" end="1"/>
                                            </p:txEl>
                                          </p:spTgt>
                                        </p:tgtEl>
                                        <p:attrNameLst>
                                          <p:attrName>style.visibility</p:attrName>
                                        </p:attrNameLst>
                                      </p:cBhvr>
                                      <p:to>
                                        <p:strVal val="visible"/>
                                      </p:to>
                                    </p:set>
                                    <p:animEffect transition="in" filter="fade">
                                      <p:cBhvr>
                                        <p:cTn id="235" dur="500"/>
                                        <p:tgtEl>
                                          <p:spTgt spid="249">
                                            <p:txEl>
                                              <p:charRg st="1" end="1"/>
                                            </p:txEl>
                                          </p:spTgt>
                                        </p:tgtEl>
                                      </p:cBhvr>
                                    </p:animEffect>
                                  </p:childTnLst>
                                </p:cTn>
                              </p:par>
                            </p:childTnLst>
                          </p:cTn>
                        </p:par>
                        <p:par>
                          <p:cTn id="236" fill="hold">
                            <p:stCondLst>
                              <p:cond delay="29000"/>
                            </p:stCondLst>
                            <p:childTnLst>
                              <p:par>
                                <p:cTn id="237" presetID="10" presetClass="entr" presetSubtype="0" fill="hold" nodeType="afterEffect">
                                  <p:stCondLst>
                                    <p:cond delay="0"/>
                                  </p:stCondLst>
                                  <p:childTnLst>
                                    <p:set>
                                      <p:cBhvr>
                                        <p:cTn id="238" dur="1" fill="hold">
                                          <p:stCondLst>
                                            <p:cond delay="0"/>
                                          </p:stCondLst>
                                        </p:cTn>
                                        <p:tgtEl>
                                          <p:spTgt spid="249">
                                            <p:txEl>
                                              <p:charRg st="1" end="1"/>
                                            </p:txEl>
                                          </p:spTgt>
                                        </p:tgtEl>
                                        <p:attrNameLst>
                                          <p:attrName>style.visibility</p:attrName>
                                        </p:attrNameLst>
                                      </p:cBhvr>
                                      <p:to>
                                        <p:strVal val="visible"/>
                                      </p:to>
                                    </p:set>
                                    <p:animEffect transition="in" filter="fade">
                                      <p:cBhvr>
                                        <p:cTn id="239" dur="500"/>
                                        <p:tgtEl>
                                          <p:spTgt spid="249">
                                            <p:txEl>
                                              <p:charRg st="1" end="1"/>
                                            </p:txEl>
                                          </p:spTgt>
                                        </p:tgtEl>
                                      </p:cBhvr>
                                    </p:animEffect>
                                  </p:childTnLst>
                                </p:cTn>
                              </p:par>
                            </p:childTnLst>
                          </p:cTn>
                        </p:par>
                        <p:par>
                          <p:cTn id="240" fill="hold">
                            <p:stCondLst>
                              <p:cond delay="29500"/>
                            </p:stCondLst>
                            <p:childTnLst>
                              <p:par>
                                <p:cTn id="241" presetID="10" presetClass="entr" presetSubtype="0" fill="hold" nodeType="afterEffect">
                                  <p:stCondLst>
                                    <p:cond delay="0"/>
                                  </p:stCondLst>
                                  <p:childTnLst>
                                    <p:set>
                                      <p:cBhvr>
                                        <p:cTn id="242" dur="1" fill="hold">
                                          <p:stCondLst>
                                            <p:cond delay="0"/>
                                          </p:stCondLst>
                                        </p:cTn>
                                        <p:tgtEl>
                                          <p:spTgt spid="249">
                                            <p:txEl>
                                              <p:charRg st="1" end="1"/>
                                            </p:txEl>
                                          </p:spTgt>
                                        </p:tgtEl>
                                        <p:attrNameLst>
                                          <p:attrName>style.visibility</p:attrName>
                                        </p:attrNameLst>
                                      </p:cBhvr>
                                      <p:to>
                                        <p:strVal val="visible"/>
                                      </p:to>
                                    </p:set>
                                    <p:animEffect transition="in" filter="fade">
                                      <p:cBhvr>
                                        <p:cTn id="243" dur="500"/>
                                        <p:tgtEl>
                                          <p:spTgt spid="249">
                                            <p:txEl>
                                              <p:charRg st="1" end="1"/>
                                            </p:txEl>
                                          </p:spTgt>
                                        </p:tgtEl>
                                      </p:cBhvr>
                                    </p:animEffect>
                                  </p:childTnLst>
                                </p:cTn>
                              </p:par>
                            </p:childTnLst>
                          </p:cTn>
                        </p:par>
                        <p:par>
                          <p:cTn id="244" fill="hold">
                            <p:stCondLst>
                              <p:cond delay="30000"/>
                            </p:stCondLst>
                            <p:childTnLst>
                              <p:par>
                                <p:cTn id="245" presetID="10" presetClass="entr" presetSubtype="0" fill="hold" nodeType="afterEffect">
                                  <p:stCondLst>
                                    <p:cond delay="0"/>
                                  </p:stCondLst>
                                  <p:childTnLst>
                                    <p:set>
                                      <p:cBhvr>
                                        <p:cTn id="246" dur="1" fill="hold">
                                          <p:stCondLst>
                                            <p:cond delay="0"/>
                                          </p:stCondLst>
                                        </p:cTn>
                                        <p:tgtEl>
                                          <p:spTgt spid="249">
                                            <p:txEl>
                                              <p:charRg st="1" end="1"/>
                                            </p:txEl>
                                          </p:spTgt>
                                        </p:tgtEl>
                                        <p:attrNameLst>
                                          <p:attrName>style.visibility</p:attrName>
                                        </p:attrNameLst>
                                      </p:cBhvr>
                                      <p:to>
                                        <p:strVal val="visible"/>
                                      </p:to>
                                    </p:set>
                                    <p:animEffect transition="in" filter="fade">
                                      <p:cBhvr>
                                        <p:cTn id="247" dur="500"/>
                                        <p:tgtEl>
                                          <p:spTgt spid="249">
                                            <p:txEl>
                                              <p:charRg st="1" end="1"/>
                                            </p:txEl>
                                          </p:spTgt>
                                        </p:tgtEl>
                                      </p:cBhvr>
                                    </p:animEffect>
                                  </p:childTnLst>
                                </p:cTn>
                              </p:par>
                            </p:childTnLst>
                          </p:cTn>
                        </p:par>
                        <p:par>
                          <p:cTn id="248" fill="hold">
                            <p:stCondLst>
                              <p:cond delay="30500"/>
                            </p:stCondLst>
                            <p:childTnLst>
                              <p:par>
                                <p:cTn id="249" presetID="10" presetClass="entr" presetSubtype="0" fill="hold" nodeType="afterEffect">
                                  <p:stCondLst>
                                    <p:cond delay="0"/>
                                  </p:stCondLst>
                                  <p:childTnLst>
                                    <p:set>
                                      <p:cBhvr>
                                        <p:cTn id="250" dur="1" fill="hold">
                                          <p:stCondLst>
                                            <p:cond delay="0"/>
                                          </p:stCondLst>
                                        </p:cTn>
                                        <p:tgtEl>
                                          <p:spTgt spid="249">
                                            <p:txEl>
                                              <p:charRg st="1" end="1"/>
                                            </p:txEl>
                                          </p:spTgt>
                                        </p:tgtEl>
                                        <p:attrNameLst>
                                          <p:attrName>style.visibility</p:attrName>
                                        </p:attrNameLst>
                                      </p:cBhvr>
                                      <p:to>
                                        <p:strVal val="visible"/>
                                      </p:to>
                                    </p:set>
                                    <p:animEffect transition="in" filter="fade">
                                      <p:cBhvr>
                                        <p:cTn id="251" dur="500"/>
                                        <p:tgtEl>
                                          <p:spTgt spid="249">
                                            <p:txEl>
                                              <p:charRg st="1" end="1"/>
                                            </p:txEl>
                                          </p:spTgt>
                                        </p:tgtEl>
                                      </p:cBhvr>
                                    </p:animEffect>
                                  </p:childTnLst>
                                </p:cTn>
                              </p:par>
                            </p:childTnLst>
                          </p:cTn>
                        </p:par>
                        <p:par>
                          <p:cTn id="252" fill="hold">
                            <p:stCondLst>
                              <p:cond delay="31000"/>
                            </p:stCondLst>
                            <p:childTnLst>
                              <p:par>
                                <p:cTn id="253" presetID="10" presetClass="entr" presetSubtype="0" fill="hold" nodeType="afterEffect">
                                  <p:stCondLst>
                                    <p:cond delay="0"/>
                                  </p:stCondLst>
                                  <p:childTnLst>
                                    <p:set>
                                      <p:cBhvr>
                                        <p:cTn id="254" dur="1" fill="hold">
                                          <p:stCondLst>
                                            <p:cond delay="0"/>
                                          </p:stCondLst>
                                        </p:cTn>
                                        <p:tgtEl>
                                          <p:spTgt spid="249">
                                            <p:txEl>
                                              <p:charRg st="1" end="1"/>
                                            </p:txEl>
                                          </p:spTgt>
                                        </p:tgtEl>
                                        <p:attrNameLst>
                                          <p:attrName>style.visibility</p:attrName>
                                        </p:attrNameLst>
                                      </p:cBhvr>
                                      <p:to>
                                        <p:strVal val="visible"/>
                                      </p:to>
                                    </p:set>
                                    <p:animEffect transition="in" filter="fade">
                                      <p:cBhvr>
                                        <p:cTn id="255" dur="500"/>
                                        <p:tgtEl>
                                          <p:spTgt spid="249">
                                            <p:txEl>
                                              <p:charRg st="1" end="1"/>
                                            </p:txEl>
                                          </p:spTgt>
                                        </p:tgtEl>
                                      </p:cBhvr>
                                    </p:animEffect>
                                  </p:childTnLst>
                                </p:cTn>
                              </p:par>
                            </p:childTnLst>
                          </p:cTn>
                        </p:par>
                        <p:par>
                          <p:cTn id="256" fill="hold">
                            <p:stCondLst>
                              <p:cond delay="31500"/>
                            </p:stCondLst>
                            <p:childTnLst>
                              <p:par>
                                <p:cTn id="257" presetID="10" presetClass="entr" presetSubtype="0" fill="hold" nodeType="afterEffect">
                                  <p:stCondLst>
                                    <p:cond delay="0"/>
                                  </p:stCondLst>
                                  <p:childTnLst>
                                    <p:set>
                                      <p:cBhvr>
                                        <p:cTn id="258" dur="1" fill="hold">
                                          <p:stCondLst>
                                            <p:cond delay="0"/>
                                          </p:stCondLst>
                                        </p:cTn>
                                        <p:tgtEl>
                                          <p:spTgt spid="249">
                                            <p:txEl>
                                              <p:charRg st="1" end="1"/>
                                            </p:txEl>
                                          </p:spTgt>
                                        </p:tgtEl>
                                        <p:attrNameLst>
                                          <p:attrName>style.visibility</p:attrName>
                                        </p:attrNameLst>
                                      </p:cBhvr>
                                      <p:to>
                                        <p:strVal val="visible"/>
                                      </p:to>
                                    </p:set>
                                    <p:animEffect transition="in" filter="fade">
                                      <p:cBhvr>
                                        <p:cTn id="259" dur="500"/>
                                        <p:tgtEl>
                                          <p:spTgt spid="249">
                                            <p:txEl>
                                              <p:charRg st="1" end="1"/>
                                            </p:txEl>
                                          </p:spTgt>
                                        </p:tgtEl>
                                      </p:cBhvr>
                                    </p:animEffect>
                                  </p:childTnLst>
                                </p:cTn>
                              </p:par>
                            </p:childTnLst>
                          </p:cTn>
                        </p:par>
                        <p:par>
                          <p:cTn id="260" fill="hold">
                            <p:stCondLst>
                              <p:cond delay="32000"/>
                            </p:stCondLst>
                            <p:childTnLst>
                              <p:par>
                                <p:cTn id="261" presetID="10" presetClass="entr" presetSubtype="0" fill="hold" nodeType="afterEffect">
                                  <p:stCondLst>
                                    <p:cond delay="0"/>
                                  </p:stCondLst>
                                  <p:childTnLst>
                                    <p:set>
                                      <p:cBhvr>
                                        <p:cTn id="262" dur="1" fill="hold">
                                          <p:stCondLst>
                                            <p:cond delay="0"/>
                                          </p:stCondLst>
                                        </p:cTn>
                                        <p:tgtEl>
                                          <p:spTgt spid="249">
                                            <p:txEl>
                                              <p:charRg st="1" end="1"/>
                                            </p:txEl>
                                          </p:spTgt>
                                        </p:tgtEl>
                                        <p:attrNameLst>
                                          <p:attrName>style.visibility</p:attrName>
                                        </p:attrNameLst>
                                      </p:cBhvr>
                                      <p:to>
                                        <p:strVal val="visible"/>
                                      </p:to>
                                    </p:set>
                                    <p:animEffect transition="in" filter="fade">
                                      <p:cBhvr>
                                        <p:cTn id="263" dur="500"/>
                                        <p:tgtEl>
                                          <p:spTgt spid="249">
                                            <p:txEl>
                                              <p:charRg st="1" end="1"/>
                                            </p:txEl>
                                          </p:spTgt>
                                        </p:tgtEl>
                                      </p:cBhvr>
                                    </p:animEffect>
                                  </p:childTnLst>
                                </p:cTn>
                              </p:par>
                            </p:childTnLst>
                          </p:cTn>
                        </p:par>
                        <p:par>
                          <p:cTn id="264" fill="hold">
                            <p:stCondLst>
                              <p:cond delay="32500"/>
                            </p:stCondLst>
                            <p:childTnLst>
                              <p:par>
                                <p:cTn id="265" presetID="10" presetClass="entr" presetSubtype="0" fill="hold" nodeType="afterEffect">
                                  <p:stCondLst>
                                    <p:cond delay="0"/>
                                  </p:stCondLst>
                                  <p:childTnLst>
                                    <p:set>
                                      <p:cBhvr>
                                        <p:cTn id="266" dur="1" fill="hold">
                                          <p:stCondLst>
                                            <p:cond delay="0"/>
                                          </p:stCondLst>
                                        </p:cTn>
                                        <p:tgtEl>
                                          <p:spTgt spid="250"/>
                                        </p:tgtEl>
                                        <p:attrNameLst>
                                          <p:attrName>style.visibility</p:attrName>
                                        </p:attrNameLst>
                                      </p:cBhvr>
                                      <p:to>
                                        <p:strVal val="visible"/>
                                      </p:to>
                                    </p:set>
                                    <p:animEffect transition="in" filter="fade">
                                      <p:cBhvr>
                                        <p:cTn id="267" dur="500"/>
                                        <p:tgtEl>
                                          <p:spTgt spid="250"/>
                                        </p:tgtEl>
                                      </p:cBhvr>
                                    </p:animEffect>
                                  </p:childTnLst>
                                </p:cTn>
                              </p:par>
                            </p:childTnLst>
                          </p:cTn>
                        </p:par>
                        <p:par>
                          <p:cTn id="268" fill="hold">
                            <p:stCondLst>
                              <p:cond delay="33000"/>
                            </p:stCondLst>
                            <p:childTnLst>
                              <p:par>
                                <p:cTn id="269" presetID="10" presetClass="entr" presetSubtype="0" fill="hold" nodeType="afterEffect">
                                  <p:stCondLst>
                                    <p:cond delay="0"/>
                                  </p:stCondLst>
                                  <p:childTnLst>
                                    <p:set>
                                      <p:cBhvr>
                                        <p:cTn id="270" dur="1" fill="hold">
                                          <p:stCondLst>
                                            <p:cond delay="0"/>
                                          </p:stCondLst>
                                        </p:cTn>
                                        <p:tgtEl>
                                          <p:spTgt spid="251"/>
                                        </p:tgtEl>
                                        <p:attrNameLst>
                                          <p:attrName>style.visibility</p:attrName>
                                        </p:attrNameLst>
                                      </p:cBhvr>
                                      <p:to>
                                        <p:strVal val="visible"/>
                                      </p:to>
                                    </p:set>
                                    <p:animEffect transition="in" filter="fade">
                                      <p:cBhvr>
                                        <p:cTn id="271" dur="500"/>
                                        <p:tgtEl>
                                          <p:spTgt spid="251"/>
                                        </p:tgtEl>
                                      </p:cBhvr>
                                    </p:animEffect>
                                  </p:childTnLst>
                                </p:cTn>
                              </p:par>
                            </p:childTnLst>
                          </p:cTn>
                        </p:par>
                        <p:par>
                          <p:cTn id="272" fill="hold">
                            <p:stCondLst>
                              <p:cond delay="33500"/>
                            </p:stCondLst>
                            <p:childTnLst>
                              <p:par>
                                <p:cTn id="273" presetID="10" presetClass="entr" presetSubtype="0" fill="hold" nodeType="afterEffect">
                                  <p:stCondLst>
                                    <p:cond delay="0"/>
                                  </p:stCondLst>
                                  <p:childTnLst>
                                    <p:set>
                                      <p:cBhvr>
                                        <p:cTn id="274" dur="1" fill="hold">
                                          <p:stCondLst>
                                            <p:cond delay="0"/>
                                          </p:stCondLst>
                                        </p:cTn>
                                        <p:tgtEl>
                                          <p:spTgt spid="252">
                                            <p:txEl>
                                              <p:pRg st="0" end="0"/>
                                            </p:txEl>
                                          </p:spTgt>
                                        </p:tgtEl>
                                        <p:attrNameLst>
                                          <p:attrName>style.visibility</p:attrName>
                                        </p:attrNameLst>
                                      </p:cBhvr>
                                      <p:to>
                                        <p:strVal val="visible"/>
                                      </p:to>
                                    </p:set>
                                    <p:animEffect transition="in" filter="fade">
                                      <p:cBhvr>
                                        <p:cTn id="275" dur="500"/>
                                        <p:tgtEl>
                                          <p:spTgt spid="252">
                                            <p:txEl>
                                              <p:pRg st="0" end="0"/>
                                            </p:txEl>
                                          </p:spTgt>
                                        </p:tgtEl>
                                      </p:cBhvr>
                                    </p:animEffect>
                                  </p:childTnLst>
                                </p:cTn>
                              </p:par>
                            </p:childTnLst>
                          </p:cTn>
                        </p:par>
                        <p:par>
                          <p:cTn id="276" fill="hold">
                            <p:stCondLst>
                              <p:cond delay="34000"/>
                            </p:stCondLst>
                            <p:childTnLst>
                              <p:par>
                                <p:cTn id="277" presetID="10" presetClass="entr" presetSubtype="0" fill="hold" nodeType="afterEffect">
                                  <p:stCondLst>
                                    <p:cond delay="0"/>
                                  </p:stCondLst>
                                  <p:childTnLst>
                                    <p:set>
                                      <p:cBhvr>
                                        <p:cTn id="278" dur="1" fill="hold">
                                          <p:stCondLst>
                                            <p:cond delay="0"/>
                                          </p:stCondLst>
                                        </p:cTn>
                                        <p:tgtEl>
                                          <p:spTgt spid="252">
                                            <p:txEl>
                                              <p:charRg st="1" end="1"/>
                                            </p:txEl>
                                          </p:spTgt>
                                        </p:tgtEl>
                                        <p:attrNameLst>
                                          <p:attrName>style.visibility</p:attrName>
                                        </p:attrNameLst>
                                      </p:cBhvr>
                                      <p:to>
                                        <p:strVal val="visible"/>
                                      </p:to>
                                    </p:set>
                                    <p:animEffect transition="in" filter="fade">
                                      <p:cBhvr>
                                        <p:cTn id="279" dur="500"/>
                                        <p:tgtEl>
                                          <p:spTgt spid="252">
                                            <p:txEl>
                                              <p:charRg st="1" end="1"/>
                                            </p:txEl>
                                          </p:spTgt>
                                        </p:tgtEl>
                                      </p:cBhvr>
                                    </p:animEffect>
                                  </p:childTnLst>
                                </p:cTn>
                              </p:par>
                            </p:childTnLst>
                          </p:cTn>
                        </p:par>
                        <p:par>
                          <p:cTn id="280" fill="hold">
                            <p:stCondLst>
                              <p:cond delay="34500"/>
                            </p:stCondLst>
                            <p:childTnLst>
                              <p:par>
                                <p:cTn id="281" presetID="10" presetClass="entr" presetSubtype="0" fill="hold" nodeType="afterEffect">
                                  <p:stCondLst>
                                    <p:cond delay="0"/>
                                  </p:stCondLst>
                                  <p:childTnLst>
                                    <p:set>
                                      <p:cBhvr>
                                        <p:cTn id="282" dur="1" fill="hold">
                                          <p:stCondLst>
                                            <p:cond delay="0"/>
                                          </p:stCondLst>
                                        </p:cTn>
                                        <p:tgtEl>
                                          <p:spTgt spid="252">
                                            <p:txEl>
                                              <p:charRg st="1" end="1"/>
                                            </p:txEl>
                                          </p:spTgt>
                                        </p:tgtEl>
                                        <p:attrNameLst>
                                          <p:attrName>style.visibility</p:attrName>
                                        </p:attrNameLst>
                                      </p:cBhvr>
                                      <p:to>
                                        <p:strVal val="visible"/>
                                      </p:to>
                                    </p:set>
                                    <p:animEffect transition="in" filter="fade">
                                      <p:cBhvr>
                                        <p:cTn id="283" dur="500"/>
                                        <p:tgtEl>
                                          <p:spTgt spid="252">
                                            <p:txEl>
                                              <p:charRg st="1" end="1"/>
                                            </p:txEl>
                                          </p:spTgt>
                                        </p:tgtEl>
                                      </p:cBhvr>
                                    </p:animEffect>
                                  </p:childTnLst>
                                </p:cTn>
                              </p:par>
                            </p:childTnLst>
                          </p:cTn>
                        </p:par>
                        <p:par>
                          <p:cTn id="284" fill="hold">
                            <p:stCondLst>
                              <p:cond delay="35000"/>
                            </p:stCondLst>
                            <p:childTnLst>
                              <p:par>
                                <p:cTn id="285" presetID="10" presetClass="entr" presetSubtype="0" fill="hold" nodeType="afterEffect">
                                  <p:stCondLst>
                                    <p:cond delay="0"/>
                                  </p:stCondLst>
                                  <p:childTnLst>
                                    <p:set>
                                      <p:cBhvr>
                                        <p:cTn id="286" dur="1" fill="hold">
                                          <p:stCondLst>
                                            <p:cond delay="0"/>
                                          </p:stCondLst>
                                        </p:cTn>
                                        <p:tgtEl>
                                          <p:spTgt spid="252">
                                            <p:txEl>
                                              <p:charRg st="1" end="1"/>
                                            </p:txEl>
                                          </p:spTgt>
                                        </p:tgtEl>
                                        <p:attrNameLst>
                                          <p:attrName>style.visibility</p:attrName>
                                        </p:attrNameLst>
                                      </p:cBhvr>
                                      <p:to>
                                        <p:strVal val="visible"/>
                                      </p:to>
                                    </p:set>
                                    <p:animEffect transition="in" filter="fade">
                                      <p:cBhvr>
                                        <p:cTn id="287" dur="500"/>
                                        <p:tgtEl>
                                          <p:spTgt spid="252">
                                            <p:txEl>
                                              <p:charRg st="1" end="1"/>
                                            </p:txEl>
                                          </p:spTgt>
                                        </p:tgtEl>
                                      </p:cBhvr>
                                    </p:animEffect>
                                  </p:childTnLst>
                                </p:cTn>
                              </p:par>
                            </p:childTnLst>
                          </p:cTn>
                        </p:par>
                        <p:par>
                          <p:cTn id="288" fill="hold">
                            <p:stCondLst>
                              <p:cond delay="35500"/>
                            </p:stCondLst>
                            <p:childTnLst>
                              <p:par>
                                <p:cTn id="289" presetID="10" presetClass="entr" presetSubtype="0" fill="hold" nodeType="afterEffect">
                                  <p:stCondLst>
                                    <p:cond delay="0"/>
                                  </p:stCondLst>
                                  <p:childTnLst>
                                    <p:set>
                                      <p:cBhvr>
                                        <p:cTn id="290" dur="1" fill="hold">
                                          <p:stCondLst>
                                            <p:cond delay="0"/>
                                          </p:stCondLst>
                                        </p:cTn>
                                        <p:tgtEl>
                                          <p:spTgt spid="252">
                                            <p:txEl>
                                              <p:charRg st="1" end="1"/>
                                            </p:txEl>
                                          </p:spTgt>
                                        </p:tgtEl>
                                        <p:attrNameLst>
                                          <p:attrName>style.visibility</p:attrName>
                                        </p:attrNameLst>
                                      </p:cBhvr>
                                      <p:to>
                                        <p:strVal val="visible"/>
                                      </p:to>
                                    </p:set>
                                    <p:animEffect transition="in" filter="fade">
                                      <p:cBhvr>
                                        <p:cTn id="291" dur="500"/>
                                        <p:tgtEl>
                                          <p:spTgt spid="252">
                                            <p:txEl>
                                              <p:charRg st="1" end="1"/>
                                            </p:txEl>
                                          </p:spTgt>
                                        </p:tgtEl>
                                      </p:cBhvr>
                                    </p:animEffect>
                                  </p:childTnLst>
                                </p:cTn>
                              </p:par>
                            </p:childTnLst>
                          </p:cTn>
                        </p:par>
                        <p:par>
                          <p:cTn id="292" fill="hold">
                            <p:stCondLst>
                              <p:cond delay="36000"/>
                            </p:stCondLst>
                            <p:childTnLst>
                              <p:par>
                                <p:cTn id="293" presetID="10" presetClass="entr" presetSubtype="0" fill="hold" nodeType="afterEffect">
                                  <p:stCondLst>
                                    <p:cond delay="0"/>
                                  </p:stCondLst>
                                  <p:childTnLst>
                                    <p:set>
                                      <p:cBhvr>
                                        <p:cTn id="294" dur="1" fill="hold">
                                          <p:stCondLst>
                                            <p:cond delay="0"/>
                                          </p:stCondLst>
                                        </p:cTn>
                                        <p:tgtEl>
                                          <p:spTgt spid="252">
                                            <p:txEl>
                                              <p:charRg st="1" end="1"/>
                                            </p:txEl>
                                          </p:spTgt>
                                        </p:tgtEl>
                                        <p:attrNameLst>
                                          <p:attrName>style.visibility</p:attrName>
                                        </p:attrNameLst>
                                      </p:cBhvr>
                                      <p:to>
                                        <p:strVal val="visible"/>
                                      </p:to>
                                    </p:set>
                                    <p:animEffect transition="in" filter="fade">
                                      <p:cBhvr>
                                        <p:cTn id="295" dur="500"/>
                                        <p:tgtEl>
                                          <p:spTgt spid="252">
                                            <p:txEl>
                                              <p:charRg st="1" end="1"/>
                                            </p:txEl>
                                          </p:spTgt>
                                        </p:tgtEl>
                                      </p:cBhvr>
                                    </p:animEffect>
                                  </p:childTnLst>
                                </p:cTn>
                              </p:par>
                            </p:childTnLst>
                          </p:cTn>
                        </p:par>
                        <p:par>
                          <p:cTn id="296" fill="hold">
                            <p:stCondLst>
                              <p:cond delay="36500"/>
                            </p:stCondLst>
                            <p:childTnLst>
                              <p:par>
                                <p:cTn id="297" presetID="10" presetClass="entr" presetSubtype="0" fill="hold" nodeType="afterEffect">
                                  <p:stCondLst>
                                    <p:cond delay="0"/>
                                  </p:stCondLst>
                                  <p:childTnLst>
                                    <p:set>
                                      <p:cBhvr>
                                        <p:cTn id="298" dur="1" fill="hold">
                                          <p:stCondLst>
                                            <p:cond delay="0"/>
                                          </p:stCondLst>
                                        </p:cTn>
                                        <p:tgtEl>
                                          <p:spTgt spid="252">
                                            <p:txEl>
                                              <p:charRg st="1" end="1"/>
                                            </p:txEl>
                                          </p:spTgt>
                                        </p:tgtEl>
                                        <p:attrNameLst>
                                          <p:attrName>style.visibility</p:attrName>
                                        </p:attrNameLst>
                                      </p:cBhvr>
                                      <p:to>
                                        <p:strVal val="visible"/>
                                      </p:to>
                                    </p:set>
                                    <p:animEffect transition="in" filter="fade">
                                      <p:cBhvr>
                                        <p:cTn id="299" dur="500"/>
                                        <p:tgtEl>
                                          <p:spTgt spid="252">
                                            <p:txEl>
                                              <p:charRg st="1" end="1"/>
                                            </p:txEl>
                                          </p:spTgt>
                                        </p:tgtEl>
                                      </p:cBhvr>
                                    </p:animEffect>
                                  </p:childTnLst>
                                </p:cTn>
                              </p:par>
                            </p:childTnLst>
                          </p:cTn>
                        </p:par>
                        <p:par>
                          <p:cTn id="300" fill="hold">
                            <p:stCondLst>
                              <p:cond delay="37000"/>
                            </p:stCondLst>
                            <p:childTnLst>
                              <p:par>
                                <p:cTn id="301" presetID="10" presetClass="entr" presetSubtype="0" fill="hold" nodeType="afterEffect">
                                  <p:stCondLst>
                                    <p:cond delay="0"/>
                                  </p:stCondLst>
                                  <p:childTnLst>
                                    <p:set>
                                      <p:cBhvr>
                                        <p:cTn id="302" dur="1" fill="hold">
                                          <p:stCondLst>
                                            <p:cond delay="0"/>
                                          </p:stCondLst>
                                        </p:cTn>
                                        <p:tgtEl>
                                          <p:spTgt spid="252">
                                            <p:txEl>
                                              <p:charRg st="1" end="1"/>
                                            </p:txEl>
                                          </p:spTgt>
                                        </p:tgtEl>
                                        <p:attrNameLst>
                                          <p:attrName>style.visibility</p:attrName>
                                        </p:attrNameLst>
                                      </p:cBhvr>
                                      <p:to>
                                        <p:strVal val="visible"/>
                                      </p:to>
                                    </p:set>
                                    <p:animEffect transition="in" filter="fade">
                                      <p:cBhvr>
                                        <p:cTn id="303" dur="500"/>
                                        <p:tgtEl>
                                          <p:spTgt spid="252">
                                            <p:txEl>
                                              <p:charRg st="1" end="1"/>
                                            </p:txEl>
                                          </p:spTgt>
                                        </p:tgtEl>
                                      </p:cBhvr>
                                    </p:animEffect>
                                  </p:childTnLst>
                                </p:cTn>
                              </p:par>
                            </p:childTnLst>
                          </p:cTn>
                        </p:par>
                        <p:par>
                          <p:cTn id="304" fill="hold">
                            <p:stCondLst>
                              <p:cond delay="37500"/>
                            </p:stCondLst>
                            <p:childTnLst>
                              <p:par>
                                <p:cTn id="305" presetID="10" presetClass="entr" presetSubtype="0" fill="hold" nodeType="afterEffect">
                                  <p:stCondLst>
                                    <p:cond delay="0"/>
                                  </p:stCondLst>
                                  <p:childTnLst>
                                    <p:set>
                                      <p:cBhvr>
                                        <p:cTn id="306" dur="1" fill="hold">
                                          <p:stCondLst>
                                            <p:cond delay="0"/>
                                          </p:stCondLst>
                                        </p:cTn>
                                        <p:tgtEl>
                                          <p:spTgt spid="252">
                                            <p:txEl>
                                              <p:charRg st="1" end="1"/>
                                            </p:txEl>
                                          </p:spTgt>
                                        </p:tgtEl>
                                        <p:attrNameLst>
                                          <p:attrName>style.visibility</p:attrName>
                                        </p:attrNameLst>
                                      </p:cBhvr>
                                      <p:to>
                                        <p:strVal val="visible"/>
                                      </p:to>
                                    </p:set>
                                    <p:animEffect transition="in" filter="fade">
                                      <p:cBhvr>
                                        <p:cTn id="307" dur="500"/>
                                        <p:tgtEl>
                                          <p:spTgt spid="252">
                                            <p:txEl>
                                              <p:charRg st="1" end="1"/>
                                            </p:txEl>
                                          </p:spTgt>
                                        </p:tgtEl>
                                      </p:cBhvr>
                                    </p:animEffect>
                                  </p:childTnLst>
                                </p:cTn>
                              </p:par>
                            </p:childTnLst>
                          </p:cTn>
                        </p:par>
                        <p:par>
                          <p:cTn id="308" fill="hold">
                            <p:stCondLst>
                              <p:cond delay="38000"/>
                            </p:stCondLst>
                            <p:childTnLst>
                              <p:par>
                                <p:cTn id="309" presetID="10" presetClass="entr" presetSubtype="0" fill="hold" nodeType="afterEffect">
                                  <p:stCondLst>
                                    <p:cond delay="0"/>
                                  </p:stCondLst>
                                  <p:childTnLst>
                                    <p:set>
                                      <p:cBhvr>
                                        <p:cTn id="310" dur="1" fill="hold">
                                          <p:stCondLst>
                                            <p:cond delay="0"/>
                                          </p:stCondLst>
                                        </p:cTn>
                                        <p:tgtEl>
                                          <p:spTgt spid="253"/>
                                        </p:tgtEl>
                                        <p:attrNameLst>
                                          <p:attrName>style.visibility</p:attrName>
                                        </p:attrNameLst>
                                      </p:cBhvr>
                                      <p:to>
                                        <p:strVal val="visible"/>
                                      </p:to>
                                    </p:set>
                                    <p:animEffect transition="in" filter="fade">
                                      <p:cBhvr>
                                        <p:cTn id="311" dur="500"/>
                                        <p:tgtEl>
                                          <p:spTgt spid="253"/>
                                        </p:tgtEl>
                                      </p:cBhvr>
                                    </p:animEffect>
                                  </p:childTnLst>
                                </p:cTn>
                              </p:par>
                            </p:childTnLst>
                          </p:cTn>
                        </p:par>
                        <p:par>
                          <p:cTn id="312" fill="hold">
                            <p:stCondLst>
                              <p:cond delay="38500"/>
                            </p:stCondLst>
                            <p:childTnLst>
                              <p:par>
                                <p:cTn id="313" presetID="10" presetClass="entr" presetSubtype="0" fill="hold" nodeType="afterEffect">
                                  <p:stCondLst>
                                    <p:cond delay="0"/>
                                  </p:stCondLst>
                                  <p:childTnLst>
                                    <p:set>
                                      <p:cBhvr>
                                        <p:cTn id="314" dur="1" fill="hold">
                                          <p:stCondLst>
                                            <p:cond delay="0"/>
                                          </p:stCondLst>
                                        </p:cTn>
                                        <p:tgtEl>
                                          <p:spTgt spid="254"/>
                                        </p:tgtEl>
                                        <p:attrNameLst>
                                          <p:attrName>style.visibility</p:attrName>
                                        </p:attrNameLst>
                                      </p:cBhvr>
                                      <p:to>
                                        <p:strVal val="visible"/>
                                      </p:to>
                                    </p:set>
                                    <p:animEffect transition="in" filter="fade">
                                      <p:cBhvr>
                                        <p:cTn id="315" dur="500"/>
                                        <p:tgtEl>
                                          <p:spTgt spid="254"/>
                                        </p:tgtEl>
                                      </p:cBhvr>
                                    </p:animEffect>
                                  </p:childTnLst>
                                </p:cTn>
                              </p:par>
                            </p:childTnLst>
                          </p:cTn>
                        </p:par>
                        <p:par>
                          <p:cTn id="316" fill="hold">
                            <p:stCondLst>
                              <p:cond delay="39000"/>
                            </p:stCondLst>
                            <p:childTnLst>
                              <p:par>
                                <p:cTn id="317" presetID="10" presetClass="entr" presetSubtype="0" fill="hold" nodeType="afterEffect">
                                  <p:stCondLst>
                                    <p:cond delay="0"/>
                                  </p:stCondLst>
                                  <p:childTnLst>
                                    <p:set>
                                      <p:cBhvr>
                                        <p:cTn id="318" dur="1" fill="hold">
                                          <p:stCondLst>
                                            <p:cond delay="0"/>
                                          </p:stCondLst>
                                        </p:cTn>
                                        <p:tgtEl>
                                          <p:spTgt spid="255">
                                            <p:txEl>
                                              <p:pRg st="0" end="0"/>
                                            </p:txEl>
                                          </p:spTgt>
                                        </p:tgtEl>
                                        <p:attrNameLst>
                                          <p:attrName>style.visibility</p:attrName>
                                        </p:attrNameLst>
                                      </p:cBhvr>
                                      <p:to>
                                        <p:strVal val="visible"/>
                                      </p:to>
                                    </p:set>
                                    <p:animEffect transition="in" filter="fade">
                                      <p:cBhvr>
                                        <p:cTn id="319" dur="500"/>
                                        <p:tgtEl>
                                          <p:spTgt spid="255">
                                            <p:txEl>
                                              <p:pRg st="0" end="0"/>
                                            </p:txEl>
                                          </p:spTgt>
                                        </p:tgtEl>
                                      </p:cBhvr>
                                    </p:animEffect>
                                  </p:childTnLst>
                                </p:cTn>
                              </p:par>
                            </p:childTnLst>
                          </p:cTn>
                        </p:par>
                        <p:par>
                          <p:cTn id="320" fill="hold">
                            <p:stCondLst>
                              <p:cond delay="39500"/>
                            </p:stCondLst>
                            <p:childTnLst>
                              <p:par>
                                <p:cTn id="321" presetID="10" presetClass="entr" presetSubtype="0" fill="hold" nodeType="afterEffect">
                                  <p:stCondLst>
                                    <p:cond delay="0"/>
                                  </p:stCondLst>
                                  <p:childTnLst>
                                    <p:set>
                                      <p:cBhvr>
                                        <p:cTn id="322" dur="1" fill="hold">
                                          <p:stCondLst>
                                            <p:cond delay="0"/>
                                          </p:stCondLst>
                                        </p:cTn>
                                        <p:tgtEl>
                                          <p:spTgt spid="255">
                                            <p:txEl>
                                              <p:charRg st="1" end="1"/>
                                            </p:txEl>
                                          </p:spTgt>
                                        </p:tgtEl>
                                        <p:attrNameLst>
                                          <p:attrName>style.visibility</p:attrName>
                                        </p:attrNameLst>
                                      </p:cBhvr>
                                      <p:to>
                                        <p:strVal val="visible"/>
                                      </p:to>
                                    </p:set>
                                    <p:animEffect transition="in" filter="fade">
                                      <p:cBhvr>
                                        <p:cTn id="323" dur="500"/>
                                        <p:tgtEl>
                                          <p:spTgt spid="255">
                                            <p:txEl>
                                              <p:charRg st="1" end="1"/>
                                            </p:txEl>
                                          </p:spTgt>
                                        </p:tgtEl>
                                      </p:cBhvr>
                                    </p:animEffect>
                                  </p:childTnLst>
                                </p:cTn>
                              </p:par>
                            </p:childTnLst>
                          </p:cTn>
                        </p:par>
                        <p:par>
                          <p:cTn id="324" fill="hold">
                            <p:stCondLst>
                              <p:cond delay="40000"/>
                            </p:stCondLst>
                            <p:childTnLst>
                              <p:par>
                                <p:cTn id="325" presetID="10" presetClass="entr" presetSubtype="0" fill="hold" nodeType="afterEffect">
                                  <p:stCondLst>
                                    <p:cond delay="0"/>
                                  </p:stCondLst>
                                  <p:childTnLst>
                                    <p:set>
                                      <p:cBhvr>
                                        <p:cTn id="326" dur="1" fill="hold">
                                          <p:stCondLst>
                                            <p:cond delay="0"/>
                                          </p:stCondLst>
                                        </p:cTn>
                                        <p:tgtEl>
                                          <p:spTgt spid="255">
                                            <p:txEl>
                                              <p:charRg st="1" end="1"/>
                                            </p:txEl>
                                          </p:spTgt>
                                        </p:tgtEl>
                                        <p:attrNameLst>
                                          <p:attrName>style.visibility</p:attrName>
                                        </p:attrNameLst>
                                      </p:cBhvr>
                                      <p:to>
                                        <p:strVal val="visible"/>
                                      </p:to>
                                    </p:set>
                                    <p:animEffect transition="in" filter="fade">
                                      <p:cBhvr>
                                        <p:cTn id="327" dur="500"/>
                                        <p:tgtEl>
                                          <p:spTgt spid="255">
                                            <p:txEl>
                                              <p:charRg st="1" end="1"/>
                                            </p:txEl>
                                          </p:spTgt>
                                        </p:tgtEl>
                                      </p:cBhvr>
                                    </p:animEffect>
                                  </p:childTnLst>
                                </p:cTn>
                              </p:par>
                            </p:childTnLst>
                          </p:cTn>
                        </p:par>
                        <p:par>
                          <p:cTn id="328" fill="hold">
                            <p:stCondLst>
                              <p:cond delay="40500"/>
                            </p:stCondLst>
                            <p:childTnLst>
                              <p:par>
                                <p:cTn id="329" presetID="10" presetClass="entr" presetSubtype="0" fill="hold" nodeType="afterEffect">
                                  <p:stCondLst>
                                    <p:cond delay="0"/>
                                  </p:stCondLst>
                                  <p:childTnLst>
                                    <p:set>
                                      <p:cBhvr>
                                        <p:cTn id="330" dur="1" fill="hold">
                                          <p:stCondLst>
                                            <p:cond delay="0"/>
                                          </p:stCondLst>
                                        </p:cTn>
                                        <p:tgtEl>
                                          <p:spTgt spid="255">
                                            <p:txEl>
                                              <p:charRg st="1" end="1"/>
                                            </p:txEl>
                                          </p:spTgt>
                                        </p:tgtEl>
                                        <p:attrNameLst>
                                          <p:attrName>style.visibility</p:attrName>
                                        </p:attrNameLst>
                                      </p:cBhvr>
                                      <p:to>
                                        <p:strVal val="visible"/>
                                      </p:to>
                                    </p:set>
                                    <p:animEffect transition="in" filter="fade">
                                      <p:cBhvr>
                                        <p:cTn id="331" dur="500"/>
                                        <p:tgtEl>
                                          <p:spTgt spid="255">
                                            <p:txEl>
                                              <p:charRg st="1" end="1"/>
                                            </p:txEl>
                                          </p:spTgt>
                                        </p:tgtEl>
                                      </p:cBhvr>
                                    </p:animEffect>
                                  </p:childTnLst>
                                </p:cTn>
                              </p:par>
                            </p:childTnLst>
                          </p:cTn>
                        </p:par>
                        <p:par>
                          <p:cTn id="332" fill="hold">
                            <p:stCondLst>
                              <p:cond delay="41000"/>
                            </p:stCondLst>
                            <p:childTnLst>
                              <p:par>
                                <p:cTn id="333" presetID="10" presetClass="entr" presetSubtype="0" fill="hold" nodeType="afterEffect">
                                  <p:stCondLst>
                                    <p:cond delay="0"/>
                                  </p:stCondLst>
                                  <p:childTnLst>
                                    <p:set>
                                      <p:cBhvr>
                                        <p:cTn id="334" dur="1" fill="hold">
                                          <p:stCondLst>
                                            <p:cond delay="0"/>
                                          </p:stCondLst>
                                        </p:cTn>
                                        <p:tgtEl>
                                          <p:spTgt spid="255">
                                            <p:txEl>
                                              <p:charRg st="1" end="1"/>
                                            </p:txEl>
                                          </p:spTgt>
                                        </p:tgtEl>
                                        <p:attrNameLst>
                                          <p:attrName>style.visibility</p:attrName>
                                        </p:attrNameLst>
                                      </p:cBhvr>
                                      <p:to>
                                        <p:strVal val="visible"/>
                                      </p:to>
                                    </p:set>
                                    <p:animEffect transition="in" filter="fade">
                                      <p:cBhvr>
                                        <p:cTn id="335" dur="500"/>
                                        <p:tgtEl>
                                          <p:spTgt spid="255">
                                            <p:txEl>
                                              <p:charRg st="1" end="1"/>
                                            </p:txEl>
                                          </p:spTgt>
                                        </p:tgtEl>
                                      </p:cBhvr>
                                    </p:animEffect>
                                  </p:childTnLst>
                                </p:cTn>
                              </p:par>
                            </p:childTnLst>
                          </p:cTn>
                        </p:par>
                        <p:par>
                          <p:cTn id="336" fill="hold">
                            <p:stCondLst>
                              <p:cond delay="41500"/>
                            </p:stCondLst>
                            <p:childTnLst>
                              <p:par>
                                <p:cTn id="337" presetID="10" presetClass="entr" presetSubtype="0" fill="hold" nodeType="afterEffect">
                                  <p:stCondLst>
                                    <p:cond delay="0"/>
                                  </p:stCondLst>
                                  <p:childTnLst>
                                    <p:set>
                                      <p:cBhvr>
                                        <p:cTn id="338" dur="1" fill="hold">
                                          <p:stCondLst>
                                            <p:cond delay="0"/>
                                          </p:stCondLst>
                                        </p:cTn>
                                        <p:tgtEl>
                                          <p:spTgt spid="255">
                                            <p:txEl>
                                              <p:charRg st="1" end="1"/>
                                            </p:txEl>
                                          </p:spTgt>
                                        </p:tgtEl>
                                        <p:attrNameLst>
                                          <p:attrName>style.visibility</p:attrName>
                                        </p:attrNameLst>
                                      </p:cBhvr>
                                      <p:to>
                                        <p:strVal val="visible"/>
                                      </p:to>
                                    </p:set>
                                    <p:animEffect transition="in" filter="fade">
                                      <p:cBhvr>
                                        <p:cTn id="339" dur="500"/>
                                        <p:tgtEl>
                                          <p:spTgt spid="255">
                                            <p:txEl>
                                              <p:charRg st="1" end="1"/>
                                            </p:txEl>
                                          </p:spTgt>
                                        </p:tgtEl>
                                      </p:cBhvr>
                                    </p:animEffect>
                                  </p:childTnLst>
                                </p:cTn>
                              </p:par>
                            </p:childTnLst>
                          </p:cTn>
                        </p:par>
                        <p:par>
                          <p:cTn id="340" fill="hold">
                            <p:stCondLst>
                              <p:cond delay="42000"/>
                            </p:stCondLst>
                            <p:childTnLst>
                              <p:par>
                                <p:cTn id="341" presetID="10" presetClass="entr" presetSubtype="0" fill="hold" nodeType="afterEffect">
                                  <p:stCondLst>
                                    <p:cond delay="0"/>
                                  </p:stCondLst>
                                  <p:childTnLst>
                                    <p:set>
                                      <p:cBhvr>
                                        <p:cTn id="342" dur="1" fill="hold">
                                          <p:stCondLst>
                                            <p:cond delay="0"/>
                                          </p:stCondLst>
                                        </p:cTn>
                                        <p:tgtEl>
                                          <p:spTgt spid="255">
                                            <p:txEl>
                                              <p:charRg st="1" end="1"/>
                                            </p:txEl>
                                          </p:spTgt>
                                        </p:tgtEl>
                                        <p:attrNameLst>
                                          <p:attrName>style.visibility</p:attrName>
                                        </p:attrNameLst>
                                      </p:cBhvr>
                                      <p:to>
                                        <p:strVal val="visible"/>
                                      </p:to>
                                    </p:set>
                                    <p:animEffect transition="in" filter="fade">
                                      <p:cBhvr>
                                        <p:cTn id="343" dur="500"/>
                                        <p:tgtEl>
                                          <p:spTgt spid="255">
                                            <p:txEl>
                                              <p:charRg st="1" end="1"/>
                                            </p:txEl>
                                          </p:spTgt>
                                        </p:tgtEl>
                                      </p:cBhvr>
                                    </p:animEffect>
                                  </p:childTnLst>
                                </p:cTn>
                              </p:par>
                            </p:childTnLst>
                          </p:cTn>
                        </p:par>
                        <p:par>
                          <p:cTn id="344" fill="hold">
                            <p:stCondLst>
                              <p:cond delay="42500"/>
                            </p:stCondLst>
                            <p:childTnLst>
                              <p:par>
                                <p:cTn id="345" presetID="10" presetClass="entr" presetSubtype="0" fill="hold" nodeType="afterEffect">
                                  <p:stCondLst>
                                    <p:cond delay="0"/>
                                  </p:stCondLst>
                                  <p:childTnLst>
                                    <p:set>
                                      <p:cBhvr>
                                        <p:cTn id="346" dur="1" fill="hold">
                                          <p:stCondLst>
                                            <p:cond delay="0"/>
                                          </p:stCondLst>
                                        </p:cTn>
                                        <p:tgtEl>
                                          <p:spTgt spid="255">
                                            <p:txEl>
                                              <p:charRg st="1" end="1"/>
                                            </p:txEl>
                                          </p:spTgt>
                                        </p:tgtEl>
                                        <p:attrNameLst>
                                          <p:attrName>style.visibility</p:attrName>
                                        </p:attrNameLst>
                                      </p:cBhvr>
                                      <p:to>
                                        <p:strVal val="visible"/>
                                      </p:to>
                                    </p:set>
                                    <p:animEffect transition="in" filter="fade">
                                      <p:cBhvr>
                                        <p:cTn id="347" dur="500"/>
                                        <p:tgtEl>
                                          <p:spTgt spid="255">
                                            <p:txEl>
                                              <p:charRg st="1" end="1"/>
                                            </p:txEl>
                                          </p:spTgt>
                                        </p:tgtEl>
                                      </p:cBhvr>
                                    </p:animEffect>
                                  </p:childTnLst>
                                </p:cTn>
                              </p:par>
                            </p:childTnLst>
                          </p:cTn>
                        </p:par>
                        <p:par>
                          <p:cTn id="348" fill="hold">
                            <p:stCondLst>
                              <p:cond delay="43000"/>
                            </p:stCondLst>
                            <p:childTnLst>
                              <p:par>
                                <p:cTn id="349" presetID="10" presetClass="entr" presetSubtype="0" fill="hold" nodeType="afterEffect">
                                  <p:stCondLst>
                                    <p:cond delay="0"/>
                                  </p:stCondLst>
                                  <p:childTnLst>
                                    <p:set>
                                      <p:cBhvr>
                                        <p:cTn id="350" dur="1" fill="hold">
                                          <p:stCondLst>
                                            <p:cond delay="0"/>
                                          </p:stCondLst>
                                        </p:cTn>
                                        <p:tgtEl>
                                          <p:spTgt spid="255">
                                            <p:txEl>
                                              <p:charRg st="1" end="1"/>
                                            </p:txEl>
                                          </p:spTgt>
                                        </p:tgtEl>
                                        <p:attrNameLst>
                                          <p:attrName>style.visibility</p:attrName>
                                        </p:attrNameLst>
                                      </p:cBhvr>
                                      <p:to>
                                        <p:strVal val="visible"/>
                                      </p:to>
                                    </p:set>
                                    <p:animEffect transition="in" filter="fade">
                                      <p:cBhvr>
                                        <p:cTn id="351" dur="500"/>
                                        <p:tgtEl>
                                          <p:spTgt spid="255">
                                            <p:txEl>
                                              <p:charRg st="1" end="1"/>
                                            </p:txEl>
                                          </p:spTgt>
                                        </p:tgtEl>
                                      </p:cBhvr>
                                    </p:animEffect>
                                  </p:childTnLst>
                                </p:cTn>
                              </p:par>
                            </p:childTnLst>
                          </p:cTn>
                        </p:par>
                        <p:par>
                          <p:cTn id="352" fill="hold">
                            <p:stCondLst>
                              <p:cond delay="43500"/>
                            </p:stCondLst>
                            <p:childTnLst>
                              <p:par>
                                <p:cTn id="353" presetID="10" presetClass="entr" presetSubtype="0" fill="hold" nodeType="afterEffect">
                                  <p:stCondLst>
                                    <p:cond delay="0"/>
                                  </p:stCondLst>
                                  <p:childTnLst>
                                    <p:set>
                                      <p:cBhvr>
                                        <p:cTn id="354" dur="1" fill="hold">
                                          <p:stCondLst>
                                            <p:cond delay="0"/>
                                          </p:stCondLst>
                                        </p:cTn>
                                        <p:tgtEl>
                                          <p:spTgt spid="256"/>
                                        </p:tgtEl>
                                        <p:attrNameLst>
                                          <p:attrName>style.visibility</p:attrName>
                                        </p:attrNameLst>
                                      </p:cBhvr>
                                      <p:to>
                                        <p:strVal val="visible"/>
                                      </p:to>
                                    </p:set>
                                    <p:animEffect transition="in" filter="fade">
                                      <p:cBhvr>
                                        <p:cTn id="355" dur="500"/>
                                        <p:tgtEl>
                                          <p:spTgt spid="256"/>
                                        </p:tgtEl>
                                      </p:cBhvr>
                                    </p:animEffect>
                                  </p:childTnLst>
                                </p:cTn>
                              </p:par>
                            </p:childTnLst>
                          </p:cTn>
                        </p:par>
                        <p:par>
                          <p:cTn id="356" fill="hold">
                            <p:stCondLst>
                              <p:cond delay="44000"/>
                            </p:stCondLst>
                            <p:childTnLst>
                              <p:par>
                                <p:cTn id="357" presetID="10" presetClass="entr" presetSubtype="0" fill="hold" nodeType="afterEffect">
                                  <p:stCondLst>
                                    <p:cond delay="0"/>
                                  </p:stCondLst>
                                  <p:childTnLst>
                                    <p:set>
                                      <p:cBhvr>
                                        <p:cTn id="358" dur="1" fill="hold">
                                          <p:stCondLst>
                                            <p:cond delay="0"/>
                                          </p:stCondLst>
                                        </p:cTn>
                                        <p:tgtEl>
                                          <p:spTgt spid="257"/>
                                        </p:tgtEl>
                                        <p:attrNameLst>
                                          <p:attrName>style.visibility</p:attrName>
                                        </p:attrNameLst>
                                      </p:cBhvr>
                                      <p:to>
                                        <p:strVal val="visible"/>
                                      </p:to>
                                    </p:set>
                                    <p:animEffect transition="in" filter="fade">
                                      <p:cBhvr>
                                        <p:cTn id="359" dur="500"/>
                                        <p:tgtEl>
                                          <p:spTgt spid="257"/>
                                        </p:tgtEl>
                                      </p:cBhvr>
                                    </p:animEffect>
                                  </p:childTnLst>
                                </p:cTn>
                              </p:par>
                            </p:childTnLst>
                          </p:cTn>
                        </p:par>
                        <p:par>
                          <p:cTn id="360" fill="hold">
                            <p:stCondLst>
                              <p:cond delay="44500"/>
                            </p:stCondLst>
                            <p:childTnLst>
                              <p:par>
                                <p:cTn id="361" presetID="10" presetClass="entr" presetSubtype="0" fill="hold" nodeType="afterEffect">
                                  <p:stCondLst>
                                    <p:cond delay="0"/>
                                  </p:stCondLst>
                                  <p:childTnLst>
                                    <p:set>
                                      <p:cBhvr>
                                        <p:cTn id="362" dur="1" fill="hold">
                                          <p:stCondLst>
                                            <p:cond delay="0"/>
                                          </p:stCondLst>
                                        </p:cTn>
                                        <p:tgtEl>
                                          <p:spTgt spid="258">
                                            <p:txEl>
                                              <p:pRg st="0" end="0"/>
                                            </p:txEl>
                                          </p:spTgt>
                                        </p:tgtEl>
                                        <p:attrNameLst>
                                          <p:attrName>style.visibility</p:attrName>
                                        </p:attrNameLst>
                                      </p:cBhvr>
                                      <p:to>
                                        <p:strVal val="visible"/>
                                      </p:to>
                                    </p:set>
                                    <p:animEffect transition="in" filter="fade">
                                      <p:cBhvr>
                                        <p:cTn id="363" dur="500"/>
                                        <p:tgtEl>
                                          <p:spTgt spid="258">
                                            <p:txEl>
                                              <p:pRg st="0" end="0"/>
                                            </p:txEl>
                                          </p:spTgt>
                                        </p:tgtEl>
                                      </p:cBhvr>
                                    </p:animEffect>
                                  </p:childTnLst>
                                </p:cTn>
                              </p:par>
                            </p:childTnLst>
                          </p:cTn>
                        </p:par>
                        <p:par>
                          <p:cTn id="364" fill="hold">
                            <p:stCondLst>
                              <p:cond delay="45000"/>
                            </p:stCondLst>
                            <p:childTnLst>
                              <p:par>
                                <p:cTn id="365" presetID="10" presetClass="entr" presetSubtype="0" fill="hold" nodeType="afterEffect">
                                  <p:stCondLst>
                                    <p:cond delay="0"/>
                                  </p:stCondLst>
                                  <p:childTnLst>
                                    <p:set>
                                      <p:cBhvr>
                                        <p:cTn id="366" dur="1" fill="hold">
                                          <p:stCondLst>
                                            <p:cond delay="0"/>
                                          </p:stCondLst>
                                        </p:cTn>
                                        <p:tgtEl>
                                          <p:spTgt spid="258">
                                            <p:txEl>
                                              <p:charRg st="1" end="1"/>
                                            </p:txEl>
                                          </p:spTgt>
                                        </p:tgtEl>
                                        <p:attrNameLst>
                                          <p:attrName>style.visibility</p:attrName>
                                        </p:attrNameLst>
                                      </p:cBhvr>
                                      <p:to>
                                        <p:strVal val="visible"/>
                                      </p:to>
                                    </p:set>
                                    <p:animEffect transition="in" filter="fade">
                                      <p:cBhvr>
                                        <p:cTn id="367" dur="500"/>
                                        <p:tgtEl>
                                          <p:spTgt spid="258">
                                            <p:txEl>
                                              <p:charRg st="1" end="1"/>
                                            </p:txEl>
                                          </p:spTgt>
                                        </p:tgtEl>
                                      </p:cBhvr>
                                    </p:animEffect>
                                  </p:childTnLst>
                                </p:cTn>
                              </p:par>
                            </p:childTnLst>
                          </p:cTn>
                        </p:par>
                        <p:par>
                          <p:cTn id="368" fill="hold">
                            <p:stCondLst>
                              <p:cond delay="45500"/>
                            </p:stCondLst>
                            <p:childTnLst>
                              <p:par>
                                <p:cTn id="369" presetID="10" presetClass="entr" presetSubtype="0" fill="hold" nodeType="afterEffect">
                                  <p:stCondLst>
                                    <p:cond delay="0"/>
                                  </p:stCondLst>
                                  <p:childTnLst>
                                    <p:set>
                                      <p:cBhvr>
                                        <p:cTn id="370" dur="1" fill="hold">
                                          <p:stCondLst>
                                            <p:cond delay="0"/>
                                          </p:stCondLst>
                                        </p:cTn>
                                        <p:tgtEl>
                                          <p:spTgt spid="258">
                                            <p:txEl>
                                              <p:charRg st="1" end="1"/>
                                            </p:txEl>
                                          </p:spTgt>
                                        </p:tgtEl>
                                        <p:attrNameLst>
                                          <p:attrName>style.visibility</p:attrName>
                                        </p:attrNameLst>
                                      </p:cBhvr>
                                      <p:to>
                                        <p:strVal val="visible"/>
                                      </p:to>
                                    </p:set>
                                    <p:animEffect transition="in" filter="fade">
                                      <p:cBhvr>
                                        <p:cTn id="371" dur="500"/>
                                        <p:tgtEl>
                                          <p:spTgt spid="258">
                                            <p:txEl>
                                              <p:charRg st="1" end="1"/>
                                            </p:txEl>
                                          </p:spTgt>
                                        </p:tgtEl>
                                      </p:cBhvr>
                                    </p:animEffect>
                                  </p:childTnLst>
                                </p:cTn>
                              </p:par>
                            </p:childTnLst>
                          </p:cTn>
                        </p:par>
                        <p:par>
                          <p:cTn id="372" fill="hold">
                            <p:stCondLst>
                              <p:cond delay="46000"/>
                            </p:stCondLst>
                            <p:childTnLst>
                              <p:par>
                                <p:cTn id="373" presetID="10" presetClass="entr" presetSubtype="0" fill="hold" nodeType="afterEffect">
                                  <p:stCondLst>
                                    <p:cond delay="0"/>
                                  </p:stCondLst>
                                  <p:childTnLst>
                                    <p:set>
                                      <p:cBhvr>
                                        <p:cTn id="374" dur="1" fill="hold">
                                          <p:stCondLst>
                                            <p:cond delay="0"/>
                                          </p:stCondLst>
                                        </p:cTn>
                                        <p:tgtEl>
                                          <p:spTgt spid="258">
                                            <p:txEl>
                                              <p:charRg st="1" end="1"/>
                                            </p:txEl>
                                          </p:spTgt>
                                        </p:tgtEl>
                                        <p:attrNameLst>
                                          <p:attrName>style.visibility</p:attrName>
                                        </p:attrNameLst>
                                      </p:cBhvr>
                                      <p:to>
                                        <p:strVal val="visible"/>
                                      </p:to>
                                    </p:set>
                                    <p:animEffect transition="in" filter="fade">
                                      <p:cBhvr>
                                        <p:cTn id="375" dur="500"/>
                                        <p:tgtEl>
                                          <p:spTgt spid="258">
                                            <p:txEl>
                                              <p:charRg st="1" end="1"/>
                                            </p:txEl>
                                          </p:spTgt>
                                        </p:tgtEl>
                                      </p:cBhvr>
                                    </p:animEffect>
                                  </p:childTnLst>
                                </p:cTn>
                              </p:par>
                            </p:childTnLst>
                          </p:cTn>
                        </p:par>
                        <p:par>
                          <p:cTn id="376" fill="hold">
                            <p:stCondLst>
                              <p:cond delay="46500"/>
                            </p:stCondLst>
                            <p:childTnLst>
                              <p:par>
                                <p:cTn id="377" presetID="10" presetClass="entr" presetSubtype="0" fill="hold" nodeType="afterEffect">
                                  <p:stCondLst>
                                    <p:cond delay="0"/>
                                  </p:stCondLst>
                                  <p:childTnLst>
                                    <p:set>
                                      <p:cBhvr>
                                        <p:cTn id="378" dur="1" fill="hold">
                                          <p:stCondLst>
                                            <p:cond delay="0"/>
                                          </p:stCondLst>
                                        </p:cTn>
                                        <p:tgtEl>
                                          <p:spTgt spid="258">
                                            <p:txEl>
                                              <p:charRg st="1" end="1"/>
                                            </p:txEl>
                                          </p:spTgt>
                                        </p:tgtEl>
                                        <p:attrNameLst>
                                          <p:attrName>style.visibility</p:attrName>
                                        </p:attrNameLst>
                                      </p:cBhvr>
                                      <p:to>
                                        <p:strVal val="visible"/>
                                      </p:to>
                                    </p:set>
                                    <p:animEffect transition="in" filter="fade">
                                      <p:cBhvr>
                                        <p:cTn id="379" dur="500"/>
                                        <p:tgtEl>
                                          <p:spTgt spid="258">
                                            <p:txEl>
                                              <p:charRg st="1" end="1"/>
                                            </p:txEl>
                                          </p:spTgt>
                                        </p:tgtEl>
                                      </p:cBhvr>
                                    </p:animEffect>
                                  </p:childTnLst>
                                </p:cTn>
                              </p:par>
                            </p:childTnLst>
                          </p:cTn>
                        </p:par>
                        <p:par>
                          <p:cTn id="380" fill="hold">
                            <p:stCondLst>
                              <p:cond delay="47000"/>
                            </p:stCondLst>
                            <p:childTnLst>
                              <p:par>
                                <p:cTn id="381" presetID="10" presetClass="entr" presetSubtype="0" fill="hold" nodeType="afterEffect">
                                  <p:stCondLst>
                                    <p:cond delay="0"/>
                                  </p:stCondLst>
                                  <p:childTnLst>
                                    <p:set>
                                      <p:cBhvr>
                                        <p:cTn id="382" dur="1" fill="hold">
                                          <p:stCondLst>
                                            <p:cond delay="0"/>
                                          </p:stCondLst>
                                        </p:cTn>
                                        <p:tgtEl>
                                          <p:spTgt spid="258">
                                            <p:txEl>
                                              <p:charRg st="1" end="1"/>
                                            </p:txEl>
                                          </p:spTgt>
                                        </p:tgtEl>
                                        <p:attrNameLst>
                                          <p:attrName>style.visibility</p:attrName>
                                        </p:attrNameLst>
                                      </p:cBhvr>
                                      <p:to>
                                        <p:strVal val="visible"/>
                                      </p:to>
                                    </p:set>
                                    <p:animEffect transition="in" filter="fade">
                                      <p:cBhvr>
                                        <p:cTn id="383" dur="500"/>
                                        <p:tgtEl>
                                          <p:spTgt spid="258">
                                            <p:txEl>
                                              <p:charRg st="1" end="1"/>
                                            </p:txEl>
                                          </p:spTgt>
                                        </p:tgtEl>
                                      </p:cBhvr>
                                    </p:animEffect>
                                  </p:childTnLst>
                                </p:cTn>
                              </p:par>
                            </p:childTnLst>
                          </p:cTn>
                        </p:par>
                        <p:par>
                          <p:cTn id="384" fill="hold">
                            <p:stCondLst>
                              <p:cond delay="47500"/>
                            </p:stCondLst>
                            <p:childTnLst>
                              <p:par>
                                <p:cTn id="385" presetID="10" presetClass="entr" presetSubtype="0" fill="hold" nodeType="afterEffect">
                                  <p:stCondLst>
                                    <p:cond delay="0"/>
                                  </p:stCondLst>
                                  <p:childTnLst>
                                    <p:set>
                                      <p:cBhvr>
                                        <p:cTn id="386" dur="1" fill="hold">
                                          <p:stCondLst>
                                            <p:cond delay="0"/>
                                          </p:stCondLst>
                                        </p:cTn>
                                        <p:tgtEl>
                                          <p:spTgt spid="258">
                                            <p:txEl>
                                              <p:charRg st="1" end="1"/>
                                            </p:txEl>
                                          </p:spTgt>
                                        </p:tgtEl>
                                        <p:attrNameLst>
                                          <p:attrName>style.visibility</p:attrName>
                                        </p:attrNameLst>
                                      </p:cBhvr>
                                      <p:to>
                                        <p:strVal val="visible"/>
                                      </p:to>
                                    </p:set>
                                    <p:animEffect transition="in" filter="fade">
                                      <p:cBhvr>
                                        <p:cTn id="387" dur="500"/>
                                        <p:tgtEl>
                                          <p:spTgt spid="258">
                                            <p:txEl>
                                              <p:charRg st="1" end="1"/>
                                            </p:txEl>
                                          </p:spTgt>
                                        </p:tgtEl>
                                      </p:cBhvr>
                                    </p:animEffect>
                                  </p:childTnLst>
                                </p:cTn>
                              </p:par>
                            </p:childTnLst>
                          </p:cTn>
                        </p:par>
                        <p:par>
                          <p:cTn id="388" fill="hold">
                            <p:stCondLst>
                              <p:cond delay="48000"/>
                            </p:stCondLst>
                            <p:childTnLst>
                              <p:par>
                                <p:cTn id="389" presetID="10" presetClass="entr" presetSubtype="0" fill="hold" nodeType="afterEffect">
                                  <p:stCondLst>
                                    <p:cond delay="0"/>
                                  </p:stCondLst>
                                  <p:childTnLst>
                                    <p:set>
                                      <p:cBhvr>
                                        <p:cTn id="390" dur="1" fill="hold">
                                          <p:stCondLst>
                                            <p:cond delay="0"/>
                                          </p:stCondLst>
                                        </p:cTn>
                                        <p:tgtEl>
                                          <p:spTgt spid="258">
                                            <p:txEl>
                                              <p:charRg st="1" end="1"/>
                                            </p:txEl>
                                          </p:spTgt>
                                        </p:tgtEl>
                                        <p:attrNameLst>
                                          <p:attrName>style.visibility</p:attrName>
                                        </p:attrNameLst>
                                      </p:cBhvr>
                                      <p:to>
                                        <p:strVal val="visible"/>
                                      </p:to>
                                    </p:set>
                                    <p:animEffect transition="in" filter="fade">
                                      <p:cBhvr>
                                        <p:cTn id="391" dur="500"/>
                                        <p:tgtEl>
                                          <p:spTgt spid="258">
                                            <p:txEl>
                                              <p:charRg st="1" end="1"/>
                                            </p:txEl>
                                          </p:spTgt>
                                        </p:tgtEl>
                                      </p:cBhvr>
                                    </p:animEffect>
                                  </p:childTnLst>
                                </p:cTn>
                              </p:par>
                            </p:childTnLst>
                          </p:cTn>
                        </p:par>
                        <p:par>
                          <p:cTn id="392" fill="hold">
                            <p:stCondLst>
                              <p:cond delay="48500"/>
                            </p:stCondLst>
                            <p:childTnLst>
                              <p:par>
                                <p:cTn id="393" presetID="10" presetClass="entr" presetSubtype="0" fill="hold" nodeType="afterEffect">
                                  <p:stCondLst>
                                    <p:cond delay="0"/>
                                  </p:stCondLst>
                                  <p:childTnLst>
                                    <p:set>
                                      <p:cBhvr>
                                        <p:cTn id="394" dur="1" fill="hold">
                                          <p:stCondLst>
                                            <p:cond delay="0"/>
                                          </p:stCondLst>
                                        </p:cTn>
                                        <p:tgtEl>
                                          <p:spTgt spid="258">
                                            <p:txEl>
                                              <p:charRg st="1" end="1"/>
                                            </p:txEl>
                                          </p:spTgt>
                                        </p:tgtEl>
                                        <p:attrNameLst>
                                          <p:attrName>style.visibility</p:attrName>
                                        </p:attrNameLst>
                                      </p:cBhvr>
                                      <p:to>
                                        <p:strVal val="visible"/>
                                      </p:to>
                                    </p:set>
                                    <p:animEffect transition="in" filter="fade">
                                      <p:cBhvr>
                                        <p:cTn id="395" dur="500"/>
                                        <p:tgtEl>
                                          <p:spTgt spid="258">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eam02">
  <p:cSld name="Team02">
    <p:spTree>
      <p:nvGrpSpPr>
        <p:cNvPr id="1" name="Shape 259"/>
        <p:cNvGrpSpPr/>
        <p:nvPr/>
      </p:nvGrpSpPr>
      <p:grpSpPr>
        <a:xfrm>
          <a:off x="0" y="0"/>
          <a:ext cx="0" cy="0"/>
          <a:chOff x="0" y="0"/>
          <a:chExt cx="0" cy="0"/>
        </a:xfrm>
      </p:grpSpPr>
      <p:cxnSp>
        <p:nvCxnSpPr>
          <p:cNvPr id="260" name="Google Shape;260;p355"/>
          <p:cNvCxnSpPr/>
          <p:nvPr/>
        </p:nvCxnSpPr>
        <p:spPr>
          <a:xfrm>
            <a:off x="914400" y="3775204"/>
            <a:ext cx="10363200" cy="0"/>
          </a:xfrm>
          <a:prstGeom prst="straightConnector1">
            <a:avLst/>
          </a:prstGeom>
          <a:noFill/>
          <a:ln w="19050" cap="flat" cmpd="sng">
            <a:solidFill>
              <a:srgbClr val="929292"/>
            </a:solidFill>
            <a:prstDash val="dot"/>
            <a:round/>
            <a:headEnd type="oval" w="med" len="med"/>
            <a:tailEnd type="oval" w="med" len="med"/>
          </a:ln>
        </p:spPr>
      </p:cxnSp>
      <p:sp>
        <p:nvSpPr>
          <p:cNvPr id="261" name="Google Shape;261;p355"/>
          <p:cNvSpPr/>
          <p:nvPr/>
        </p:nvSpPr>
        <p:spPr>
          <a:xfrm>
            <a:off x="1952359" y="3655460"/>
            <a:ext cx="239488" cy="239488"/>
          </a:xfrm>
          <a:prstGeom prst="ellipse">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3733">
              <a:solidFill>
                <a:srgbClr val="1A5D8A"/>
              </a:solidFill>
              <a:latin typeface="Arial"/>
              <a:ea typeface="Arial"/>
              <a:cs typeface="Arial"/>
              <a:sym typeface="Arial"/>
            </a:endParaRPr>
          </a:p>
        </p:txBody>
      </p:sp>
      <p:sp>
        <p:nvSpPr>
          <p:cNvPr id="262" name="Google Shape;262;p355"/>
          <p:cNvSpPr/>
          <p:nvPr/>
        </p:nvSpPr>
        <p:spPr>
          <a:xfrm>
            <a:off x="4613616" y="3653343"/>
            <a:ext cx="239488" cy="239488"/>
          </a:xfrm>
          <a:prstGeom prst="ellipse">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3733">
              <a:solidFill>
                <a:srgbClr val="0A554A"/>
              </a:solidFill>
              <a:latin typeface="Arial"/>
              <a:ea typeface="Arial"/>
              <a:cs typeface="Arial"/>
              <a:sym typeface="Arial"/>
            </a:endParaRPr>
          </a:p>
        </p:txBody>
      </p:sp>
      <p:sp>
        <p:nvSpPr>
          <p:cNvPr id="263" name="Google Shape;263;p355"/>
          <p:cNvSpPr/>
          <p:nvPr/>
        </p:nvSpPr>
        <p:spPr>
          <a:xfrm>
            <a:off x="7274873" y="3655460"/>
            <a:ext cx="239488" cy="239488"/>
          </a:xfrm>
          <a:prstGeom prst="ellipse">
            <a:avLst/>
          </a:pr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3733">
              <a:solidFill>
                <a:srgbClr val="768F3B"/>
              </a:solidFill>
              <a:latin typeface="Arial"/>
              <a:ea typeface="Arial"/>
              <a:cs typeface="Arial"/>
              <a:sym typeface="Arial"/>
            </a:endParaRPr>
          </a:p>
        </p:txBody>
      </p:sp>
      <p:sp>
        <p:nvSpPr>
          <p:cNvPr id="264" name="Google Shape;264;p355"/>
          <p:cNvSpPr/>
          <p:nvPr/>
        </p:nvSpPr>
        <p:spPr>
          <a:xfrm>
            <a:off x="9936129" y="3655460"/>
            <a:ext cx="239488" cy="239488"/>
          </a:xfrm>
          <a:prstGeom prst="ellipse">
            <a:avLst/>
          </a:prstGeom>
          <a:solidFill>
            <a:schemeClr val="accent4"/>
          </a:solidFill>
          <a:ln>
            <a:noFill/>
          </a:ln>
        </p:spPr>
        <p:txBody>
          <a:bodyPr spcFirstLastPara="1" wrap="square" lIns="60933" tIns="0" rIns="0" bIns="60933" anchor="ctr" anchorCtr="0">
            <a:noAutofit/>
          </a:bodyPr>
          <a:lstStyle/>
          <a:p>
            <a:pPr marL="0" marR="0" lvl="0" indent="0" algn="ctr" rtl="0">
              <a:spcBef>
                <a:spcPts val="0"/>
              </a:spcBef>
              <a:spcAft>
                <a:spcPts val="0"/>
              </a:spcAft>
              <a:buNone/>
            </a:pPr>
            <a:endParaRPr sz="3200">
              <a:solidFill>
                <a:srgbClr val="B8750B"/>
              </a:solidFill>
              <a:latin typeface="Arial"/>
              <a:ea typeface="Arial"/>
              <a:cs typeface="Arial"/>
              <a:sym typeface="Arial"/>
            </a:endParaRPr>
          </a:p>
        </p:txBody>
      </p:sp>
      <p:sp>
        <p:nvSpPr>
          <p:cNvPr id="265" name="Google Shape;265;p355"/>
          <p:cNvSpPr/>
          <p:nvPr/>
        </p:nvSpPr>
        <p:spPr>
          <a:xfrm rot="10800000" flipH="1">
            <a:off x="3560625" y="1791395"/>
            <a:ext cx="2358195" cy="1811799"/>
          </a:xfrm>
          <a:prstGeom prst="upArrowCallout">
            <a:avLst>
              <a:gd name="adj1" fmla="val 30842"/>
              <a:gd name="adj2" fmla="val 15421"/>
              <a:gd name="adj3" fmla="val 12155"/>
              <a:gd name="adj4" fmla="val 89716"/>
            </a:avLst>
          </a:prstGeom>
          <a:noFill/>
          <a:ln w="19050" cap="flat" cmpd="sng">
            <a:solidFill>
              <a:schemeClr val="accent2"/>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66" name="Google Shape;266;p355"/>
          <p:cNvSpPr>
            <a:spLocks noGrp="1"/>
          </p:cNvSpPr>
          <p:nvPr>
            <p:ph type="pic" idx="2"/>
          </p:nvPr>
        </p:nvSpPr>
        <p:spPr>
          <a:xfrm>
            <a:off x="1272821" y="1963502"/>
            <a:ext cx="1570496" cy="1570028"/>
          </a:xfrm>
          <a:prstGeom prst="ellipse">
            <a:avLst/>
          </a:prstGeom>
          <a:noFill/>
          <a:ln w="28575" cap="flat" cmpd="sng">
            <a:solidFill>
              <a:schemeClr val="accent1"/>
            </a:solidFill>
            <a:prstDash val="solid"/>
            <a:round/>
            <a:headEnd type="none" w="sm" len="sm"/>
            <a:tailEnd type="none" w="sm" len="sm"/>
          </a:ln>
        </p:spPr>
        <p:txBody>
          <a:bodyPr spcFirstLastPara="1" wrap="square" lIns="91425" tIns="45700" rIns="91425" bIns="91425" anchor="b" anchorCtr="0">
            <a:noAutofit/>
          </a:bodyPr>
          <a:lstStyle>
            <a:lvl1pPr marR="0" lvl="0" algn="ctr" rtl="0">
              <a:spcBef>
                <a:spcPts val="213"/>
              </a:spcBef>
              <a:spcAft>
                <a:spcPts val="0"/>
              </a:spcAft>
              <a:buClr>
                <a:srgbClr val="929292"/>
              </a:buClr>
              <a:buSzPts val="800"/>
              <a:buFont typeface="Arial"/>
              <a:buNone/>
              <a:defRPr sz="10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67" name="Google Shape;267;p355"/>
          <p:cNvSpPr txBox="1">
            <a:spLocks noGrp="1"/>
          </p:cNvSpPr>
          <p:nvPr>
            <p:ph type="body" idx="1"/>
          </p:nvPr>
        </p:nvSpPr>
        <p:spPr>
          <a:xfrm>
            <a:off x="3792045" y="1901614"/>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2"/>
              </a:buClr>
              <a:buSzPts val="1100"/>
              <a:buFont typeface="Arial"/>
              <a:buNone/>
              <a:defRPr sz="1467" b="1" i="0" u="none" strike="noStrike" cap="none">
                <a:solidFill>
                  <a:schemeClr val="accent2"/>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68" name="Google Shape;268;p355"/>
          <p:cNvSpPr txBox="1">
            <a:spLocks noGrp="1"/>
          </p:cNvSpPr>
          <p:nvPr>
            <p:ph type="body" idx="3"/>
          </p:nvPr>
        </p:nvSpPr>
        <p:spPr>
          <a:xfrm>
            <a:off x="3604282" y="2375567"/>
            <a:ext cx="2270884" cy="860328"/>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69" name="Google Shape;269;p355"/>
          <p:cNvSpPr/>
          <p:nvPr/>
        </p:nvSpPr>
        <p:spPr>
          <a:xfrm rot="10800000" flipH="1">
            <a:off x="8842405" y="1791395"/>
            <a:ext cx="2358195" cy="1811799"/>
          </a:xfrm>
          <a:prstGeom prst="upArrowCallout">
            <a:avLst>
              <a:gd name="adj1" fmla="val 30842"/>
              <a:gd name="adj2" fmla="val 15421"/>
              <a:gd name="adj3" fmla="val 12155"/>
              <a:gd name="adj4" fmla="val 89716"/>
            </a:avLst>
          </a:prstGeom>
          <a:noFill/>
          <a:ln w="19050" cap="flat" cmpd="sng">
            <a:solidFill>
              <a:schemeClr val="accent4"/>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70" name="Google Shape;270;p355"/>
          <p:cNvSpPr txBox="1">
            <a:spLocks noGrp="1"/>
          </p:cNvSpPr>
          <p:nvPr>
            <p:ph type="body" idx="4"/>
          </p:nvPr>
        </p:nvSpPr>
        <p:spPr>
          <a:xfrm>
            <a:off x="9073825" y="1901614"/>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4"/>
              </a:buClr>
              <a:buSzPts val="1100"/>
              <a:buFont typeface="Arial"/>
              <a:buNone/>
              <a:defRPr sz="1467" b="1" i="0" u="none" strike="noStrike" cap="none">
                <a:solidFill>
                  <a:schemeClr val="accent4"/>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71" name="Google Shape;271;p355"/>
          <p:cNvSpPr txBox="1">
            <a:spLocks noGrp="1"/>
          </p:cNvSpPr>
          <p:nvPr>
            <p:ph type="body" idx="5"/>
          </p:nvPr>
        </p:nvSpPr>
        <p:spPr>
          <a:xfrm>
            <a:off x="8886062" y="2372087"/>
            <a:ext cx="2270884" cy="860328"/>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72" name="Google Shape;272;p355"/>
          <p:cNvSpPr/>
          <p:nvPr/>
        </p:nvSpPr>
        <p:spPr>
          <a:xfrm>
            <a:off x="888733" y="3997078"/>
            <a:ext cx="2358195" cy="1811799"/>
          </a:xfrm>
          <a:prstGeom prst="upArrowCallout">
            <a:avLst>
              <a:gd name="adj1" fmla="val 30842"/>
              <a:gd name="adj2" fmla="val 15421"/>
              <a:gd name="adj3" fmla="val 12155"/>
              <a:gd name="adj4" fmla="val 89716"/>
            </a:avLst>
          </a:prstGeom>
          <a:noFill/>
          <a:ln w="1905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1">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73" name="Google Shape;273;p355"/>
          <p:cNvSpPr txBox="1">
            <a:spLocks noGrp="1"/>
          </p:cNvSpPr>
          <p:nvPr>
            <p:ph type="body" idx="6"/>
          </p:nvPr>
        </p:nvSpPr>
        <p:spPr>
          <a:xfrm>
            <a:off x="1120153" y="4345166"/>
            <a:ext cx="1895355" cy="508973"/>
          </a:xfrm>
          <a:prstGeom prst="rect">
            <a:avLst/>
          </a:prstGeom>
          <a:noFill/>
          <a:ln>
            <a:noFill/>
          </a:ln>
        </p:spPr>
        <p:txBody>
          <a:bodyPr spcFirstLastPara="1" wrap="square" lIns="0" tIns="0" rIns="0" bIns="0" anchor="t" anchorCtr="0">
            <a:noAutofit/>
          </a:bodyPr>
          <a:lstStyle>
            <a:lvl1pPr marL="609585" marR="0" lvl="0" indent="-304792" algn="ctr" rtl="1">
              <a:spcBef>
                <a:spcPts val="293"/>
              </a:spcBef>
              <a:spcAft>
                <a:spcPts val="0"/>
              </a:spcAft>
              <a:buClr>
                <a:schemeClr val="accent1"/>
              </a:buClr>
              <a:buSzPts val="1100"/>
              <a:buFont typeface="Arial"/>
              <a:buNone/>
              <a:defRPr sz="1467" b="1" i="0" u="none" strike="noStrike" cap="none">
                <a:solidFill>
                  <a:schemeClr val="accen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74" name="Google Shape;274;p355"/>
          <p:cNvSpPr txBox="1">
            <a:spLocks noGrp="1"/>
          </p:cNvSpPr>
          <p:nvPr>
            <p:ph type="body" idx="7"/>
          </p:nvPr>
        </p:nvSpPr>
        <p:spPr>
          <a:xfrm>
            <a:off x="932390" y="4841305"/>
            <a:ext cx="2270884" cy="860328"/>
          </a:xfrm>
          <a:prstGeom prst="rect">
            <a:avLst/>
          </a:prstGeom>
          <a:noFill/>
          <a:ln>
            <a:noFill/>
          </a:ln>
        </p:spPr>
        <p:txBody>
          <a:bodyPr spcFirstLastPara="1" wrap="square" lIns="0" tIns="0" rIns="0" bIns="0" anchor="t" anchorCtr="0">
            <a:noAutofit/>
          </a:bodyPr>
          <a:lstStyle>
            <a:lvl1pPr marL="609585" marR="0" lvl="0" indent="-304792" algn="ctr" rtl="1">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75" name="Google Shape;275;p355"/>
          <p:cNvSpPr/>
          <p:nvPr/>
        </p:nvSpPr>
        <p:spPr>
          <a:xfrm>
            <a:off x="6224109" y="3997078"/>
            <a:ext cx="2358195" cy="1811799"/>
          </a:xfrm>
          <a:prstGeom prst="upArrowCallout">
            <a:avLst>
              <a:gd name="adj1" fmla="val 30842"/>
              <a:gd name="adj2" fmla="val 15421"/>
              <a:gd name="adj3" fmla="val 12155"/>
              <a:gd name="adj4" fmla="val 89716"/>
            </a:avLst>
          </a:prstGeom>
          <a:noFill/>
          <a:ln w="19050" cap="flat" cmpd="sng">
            <a:solidFill>
              <a:schemeClr val="accent3"/>
            </a:solidFill>
            <a:prstDash val="solid"/>
            <a:round/>
            <a:headEnd type="none" w="sm" len="sm"/>
            <a:tailEnd type="none" w="sm" len="sm"/>
          </a:ln>
        </p:spPr>
        <p:txBody>
          <a:bodyPr spcFirstLastPara="1" wrap="square" lIns="121900" tIns="60933" rIns="121900" bIns="60933" anchor="ctr" anchorCtr="0">
            <a:noAutofit/>
          </a:bodyPr>
          <a:lstStyle/>
          <a:p>
            <a:pPr marL="0" marR="0" lvl="0" indent="0" algn="ctr" rtl="1">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76" name="Google Shape;276;p355"/>
          <p:cNvSpPr txBox="1">
            <a:spLocks noGrp="1"/>
          </p:cNvSpPr>
          <p:nvPr>
            <p:ph type="body" idx="8"/>
          </p:nvPr>
        </p:nvSpPr>
        <p:spPr>
          <a:xfrm>
            <a:off x="6455529" y="4332332"/>
            <a:ext cx="1895355" cy="508973"/>
          </a:xfrm>
          <a:prstGeom prst="rect">
            <a:avLst/>
          </a:prstGeom>
          <a:noFill/>
          <a:ln>
            <a:noFill/>
          </a:ln>
        </p:spPr>
        <p:txBody>
          <a:bodyPr spcFirstLastPara="1" wrap="square" lIns="0" tIns="0" rIns="0" bIns="0" anchor="t" anchorCtr="0">
            <a:noAutofit/>
          </a:bodyPr>
          <a:lstStyle>
            <a:lvl1pPr marL="609585" marR="0" lvl="0" indent="-304792" algn="ctr" rtl="1">
              <a:spcBef>
                <a:spcPts val="293"/>
              </a:spcBef>
              <a:spcAft>
                <a:spcPts val="0"/>
              </a:spcAft>
              <a:buClr>
                <a:schemeClr val="accent3"/>
              </a:buClr>
              <a:buSzPts val="1100"/>
              <a:buFont typeface="Arial"/>
              <a:buNone/>
              <a:defRPr sz="1467" b="1" i="0" u="none" strike="noStrike" cap="none">
                <a:solidFill>
                  <a:schemeClr val="accent3"/>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77" name="Google Shape;277;p355"/>
          <p:cNvSpPr txBox="1">
            <a:spLocks noGrp="1"/>
          </p:cNvSpPr>
          <p:nvPr>
            <p:ph type="body" idx="9"/>
          </p:nvPr>
        </p:nvSpPr>
        <p:spPr>
          <a:xfrm>
            <a:off x="6267766" y="4815639"/>
            <a:ext cx="2270884" cy="860328"/>
          </a:xfrm>
          <a:prstGeom prst="rect">
            <a:avLst/>
          </a:prstGeom>
          <a:noFill/>
          <a:ln>
            <a:noFill/>
          </a:ln>
        </p:spPr>
        <p:txBody>
          <a:bodyPr spcFirstLastPara="1" wrap="square" lIns="0" tIns="0" rIns="0" bIns="0" anchor="t" anchorCtr="0">
            <a:noAutofit/>
          </a:bodyPr>
          <a:lstStyle>
            <a:lvl1pPr marL="609585" marR="0" lvl="0" indent="-304792" algn="ctr" rtl="1">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78" name="Google Shape;278;p355"/>
          <p:cNvSpPr>
            <a:spLocks noGrp="1"/>
          </p:cNvSpPr>
          <p:nvPr>
            <p:ph type="pic" idx="13"/>
          </p:nvPr>
        </p:nvSpPr>
        <p:spPr>
          <a:xfrm>
            <a:off x="3933711" y="4041773"/>
            <a:ext cx="1570496" cy="1570028"/>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91425" anchor="b" anchorCtr="0">
            <a:noAutofit/>
          </a:bodyPr>
          <a:lstStyle>
            <a:lvl1pPr marR="0" lvl="0" algn="ctr" rtl="0">
              <a:spcBef>
                <a:spcPts val="213"/>
              </a:spcBef>
              <a:spcAft>
                <a:spcPts val="0"/>
              </a:spcAft>
              <a:buClr>
                <a:srgbClr val="929292"/>
              </a:buClr>
              <a:buSzPts val="800"/>
              <a:buFont typeface="Arial"/>
              <a:buNone/>
              <a:defRPr sz="10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79" name="Google Shape;279;p355"/>
          <p:cNvSpPr>
            <a:spLocks noGrp="1"/>
          </p:cNvSpPr>
          <p:nvPr>
            <p:ph type="pic" idx="14"/>
          </p:nvPr>
        </p:nvSpPr>
        <p:spPr>
          <a:xfrm>
            <a:off x="9390369" y="4041773"/>
            <a:ext cx="1570496" cy="1570028"/>
          </a:xfrm>
          <a:prstGeom prst="ellipse">
            <a:avLst/>
          </a:prstGeom>
          <a:noFill/>
          <a:ln w="28575" cap="flat" cmpd="sng">
            <a:solidFill>
              <a:schemeClr val="accent4"/>
            </a:solidFill>
            <a:prstDash val="solid"/>
            <a:round/>
            <a:headEnd type="none" w="sm" len="sm"/>
            <a:tailEnd type="none" w="sm" len="sm"/>
          </a:ln>
        </p:spPr>
        <p:txBody>
          <a:bodyPr spcFirstLastPara="1" wrap="square" lIns="91425" tIns="45700" rIns="91425" bIns="91425" anchor="b" anchorCtr="0">
            <a:noAutofit/>
          </a:bodyPr>
          <a:lstStyle>
            <a:lvl1pPr marR="0" lvl="0" algn="ctr" rtl="0">
              <a:spcBef>
                <a:spcPts val="213"/>
              </a:spcBef>
              <a:spcAft>
                <a:spcPts val="0"/>
              </a:spcAft>
              <a:buClr>
                <a:srgbClr val="929292"/>
              </a:buClr>
              <a:buSzPts val="800"/>
              <a:buFont typeface="Arial"/>
              <a:buNone/>
              <a:defRPr sz="10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80" name="Google Shape;280;p355"/>
          <p:cNvSpPr>
            <a:spLocks noGrp="1"/>
          </p:cNvSpPr>
          <p:nvPr>
            <p:ph type="pic" idx="15"/>
          </p:nvPr>
        </p:nvSpPr>
        <p:spPr>
          <a:xfrm>
            <a:off x="6600780" y="1963502"/>
            <a:ext cx="1570496" cy="1570028"/>
          </a:xfrm>
          <a:prstGeom prst="ellipse">
            <a:avLst/>
          </a:prstGeom>
          <a:noFill/>
          <a:ln w="28575" cap="flat" cmpd="sng">
            <a:solidFill>
              <a:schemeClr val="accent3"/>
            </a:solidFill>
            <a:prstDash val="solid"/>
            <a:round/>
            <a:headEnd type="none" w="sm" len="sm"/>
            <a:tailEnd type="none" w="sm" len="sm"/>
          </a:ln>
        </p:spPr>
        <p:txBody>
          <a:bodyPr spcFirstLastPara="1" wrap="square" lIns="91425" tIns="45700" rIns="91425" bIns="91425" anchor="b" anchorCtr="0">
            <a:noAutofit/>
          </a:bodyPr>
          <a:lstStyle>
            <a:lvl1pPr marR="0" lvl="0" algn="ctr" rtl="0">
              <a:spcBef>
                <a:spcPts val="213"/>
              </a:spcBef>
              <a:spcAft>
                <a:spcPts val="0"/>
              </a:spcAft>
              <a:buClr>
                <a:srgbClr val="929292"/>
              </a:buClr>
              <a:buSzPts val="800"/>
              <a:buFont typeface="Arial"/>
              <a:buNone/>
              <a:defRPr sz="10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81" name="Google Shape;281;p355"/>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82" name="Google Shape;282;p355"/>
          <p:cNvSpPr txBox="1">
            <a:spLocks noGrp="1"/>
          </p:cNvSpPr>
          <p:nvPr>
            <p:ph type="body" idx="16"/>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83" name="Google Shape;283;p355"/>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284" name="Google Shape;284;p355"/>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01418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2">
                                            <p:txEl>
                                              <p:pRg st="0" end="0"/>
                                            </p:txEl>
                                          </p:spTgt>
                                        </p:tgtEl>
                                        <p:attrNameLst>
                                          <p:attrName>style.visibility</p:attrName>
                                        </p:attrNameLst>
                                      </p:cBhvr>
                                      <p:to>
                                        <p:strVal val="visible"/>
                                      </p:to>
                                    </p:set>
                                    <p:animEffect transition="in" filter="fade">
                                      <p:cBhvr>
                                        <p:cTn id="11" dur="500"/>
                                        <p:tgtEl>
                                          <p:spTgt spid="28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2">
                                            <p:txEl>
                                              <p:charRg st="1" end="1"/>
                                            </p:txEl>
                                          </p:spTgt>
                                        </p:tgtEl>
                                        <p:attrNameLst>
                                          <p:attrName>style.visibility</p:attrName>
                                        </p:attrNameLst>
                                      </p:cBhvr>
                                      <p:to>
                                        <p:strVal val="visible"/>
                                      </p:to>
                                    </p:set>
                                    <p:animEffect transition="in" filter="fade">
                                      <p:cBhvr>
                                        <p:cTn id="15" dur="500"/>
                                        <p:tgtEl>
                                          <p:spTgt spid="282">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2">
                                            <p:txEl>
                                              <p:charRg st="1" end="1"/>
                                            </p:txEl>
                                          </p:spTgt>
                                        </p:tgtEl>
                                        <p:attrNameLst>
                                          <p:attrName>style.visibility</p:attrName>
                                        </p:attrNameLst>
                                      </p:cBhvr>
                                      <p:to>
                                        <p:strVal val="visible"/>
                                      </p:to>
                                    </p:set>
                                    <p:animEffect transition="in" filter="fade">
                                      <p:cBhvr>
                                        <p:cTn id="19" dur="500"/>
                                        <p:tgtEl>
                                          <p:spTgt spid="282">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2">
                                            <p:txEl>
                                              <p:charRg st="1" end="1"/>
                                            </p:txEl>
                                          </p:spTgt>
                                        </p:tgtEl>
                                        <p:attrNameLst>
                                          <p:attrName>style.visibility</p:attrName>
                                        </p:attrNameLst>
                                      </p:cBhvr>
                                      <p:to>
                                        <p:strVal val="visible"/>
                                      </p:to>
                                    </p:set>
                                    <p:animEffect transition="in" filter="fade">
                                      <p:cBhvr>
                                        <p:cTn id="23" dur="500"/>
                                        <p:tgtEl>
                                          <p:spTgt spid="282">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2">
                                            <p:txEl>
                                              <p:charRg st="1" end="1"/>
                                            </p:txEl>
                                          </p:spTgt>
                                        </p:tgtEl>
                                        <p:attrNameLst>
                                          <p:attrName>style.visibility</p:attrName>
                                        </p:attrNameLst>
                                      </p:cBhvr>
                                      <p:to>
                                        <p:strVal val="visible"/>
                                      </p:to>
                                    </p:set>
                                    <p:animEffect transition="in" filter="fade">
                                      <p:cBhvr>
                                        <p:cTn id="27" dur="500"/>
                                        <p:tgtEl>
                                          <p:spTgt spid="282">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2">
                                            <p:txEl>
                                              <p:charRg st="1" end="1"/>
                                            </p:txEl>
                                          </p:spTgt>
                                        </p:tgtEl>
                                        <p:attrNameLst>
                                          <p:attrName>style.visibility</p:attrName>
                                        </p:attrNameLst>
                                      </p:cBhvr>
                                      <p:to>
                                        <p:strVal val="visible"/>
                                      </p:to>
                                    </p:set>
                                    <p:animEffect transition="in" filter="fade">
                                      <p:cBhvr>
                                        <p:cTn id="31" dur="500"/>
                                        <p:tgtEl>
                                          <p:spTgt spid="282">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82">
                                            <p:txEl>
                                              <p:charRg st="1" end="1"/>
                                            </p:txEl>
                                          </p:spTgt>
                                        </p:tgtEl>
                                        <p:attrNameLst>
                                          <p:attrName>style.visibility</p:attrName>
                                        </p:attrNameLst>
                                      </p:cBhvr>
                                      <p:to>
                                        <p:strVal val="visible"/>
                                      </p:to>
                                    </p:set>
                                    <p:animEffect transition="in" filter="fade">
                                      <p:cBhvr>
                                        <p:cTn id="35" dur="500"/>
                                        <p:tgtEl>
                                          <p:spTgt spid="282">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2">
                                            <p:txEl>
                                              <p:charRg st="1" end="1"/>
                                            </p:txEl>
                                          </p:spTgt>
                                        </p:tgtEl>
                                        <p:attrNameLst>
                                          <p:attrName>style.visibility</p:attrName>
                                        </p:attrNameLst>
                                      </p:cBhvr>
                                      <p:to>
                                        <p:strVal val="visible"/>
                                      </p:to>
                                    </p:set>
                                    <p:animEffect transition="in" filter="fade">
                                      <p:cBhvr>
                                        <p:cTn id="39" dur="500"/>
                                        <p:tgtEl>
                                          <p:spTgt spid="282">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82">
                                            <p:txEl>
                                              <p:charRg st="1" end="1"/>
                                            </p:txEl>
                                          </p:spTgt>
                                        </p:tgtEl>
                                        <p:attrNameLst>
                                          <p:attrName>style.visibility</p:attrName>
                                        </p:attrNameLst>
                                      </p:cBhvr>
                                      <p:to>
                                        <p:strVal val="visible"/>
                                      </p:to>
                                    </p:set>
                                    <p:animEffect transition="in" filter="fade">
                                      <p:cBhvr>
                                        <p:cTn id="43" dur="500"/>
                                        <p:tgtEl>
                                          <p:spTgt spid="282">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0"/>
                                        </p:tgtEl>
                                        <p:attrNameLst>
                                          <p:attrName>style.visibility</p:attrName>
                                        </p:attrNameLst>
                                      </p:cBhvr>
                                      <p:to>
                                        <p:strVal val="visible"/>
                                      </p:to>
                                    </p:set>
                                    <p:animEffect transition="in" filter="fade">
                                      <p:cBhvr>
                                        <p:cTn id="47" dur="500"/>
                                        <p:tgtEl>
                                          <p:spTgt spid="260"/>
                                        </p:tgtEl>
                                      </p:cBhvr>
                                    </p:animEffect>
                                  </p:childTnLst>
                                </p:cTn>
                              </p:par>
                            </p:childTnLst>
                          </p:cTn>
                        </p:par>
                        <p:par>
                          <p:cTn id="48" fill="hold">
                            <p:stCondLst>
                              <p:cond delay="5500"/>
                            </p:stCondLst>
                            <p:childTnLst>
                              <p:par>
                                <p:cTn id="49" presetID="23" presetClass="entr" presetSubtype="16" fill="hold" nodeType="afterEffect">
                                  <p:stCondLst>
                                    <p:cond delay="0"/>
                                  </p:stCondLst>
                                  <p:childTnLst>
                                    <p:set>
                                      <p:cBhvr>
                                        <p:cTn id="50" dur="1" fill="hold">
                                          <p:stCondLst>
                                            <p:cond delay="0"/>
                                          </p:stCondLst>
                                        </p:cTn>
                                        <p:tgtEl>
                                          <p:spTgt spid="261"/>
                                        </p:tgtEl>
                                        <p:attrNameLst>
                                          <p:attrName>style.visibility</p:attrName>
                                        </p:attrNameLst>
                                      </p:cBhvr>
                                      <p:to>
                                        <p:strVal val="visible"/>
                                      </p:to>
                                    </p:set>
                                    <p:anim calcmode="lin" valueType="num">
                                      <p:cBhvr additive="base">
                                        <p:cTn id="51" dur="500"/>
                                        <p:tgtEl>
                                          <p:spTgt spid="261"/>
                                        </p:tgtEl>
                                        <p:attrNameLst>
                                          <p:attrName>ppt_w</p:attrName>
                                        </p:attrNameLst>
                                      </p:cBhvr>
                                      <p:tavLst>
                                        <p:tav tm="0">
                                          <p:val>
                                            <p:strVal val="0"/>
                                          </p:val>
                                        </p:tav>
                                        <p:tav tm="100000">
                                          <p:val>
                                            <p:strVal val="#ppt_w"/>
                                          </p:val>
                                        </p:tav>
                                      </p:tavLst>
                                    </p:anim>
                                    <p:anim calcmode="lin" valueType="num">
                                      <p:cBhvr additive="base">
                                        <p:cTn id="52" dur="500"/>
                                        <p:tgtEl>
                                          <p:spTgt spid="261"/>
                                        </p:tgtEl>
                                        <p:attrNameLst>
                                          <p:attrName>ppt_h</p:attrName>
                                        </p:attrNameLst>
                                      </p:cBhvr>
                                      <p:tavLst>
                                        <p:tav tm="0">
                                          <p:val>
                                            <p:strVal val="0"/>
                                          </p:val>
                                        </p:tav>
                                        <p:tav tm="100000">
                                          <p:val>
                                            <p:strVal val="#ppt_h"/>
                                          </p:val>
                                        </p:tav>
                                      </p:tavLst>
                                    </p:anim>
                                  </p:childTnLst>
                                </p:cTn>
                              </p:par>
                            </p:childTnLst>
                          </p:cTn>
                        </p:par>
                        <p:par>
                          <p:cTn id="53" fill="hold">
                            <p:stCondLst>
                              <p:cond delay="6000"/>
                            </p:stCondLst>
                            <p:childTnLst>
                              <p:par>
                                <p:cTn id="54" presetID="23" presetClass="entr" presetSubtype="16" fill="hold" nodeType="afterEffect">
                                  <p:stCondLst>
                                    <p:cond delay="0"/>
                                  </p:stCondLst>
                                  <p:childTnLst>
                                    <p:set>
                                      <p:cBhvr>
                                        <p:cTn id="55" dur="1" fill="hold">
                                          <p:stCondLst>
                                            <p:cond delay="0"/>
                                          </p:stCondLst>
                                        </p:cTn>
                                        <p:tgtEl>
                                          <p:spTgt spid="266"/>
                                        </p:tgtEl>
                                        <p:attrNameLst>
                                          <p:attrName>style.visibility</p:attrName>
                                        </p:attrNameLst>
                                      </p:cBhvr>
                                      <p:to>
                                        <p:strVal val="visible"/>
                                      </p:to>
                                    </p:set>
                                    <p:anim calcmode="lin" valueType="num">
                                      <p:cBhvr additive="base">
                                        <p:cTn id="56" dur="500"/>
                                        <p:tgtEl>
                                          <p:spTgt spid="266"/>
                                        </p:tgtEl>
                                        <p:attrNameLst>
                                          <p:attrName>ppt_w</p:attrName>
                                        </p:attrNameLst>
                                      </p:cBhvr>
                                      <p:tavLst>
                                        <p:tav tm="0">
                                          <p:val>
                                            <p:strVal val="0"/>
                                          </p:val>
                                        </p:tav>
                                        <p:tav tm="100000">
                                          <p:val>
                                            <p:strVal val="#ppt_w"/>
                                          </p:val>
                                        </p:tav>
                                      </p:tavLst>
                                    </p:anim>
                                    <p:anim calcmode="lin" valueType="num">
                                      <p:cBhvr additive="base">
                                        <p:cTn id="57" dur="500"/>
                                        <p:tgtEl>
                                          <p:spTgt spid="266"/>
                                        </p:tgtEl>
                                        <p:attrNameLst>
                                          <p:attrName>ppt_h</p:attrName>
                                        </p:attrNameLst>
                                      </p:cBhvr>
                                      <p:tavLst>
                                        <p:tav tm="0">
                                          <p:val>
                                            <p:strVal val="0"/>
                                          </p:val>
                                        </p:tav>
                                        <p:tav tm="100000">
                                          <p:val>
                                            <p:strVal val="#ppt_h"/>
                                          </p:val>
                                        </p:tav>
                                      </p:tavLst>
                                    </p:anim>
                                  </p:childTnLst>
                                </p:cTn>
                              </p:par>
                            </p:childTnLst>
                          </p:cTn>
                        </p:par>
                        <p:par>
                          <p:cTn id="58" fill="hold">
                            <p:stCondLst>
                              <p:cond delay="6500"/>
                            </p:stCondLst>
                            <p:childTnLst>
                              <p:par>
                                <p:cTn id="59" presetID="10" presetClass="entr" presetSubtype="0" fill="hold" nodeType="afterEffect">
                                  <p:stCondLst>
                                    <p:cond delay="0"/>
                                  </p:stCondLst>
                                  <p:childTnLst>
                                    <p:set>
                                      <p:cBhvr>
                                        <p:cTn id="60" dur="1" fill="hold">
                                          <p:stCondLst>
                                            <p:cond delay="0"/>
                                          </p:stCondLst>
                                        </p:cTn>
                                        <p:tgtEl>
                                          <p:spTgt spid="272"/>
                                        </p:tgtEl>
                                        <p:attrNameLst>
                                          <p:attrName>style.visibility</p:attrName>
                                        </p:attrNameLst>
                                      </p:cBhvr>
                                      <p:to>
                                        <p:strVal val="visible"/>
                                      </p:to>
                                    </p:set>
                                    <p:animEffect transition="in" filter="fade">
                                      <p:cBhvr>
                                        <p:cTn id="61" dur="500"/>
                                        <p:tgtEl>
                                          <p:spTgt spid="272"/>
                                        </p:tgtEl>
                                      </p:cBhvr>
                                    </p:animEffect>
                                  </p:childTnLst>
                                </p:cTn>
                              </p:par>
                            </p:childTnLst>
                          </p:cTn>
                        </p:par>
                        <p:par>
                          <p:cTn id="62" fill="hold">
                            <p:stCondLst>
                              <p:cond delay="7000"/>
                            </p:stCondLst>
                            <p:childTnLst>
                              <p:par>
                                <p:cTn id="63" presetID="10" presetClass="entr" presetSubtype="0" fill="hold" nodeType="afterEffect">
                                  <p:stCondLst>
                                    <p:cond delay="0"/>
                                  </p:stCondLst>
                                  <p:childTnLst>
                                    <p:set>
                                      <p:cBhvr>
                                        <p:cTn id="64" dur="1" fill="hold">
                                          <p:stCondLst>
                                            <p:cond delay="0"/>
                                          </p:stCondLst>
                                        </p:cTn>
                                        <p:tgtEl>
                                          <p:spTgt spid="273">
                                            <p:txEl>
                                              <p:pRg st="0" end="0"/>
                                            </p:txEl>
                                          </p:spTgt>
                                        </p:tgtEl>
                                        <p:attrNameLst>
                                          <p:attrName>style.visibility</p:attrName>
                                        </p:attrNameLst>
                                      </p:cBhvr>
                                      <p:to>
                                        <p:strVal val="visible"/>
                                      </p:to>
                                    </p:set>
                                    <p:animEffect transition="in" filter="fade">
                                      <p:cBhvr>
                                        <p:cTn id="65" dur="500"/>
                                        <p:tgtEl>
                                          <p:spTgt spid="273">
                                            <p:txEl>
                                              <p:pRg st="0" end="0"/>
                                            </p:txEl>
                                          </p:spTgt>
                                        </p:tgtEl>
                                      </p:cBhvr>
                                    </p:animEffect>
                                  </p:childTnLst>
                                </p:cTn>
                              </p:par>
                            </p:childTnLst>
                          </p:cTn>
                        </p:par>
                        <p:par>
                          <p:cTn id="66" fill="hold">
                            <p:stCondLst>
                              <p:cond delay="7500"/>
                            </p:stCondLst>
                            <p:childTnLst>
                              <p:par>
                                <p:cTn id="67" presetID="10" presetClass="entr" presetSubtype="0" fill="hold" nodeType="afterEffect">
                                  <p:stCondLst>
                                    <p:cond delay="0"/>
                                  </p:stCondLst>
                                  <p:childTnLst>
                                    <p:set>
                                      <p:cBhvr>
                                        <p:cTn id="68" dur="1" fill="hold">
                                          <p:stCondLst>
                                            <p:cond delay="0"/>
                                          </p:stCondLst>
                                        </p:cTn>
                                        <p:tgtEl>
                                          <p:spTgt spid="273">
                                            <p:txEl>
                                              <p:charRg st="1" end="1"/>
                                            </p:txEl>
                                          </p:spTgt>
                                        </p:tgtEl>
                                        <p:attrNameLst>
                                          <p:attrName>style.visibility</p:attrName>
                                        </p:attrNameLst>
                                      </p:cBhvr>
                                      <p:to>
                                        <p:strVal val="visible"/>
                                      </p:to>
                                    </p:set>
                                    <p:animEffect transition="in" filter="fade">
                                      <p:cBhvr>
                                        <p:cTn id="69" dur="500"/>
                                        <p:tgtEl>
                                          <p:spTgt spid="273">
                                            <p:txEl>
                                              <p:charRg st="1" end="1"/>
                                            </p:txEl>
                                          </p:spTgt>
                                        </p:tgtEl>
                                      </p:cBhvr>
                                    </p:animEffect>
                                  </p:childTnLst>
                                </p:cTn>
                              </p:par>
                            </p:childTnLst>
                          </p:cTn>
                        </p:par>
                        <p:par>
                          <p:cTn id="70" fill="hold">
                            <p:stCondLst>
                              <p:cond delay="8000"/>
                            </p:stCondLst>
                            <p:childTnLst>
                              <p:par>
                                <p:cTn id="71" presetID="10" presetClass="entr" presetSubtype="0" fill="hold" nodeType="afterEffect">
                                  <p:stCondLst>
                                    <p:cond delay="0"/>
                                  </p:stCondLst>
                                  <p:childTnLst>
                                    <p:set>
                                      <p:cBhvr>
                                        <p:cTn id="72" dur="1" fill="hold">
                                          <p:stCondLst>
                                            <p:cond delay="0"/>
                                          </p:stCondLst>
                                        </p:cTn>
                                        <p:tgtEl>
                                          <p:spTgt spid="273">
                                            <p:txEl>
                                              <p:charRg st="1" end="1"/>
                                            </p:txEl>
                                          </p:spTgt>
                                        </p:tgtEl>
                                        <p:attrNameLst>
                                          <p:attrName>style.visibility</p:attrName>
                                        </p:attrNameLst>
                                      </p:cBhvr>
                                      <p:to>
                                        <p:strVal val="visible"/>
                                      </p:to>
                                    </p:set>
                                    <p:animEffect transition="in" filter="fade">
                                      <p:cBhvr>
                                        <p:cTn id="73" dur="500"/>
                                        <p:tgtEl>
                                          <p:spTgt spid="273">
                                            <p:txEl>
                                              <p:charRg st="1" end="1"/>
                                            </p:txEl>
                                          </p:spTgt>
                                        </p:tgtEl>
                                      </p:cBhvr>
                                    </p:animEffect>
                                  </p:childTnLst>
                                </p:cTn>
                              </p:par>
                            </p:childTnLst>
                          </p:cTn>
                        </p:par>
                        <p:par>
                          <p:cTn id="74" fill="hold">
                            <p:stCondLst>
                              <p:cond delay="8500"/>
                            </p:stCondLst>
                            <p:childTnLst>
                              <p:par>
                                <p:cTn id="75" presetID="10" presetClass="entr" presetSubtype="0" fill="hold" nodeType="afterEffect">
                                  <p:stCondLst>
                                    <p:cond delay="0"/>
                                  </p:stCondLst>
                                  <p:childTnLst>
                                    <p:set>
                                      <p:cBhvr>
                                        <p:cTn id="76" dur="1" fill="hold">
                                          <p:stCondLst>
                                            <p:cond delay="0"/>
                                          </p:stCondLst>
                                        </p:cTn>
                                        <p:tgtEl>
                                          <p:spTgt spid="273">
                                            <p:txEl>
                                              <p:charRg st="1" end="1"/>
                                            </p:txEl>
                                          </p:spTgt>
                                        </p:tgtEl>
                                        <p:attrNameLst>
                                          <p:attrName>style.visibility</p:attrName>
                                        </p:attrNameLst>
                                      </p:cBhvr>
                                      <p:to>
                                        <p:strVal val="visible"/>
                                      </p:to>
                                    </p:set>
                                    <p:animEffect transition="in" filter="fade">
                                      <p:cBhvr>
                                        <p:cTn id="77" dur="500"/>
                                        <p:tgtEl>
                                          <p:spTgt spid="273">
                                            <p:txEl>
                                              <p:charRg st="1" end="1"/>
                                            </p:txEl>
                                          </p:spTgt>
                                        </p:tgtEl>
                                      </p:cBhvr>
                                    </p:animEffect>
                                  </p:childTnLst>
                                </p:cTn>
                              </p:par>
                            </p:childTnLst>
                          </p:cTn>
                        </p:par>
                        <p:par>
                          <p:cTn id="78" fill="hold">
                            <p:stCondLst>
                              <p:cond delay="9000"/>
                            </p:stCondLst>
                            <p:childTnLst>
                              <p:par>
                                <p:cTn id="79" presetID="10" presetClass="entr" presetSubtype="0" fill="hold" nodeType="afterEffect">
                                  <p:stCondLst>
                                    <p:cond delay="0"/>
                                  </p:stCondLst>
                                  <p:childTnLst>
                                    <p:set>
                                      <p:cBhvr>
                                        <p:cTn id="80" dur="1" fill="hold">
                                          <p:stCondLst>
                                            <p:cond delay="0"/>
                                          </p:stCondLst>
                                        </p:cTn>
                                        <p:tgtEl>
                                          <p:spTgt spid="273">
                                            <p:txEl>
                                              <p:charRg st="1" end="1"/>
                                            </p:txEl>
                                          </p:spTgt>
                                        </p:tgtEl>
                                        <p:attrNameLst>
                                          <p:attrName>style.visibility</p:attrName>
                                        </p:attrNameLst>
                                      </p:cBhvr>
                                      <p:to>
                                        <p:strVal val="visible"/>
                                      </p:to>
                                    </p:set>
                                    <p:animEffect transition="in" filter="fade">
                                      <p:cBhvr>
                                        <p:cTn id="81" dur="500"/>
                                        <p:tgtEl>
                                          <p:spTgt spid="273">
                                            <p:txEl>
                                              <p:charRg st="1" end="1"/>
                                            </p:txEl>
                                          </p:spTgt>
                                        </p:tgtEl>
                                      </p:cBhvr>
                                    </p:animEffect>
                                  </p:childTnLst>
                                </p:cTn>
                              </p:par>
                            </p:childTnLst>
                          </p:cTn>
                        </p:par>
                        <p:par>
                          <p:cTn id="82" fill="hold">
                            <p:stCondLst>
                              <p:cond delay="9500"/>
                            </p:stCondLst>
                            <p:childTnLst>
                              <p:par>
                                <p:cTn id="83" presetID="10" presetClass="entr" presetSubtype="0" fill="hold" nodeType="afterEffect">
                                  <p:stCondLst>
                                    <p:cond delay="0"/>
                                  </p:stCondLst>
                                  <p:childTnLst>
                                    <p:set>
                                      <p:cBhvr>
                                        <p:cTn id="84" dur="1" fill="hold">
                                          <p:stCondLst>
                                            <p:cond delay="0"/>
                                          </p:stCondLst>
                                        </p:cTn>
                                        <p:tgtEl>
                                          <p:spTgt spid="273">
                                            <p:txEl>
                                              <p:charRg st="1" end="1"/>
                                            </p:txEl>
                                          </p:spTgt>
                                        </p:tgtEl>
                                        <p:attrNameLst>
                                          <p:attrName>style.visibility</p:attrName>
                                        </p:attrNameLst>
                                      </p:cBhvr>
                                      <p:to>
                                        <p:strVal val="visible"/>
                                      </p:to>
                                    </p:set>
                                    <p:animEffect transition="in" filter="fade">
                                      <p:cBhvr>
                                        <p:cTn id="85" dur="500"/>
                                        <p:tgtEl>
                                          <p:spTgt spid="273">
                                            <p:txEl>
                                              <p:charRg st="1" end="1"/>
                                            </p:txEl>
                                          </p:spTgt>
                                        </p:tgtEl>
                                      </p:cBhvr>
                                    </p:animEffect>
                                  </p:childTnLst>
                                </p:cTn>
                              </p:par>
                            </p:childTnLst>
                          </p:cTn>
                        </p:par>
                        <p:par>
                          <p:cTn id="86" fill="hold">
                            <p:stCondLst>
                              <p:cond delay="10000"/>
                            </p:stCondLst>
                            <p:childTnLst>
                              <p:par>
                                <p:cTn id="87" presetID="10" presetClass="entr" presetSubtype="0" fill="hold" nodeType="afterEffect">
                                  <p:stCondLst>
                                    <p:cond delay="0"/>
                                  </p:stCondLst>
                                  <p:childTnLst>
                                    <p:set>
                                      <p:cBhvr>
                                        <p:cTn id="88" dur="1" fill="hold">
                                          <p:stCondLst>
                                            <p:cond delay="0"/>
                                          </p:stCondLst>
                                        </p:cTn>
                                        <p:tgtEl>
                                          <p:spTgt spid="273">
                                            <p:txEl>
                                              <p:charRg st="1" end="1"/>
                                            </p:txEl>
                                          </p:spTgt>
                                        </p:tgtEl>
                                        <p:attrNameLst>
                                          <p:attrName>style.visibility</p:attrName>
                                        </p:attrNameLst>
                                      </p:cBhvr>
                                      <p:to>
                                        <p:strVal val="visible"/>
                                      </p:to>
                                    </p:set>
                                    <p:animEffect transition="in" filter="fade">
                                      <p:cBhvr>
                                        <p:cTn id="89" dur="500"/>
                                        <p:tgtEl>
                                          <p:spTgt spid="273">
                                            <p:txEl>
                                              <p:charRg st="1" end="1"/>
                                            </p:txEl>
                                          </p:spTgt>
                                        </p:tgtEl>
                                      </p:cBhvr>
                                    </p:animEffect>
                                  </p:childTnLst>
                                </p:cTn>
                              </p:par>
                            </p:childTnLst>
                          </p:cTn>
                        </p:par>
                        <p:par>
                          <p:cTn id="90" fill="hold">
                            <p:stCondLst>
                              <p:cond delay="10500"/>
                            </p:stCondLst>
                            <p:childTnLst>
                              <p:par>
                                <p:cTn id="91" presetID="10" presetClass="entr" presetSubtype="0" fill="hold" nodeType="afterEffect">
                                  <p:stCondLst>
                                    <p:cond delay="0"/>
                                  </p:stCondLst>
                                  <p:childTnLst>
                                    <p:set>
                                      <p:cBhvr>
                                        <p:cTn id="92" dur="1" fill="hold">
                                          <p:stCondLst>
                                            <p:cond delay="0"/>
                                          </p:stCondLst>
                                        </p:cTn>
                                        <p:tgtEl>
                                          <p:spTgt spid="273">
                                            <p:txEl>
                                              <p:charRg st="1" end="1"/>
                                            </p:txEl>
                                          </p:spTgt>
                                        </p:tgtEl>
                                        <p:attrNameLst>
                                          <p:attrName>style.visibility</p:attrName>
                                        </p:attrNameLst>
                                      </p:cBhvr>
                                      <p:to>
                                        <p:strVal val="visible"/>
                                      </p:to>
                                    </p:set>
                                    <p:animEffect transition="in" filter="fade">
                                      <p:cBhvr>
                                        <p:cTn id="93" dur="500"/>
                                        <p:tgtEl>
                                          <p:spTgt spid="273">
                                            <p:txEl>
                                              <p:charRg st="1" end="1"/>
                                            </p:txEl>
                                          </p:spTgt>
                                        </p:tgtEl>
                                      </p:cBhvr>
                                    </p:animEffect>
                                  </p:childTnLst>
                                </p:cTn>
                              </p:par>
                            </p:childTnLst>
                          </p:cTn>
                        </p:par>
                        <p:par>
                          <p:cTn id="94" fill="hold">
                            <p:stCondLst>
                              <p:cond delay="11000"/>
                            </p:stCondLst>
                            <p:childTnLst>
                              <p:par>
                                <p:cTn id="95" presetID="10" presetClass="entr" presetSubtype="0" fill="hold" nodeType="afterEffect">
                                  <p:stCondLst>
                                    <p:cond delay="0"/>
                                  </p:stCondLst>
                                  <p:childTnLst>
                                    <p:set>
                                      <p:cBhvr>
                                        <p:cTn id="96" dur="1" fill="hold">
                                          <p:stCondLst>
                                            <p:cond delay="0"/>
                                          </p:stCondLst>
                                        </p:cTn>
                                        <p:tgtEl>
                                          <p:spTgt spid="273">
                                            <p:txEl>
                                              <p:charRg st="1" end="1"/>
                                            </p:txEl>
                                          </p:spTgt>
                                        </p:tgtEl>
                                        <p:attrNameLst>
                                          <p:attrName>style.visibility</p:attrName>
                                        </p:attrNameLst>
                                      </p:cBhvr>
                                      <p:to>
                                        <p:strVal val="visible"/>
                                      </p:to>
                                    </p:set>
                                    <p:animEffect transition="in" filter="fade">
                                      <p:cBhvr>
                                        <p:cTn id="97" dur="500"/>
                                        <p:tgtEl>
                                          <p:spTgt spid="273">
                                            <p:txEl>
                                              <p:charRg st="1" end="1"/>
                                            </p:txEl>
                                          </p:spTgt>
                                        </p:tgtEl>
                                      </p:cBhvr>
                                    </p:animEffect>
                                  </p:childTnLst>
                                </p:cTn>
                              </p:par>
                            </p:childTnLst>
                          </p:cTn>
                        </p:par>
                        <p:par>
                          <p:cTn id="98" fill="hold">
                            <p:stCondLst>
                              <p:cond delay="11500"/>
                            </p:stCondLst>
                            <p:childTnLst>
                              <p:par>
                                <p:cTn id="99" presetID="10" presetClass="entr" presetSubtype="0" fill="hold" nodeType="afterEffect">
                                  <p:stCondLst>
                                    <p:cond delay="0"/>
                                  </p:stCondLst>
                                  <p:childTnLst>
                                    <p:set>
                                      <p:cBhvr>
                                        <p:cTn id="100" dur="1" fill="hold">
                                          <p:stCondLst>
                                            <p:cond delay="0"/>
                                          </p:stCondLst>
                                        </p:cTn>
                                        <p:tgtEl>
                                          <p:spTgt spid="274">
                                            <p:txEl>
                                              <p:pRg st="0" end="0"/>
                                            </p:txEl>
                                          </p:spTgt>
                                        </p:tgtEl>
                                        <p:attrNameLst>
                                          <p:attrName>style.visibility</p:attrName>
                                        </p:attrNameLst>
                                      </p:cBhvr>
                                      <p:to>
                                        <p:strVal val="visible"/>
                                      </p:to>
                                    </p:set>
                                    <p:animEffect transition="in" filter="fade">
                                      <p:cBhvr>
                                        <p:cTn id="101" dur="500"/>
                                        <p:tgtEl>
                                          <p:spTgt spid="274">
                                            <p:txEl>
                                              <p:pRg st="0" end="0"/>
                                            </p:txEl>
                                          </p:spTgt>
                                        </p:tgtEl>
                                      </p:cBhvr>
                                    </p:animEffect>
                                  </p:childTnLst>
                                </p:cTn>
                              </p:par>
                            </p:childTnLst>
                          </p:cTn>
                        </p:par>
                        <p:par>
                          <p:cTn id="102" fill="hold">
                            <p:stCondLst>
                              <p:cond delay="12000"/>
                            </p:stCondLst>
                            <p:childTnLst>
                              <p:par>
                                <p:cTn id="103" presetID="10" presetClass="entr" presetSubtype="0" fill="hold" nodeType="afterEffect">
                                  <p:stCondLst>
                                    <p:cond delay="0"/>
                                  </p:stCondLst>
                                  <p:childTnLst>
                                    <p:set>
                                      <p:cBhvr>
                                        <p:cTn id="104" dur="1" fill="hold">
                                          <p:stCondLst>
                                            <p:cond delay="0"/>
                                          </p:stCondLst>
                                        </p:cTn>
                                        <p:tgtEl>
                                          <p:spTgt spid="274">
                                            <p:txEl>
                                              <p:charRg st="1" end="1"/>
                                            </p:txEl>
                                          </p:spTgt>
                                        </p:tgtEl>
                                        <p:attrNameLst>
                                          <p:attrName>style.visibility</p:attrName>
                                        </p:attrNameLst>
                                      </p:cBhvr>
                                      <p:to>
                                        <p:strVal val="visible"/>
                                      </p:to>
                                    </p:set>
                                    <p:animEffect transition="in" filter="fade">
                                      <p:cBhvr>
                                        <p:cTn id="105" dur="500"/>
                                        <p:tgtEl>
                                          <p:spTgt spid="274">
                                            <p:txEl>
                                              <p:charRg st="1" end="1"/>
                                            </p:txEl>
                                          </p:spTgt>
                                        </p:tgtEl>
                                      </p:cBhvr>
                                    </p:animEffect>
                                  </p:childTnLst>
                                </p:cTn>
                              </p:par>
                            </p:childTnLst>
                          </p:cTn>
                        </p:par>
                        <p:par>
                          <p:cTn id="106" fill="hold">
                            <p:stCondLst>
                              <p:cond delay="12500"/>
                            </p:stCondLst>
                            <p:childTnLst>
                              <p:par>
                                <p:cTn id="107" presetID="10" presetClass="entr" presetSubtype="0" fill="hold" nodeType="afterEffect">
                                  <p:stCondLst>
                                    <p:cond delay="0"/>
                                  </p:stCondLst>
                                  <p:childTnLst>
                                    <p:set>
                                      <p:cBhvr>
                                        <p:cTn id="108" dur="1" fill="hold">
                                          <p:stCondLst>
                                            <p:cond delay="0"/>
                                          </p:stCondLst>
                                        </p:cTn>
                                        <p:tgtEl>
                                          <p:spTgt spid="274">
                                            <p:txEl>
                                              <p:charRg st="1" end="1"/>
                                            </p:txEl>
                                          </p:spTgt>
                                        </p:tgtEl>
                                        <p:attrNameLst>
                                          <p:attrName>style.visibility</p:attrName>
                                        </p:attrNameLst>
                                      </p:cBhvr>
                                      <p:to>
                                        <p:strVal val="visible"/>
                                      </p:to>
                                    </p:set>
                                    <p:animEffect transition="in" filter="fade">
                                      <p:cBhvr>
                                        <p:cTn id="109" dur="500"/>
                                        <p:tgtEl>
                                          <p:spTgt spid="274">
                                            <p:txEl>
                                              <p:charRg st="1" end="1"/>
                                            </p:txEl>
                                          </p:spTgt>
                                        </p:tgtEl>
                                      </p:cBhvr>
                                    </p:animEffect>
                                  </p:childTnLst>
                                </p:cTn>
                              </p:par>
                            </p:childTnLst>
                          </p:cTn>
                        </p:par>
                        <p:par>
                          <p:cTn id="110" fill="hold">
                            <p:stCondLst>
                              <p:cond delay="13000"/>
                            </p:stCondLst>
                            <p:childTnLst>
                              <p:par>
                                <p:cTn id="111" presetID="10" presetClass="entr" presetSubtype="0" fill="hold" nodeType="afterEffect">
                                  <p:stCondLst>
                                    <p:cond delay="0"/>
                                  </p:stCondLst>
                                  <p:childTnLst>
                                    <p:set>
                                      <p:cBhvr>
                                        <p:cTn id="112" dur="1" fill="hold">
                                          <p:stCondLst>
                                            <p:cond delay="0"/>
                                          </p:stCondLst>
                                        </p:cTn>
                                        <p:tgtEl>
                                          <p:spTgt spid="274">
                                            <p:txEl>
                                              <p:charRg st="1" end="1"/>
                                            </p:txEl>
                                          </p:spTgt>
                                        </p:tgtEl>
                                        <p:attrNameLst>
                                          <p:attrName>style.visibility</p:attrName>
                                        </p:attrNameLst>
                                      </p:cBhvr>
                                      <p:to>
                                        <p:strVal val="visible"/>
                                      </p:to>
                                    </p:set>
                                    <p:animEffect transition="in" filter="fade">
                                      <p:cBhvr>
                                        <p:cTn id="113" dur="500"/>
                                        <p:tgtEl>
                                          <p:spTgt spid="274">
                                            <p:txEl>
                                              <p:charRg st="1" end="1"/>
                                            </p:txEl>
                                          </p:spTgt>
                                        </p:tgtEl>
                                      </p:cBhvr>
                                    </p:animEffect>
                                  </p:childTnLst>
                                </p:cTn>
                              </p:par>
                            </p:childTnLst>
                          </p:cTn>
                        </p:par>
                        <p:par>
                          <p:cTn id="114" fill="hold">
                            <p:stCondLst>
                              <p:cond delay="13500"/>
                            </p:stCondLst>
                            <p:childTnLst>
                              <p:par>
                                <p:cTn id="115" presetID="10" presetClass="entr" presetSubtype="0" fill="hold" nodeType="afterEffect">
                                  <p:stCondLst>
                                    <p:cond delay="0"/>
                                  </p:stCondLst>
                                  <p:childTnLst>
                                    <p:set>
                                      <p:cBhvr>
                                        <p:cTn id="116" dur="1" fill="hold">
                                          <p:stCondLst>
                                            <p:cond delay="0"/>
                                          </p:stCondLst>
                                        </p:cTn>
                                        <p:tgtEl>
                                          <p:spTgt spid="274">
                                            <p:txEl>
                                              <p:charRg st="1" end="1"/>
                                            </p:txEl>
                                          </p:spTgt>
                                        </p:tgtEl>
                                        <p:attrNameLst>
                                          <p:attrName>style.visibility</p:attrName>
                                        </p:attrNameLst>
                                      </p:cBhvr>
                                      <p:to>
                                        <p:strVal val="visible"/>
                                      </p:to>
                                    </p:set>
                                    <p:animEffect transition="in" filter="fade">
                                      <p:cBhvr>
                                        <p:cTn id="117" dur="500"/>
                                        <p:tgtEl>
                                          <p:spTgt spid="274">
                                            <p:txEl>
                                              <p:charRg st="1" end="1"/>
                                            </p:txEl>
                                          </p:spTgt>
                                        </p:tgtEl>
                                      </p:cBhvr>
                                    </p:animEffect>
                                  </p:childTnLst>
                                </p:cTn>
                              </p:par>
                            </p:childTnLst>
                          </p:cTn>
                        </p:par>
                        <p:par>
                          <p:cTn id="118" fill="hold">
                            <p:stCondLst>
                              <p:cond delay="14000"/>
                            </p:stCondLst>
                            <p:childTnLst>
                              <p:par>
                                <p:cTn id="119" presetID="10" presetClass="entr" presetSubtype="0" fill="hold" nodeType="afterEffect">
                                  <p:stCondLst>
                                    <p:cond delay="0"/>
                                  </p:stCondLst>
                                  <p:childTnLst>
                                    <p:set>
                                      <p:cBhvr>
                                        <p:cTn id="120" dur="1" fill="hold">
                                          <p:stCondLst>
                                            <p:cond delay="0"/>
                                          </p:stCondLst>
                                        </p:cTn>
                                        <p:tgtEl>
                                          <p:spTgt spid="274">
                                            <p:txEl>
                                              <p:charRg st="1" end="1"/>
                                            </p:txEl>
                                          </p:spTgt>
                                        </p:tgtEl>
                                        <p:attrNameLst>
                                          <p:attrName>style.visibility</p:attrName>
                                        </p:attrNameLst>
                                      </p:cBhvr>
                                      <p:to>
                                        <p:strVal val="visible"/>
                                      </p:to>
                                    </p:set>
                                    <p:animEffect transition="in" filter="fade">
                                      <p:cBhvr>
                                        <p:cTn id="121" dur="500"/>
                                        <p:tgtEl>
                                          <p:spTgt spid="274">
                                            <p:txEl>
                                              <p:charRg st="1" end="1"/>
                                            </p:txEl>
                                          </p:spTgt>
                                        </p:tgtEl>
                                      </p:cBhvr>
                                    </p:animEffect>
                                  </p:childTnLst>
                                </p:cTn>
                              </p:par>
                            </p:childTnLst>
                          </p:cTn>
                        </p:par>
                        <p:par>
                          <p:cTn id="122" fill="hold">
                            <p:stCondLst>
                              <p:cond delay="14500"/>
                            </p:stCondLst>
                            <p:childTnLst>
                              <p:par>
                                <p:cTn id="123" presetID="10" presetClass="entr" presetSubtype="0" fill="hold" nodeType="afterEffect">
                                  <p:stCondLst>
                                    <p:cond delay="0"/>
                                  </p:stCondLst>
                                  <p:childTnLst>
                                    <p:set>
                                      <p:cBhvr>
                                        <p:cTn id="124" dur="1" fill="hold">
                                          <p:stCondLst>
                                            <p:cond delay="0"/>
                                          </p:stCondLst>
                                        </p:cTn>
                                        <p:tgtEl>
                                          <p:spTgt spid="274">
                                            <p:txEl>
                                              <p:charRg st="1" end="1"/>
                                            </p:txEl>
                                          </p:spTgt>
                                        </p:tgtEl>
                                        <p:attrNameLst>
                                          <p:attrName>style.visibility</p:attrName>
                                        </p:attrNameLst>
                                      </p:cBhvr>
                                      <p:to>
                                        <p:strVal val="visible"/>
                                      </p:to>
                                    </p:set>
                                    <p:animEffect transition="in" filter="fade">
                                      <p:cBhvr>
                                        <p:cTn id="125" dur="500"/>
                                        <p:tgtEl>
                                          <p:spTgt spid="274">
                                            <p:txEl>
                                              <p:charRg st="1" end="1"/>
                                            </p:txEl>
                                          </p:spTgt>
                                        </p:tgtEl>
                                      </p:cBhvr>
                                    </p:animEffect>
                                  </p:childTnLst>
                                </p:cTn>
                              </p:par>
                            </p:childTnLst>
                          </p:cTn>
                        </p:par>
                        <p:par>
                          <p:cTn id="126" fill="hold">
                            <p:stCondLst>
                              <p:cond delay="15000"/>
                            </p:stCondLst>
                            <p:childTnLst>
                              <p:par>
                                <p:cTn id="127" presetID="10" presetClass="entr" presetSubtype="0" fill="hold" nodeType="afterEffect">
                                  <p:stCondLst>
                                    <p:cond delay="0"/>
                                  </p:stCondLst>
                                  <p:childTnLst>
                                    <p:set>
                                      <p:cBhvr>
                                        <p:cTn id="128" dur="1" fill="hold">
                                          <p:stCondLst>
                                            <p:cond delay="0"/>
                                          </p:stCondLst>
                                        </p:cTn>
                                        <p:tgtEl>
                                          <p:spTgt spid="274">
                                            <p:txEl>
                                              <p:charRg st="1" end="1"/>
                                            </p:txEl>
                                          </p:spTgt>
                                        </p:tgtEl>
                                        <p:attrNameLst>
                                          <p:attrName>style.visibility</p:attrName>
                                        </p:attrNameLst>
                                      </p:cBhvr>
                                      <p:to>
                                        <p:strVal val="visible"/>
                                      </p:to>
                                    </p:set>
                                    <p:animEffect transition="in" filter="fade">
                                      <p:cBhvr>
                                        <p:cTn id="129" dur="500"/>
                                        <p:tgtEl>
                                          <p:spTgt spid="274">
                                            <p:txEl>
                                              <p:charRg st="1" end="1"/>
                                            </p:txEl>
                                          </p:spTgt>
                                        </p:tgtEl>
                                      </p:cBhvr>
                                    </p:animEffect>
                                  </p:childTnLst>
                                </p:cTn>
                              </p:par>
                            </p:childTnLst>
                          </p:cTn>
                        </p:par>
                        <p:par>
                          <p:cTn id="130" fill="hold">
                            <p:stCondLst>
                              <p:cond delay="15500"/>
                            </p:stCondLst>
                            <p:childTnLst>
                              <p:par>
                                <p:cTn id="131" presetID="10" presetClass="entr" presetSubtype="0" fill="hold" nodeType="afterEffect">
                                  <p:stCondLst>
                                    <p:cond delay="0"/>
                                  </p:stCondLst>
                                  <p:childTnLst>
                                    <p:set>
                                      <p:cBhvr>
                                        <p:cTn id="132" dur="1" fill="hold">
                                          <p:stCondLst>
                                            <p:cond delay="0"/>
                                          </p:stCondLst>
                                        </p:cTn>
                                        <p:tgtEl>
                                          <p:spTgt spid="274">
                                            <p:txEl>
                                              <p:charRg st="1" end="1"/>
                                            </p:txEl>
                                          </p:spTgt>
                                        </p:tgtEl>
                                        <p:attrNameLst>
                                          <p:attrName>style.visibility</p:attrName>
                                        </p:attrNameLst>
                                      </p:cBhvr>
                                      <p:to>
                                        <p:strVal val="visible"/>
                                      </p:to>
                                    </p:set>
                                    <p:animEffect transition="in" filter="fade">
                                      <p:cBhvr>
                                        <p:cTn id="133" dur="500"/>
                                        <p:tgtEl>
                                          <p:spTgt spid="274">
                                            <p:txEl>
                                              <p:charRg st="1" end="1"/>
                                            </p:txEl>
                                          </p:spTgt>
                                        </p:tgtEl>
                                      </p:cBhvr>
                                    </p:animEffect>
                                  </p:childTnLst>
                                </p:cTn>
                              </p:par>
                            </p:childTnLst>
                          </p:cTn>
                        </p:par>
                        <p:par>
                          <p:cTn id="134" fill="hold">
                            <p:stCondLst>
                              <p:cond delay="16000"/>
                            </p:stCondLst>
                            <p:childTnLst>
                              <p:par>
                                <p:cTn id="135" presetID="23" presetClass="entr" presetSubtype="16" fill="hold" nodeType="afterEffect">
                                  <p:stCondLst>
                                    <p:cond delay="0"/>
                                  </p:stCondLst>
                                  <p:childTnLst>
                                    <p:set>
                                      <p:cBhvr>
                                        <p:cTn id="136" dur="1" fill="hold">
                                          <p:stCondLst>
                                            <p:cond delay="0"/>
                                          </p:stCondLst>
                                        </p:cTn>
                                        <p:tgtEl>
                                          <p:spTgt spid="262"/>
                                        </p:tgtEl>
                                        <p:attrNameLst>
                                          <p:attrName>style.visibility</p:attrName>
                                        </p:attrNameLst>
                                      </p:cBhvr>
                                      <p:to>
                                        <p:strVal val="visible"/>
                                      </p:to>
                                    </p:set>
                                    <p:anim calcmode="lin" valueType="num">
                                      <p:cBhvr additive="base">
                                        <p:cTn id="137" dur="500"/>
                                        <p:tgtEl>
                                          <p:spTgt spid="262"/>
                                        </p:tgtEl>
                                        <p:attrNameLst>
                                          <p:attrName>ppt_w</p:attrName>
                                        </p:attrNameLst>
                                      </p:cBhvr>
                                      <p:tavLst>
                                        <p:tav tm="0">
                                          <p:val>
                                            <p:strVal val="0"/>
                                          </p:val>
                                        </p:tav>
                                        <p:tav tm="100000">
                                          <p:val>
                                            <p:strVal val="#ppt_w"/>
                                          </p:val>
                                        </p:tav>
                                      </p:tavLst>
                                    </p:anim>
                                    <p:anim calcmode="lin" valueType="num">
                                      <p:cBhvr additive="base">
                                        <p:cTn id="138" dur="500"/>
                                        <p:tgtEl>
                                          <p:spTgt spid="262"/>
                                        </p:tgtEl>
                                        <p:attrNameLst>
                                          <p:attrName>ppt_h</p:attrName>
                                        </p:attrNameLst>
                                      </p:cBhvr>
                                      <p:tavLst>
                                        <p:tav tm="0">
                                          <p:val>
                                            <p:strVal val="0"/>
                                          </p:val>
                                        </p:tav>
                                        <p:tav tm="100000">
                                          <p:val>
                                            <p:strVal val="#ppt_h"/>
                                          </p:val>
                                        </p:tav>
                                      </p:tavLst>
                                    </p:anim>
                                  </p:childTnLst>
                                </p:cTn>
                              </p:par>
                            </p:childTnLst>
                          </p:cTn>
                        </p:par>
                        <p:par>
                          <p:cTn id="139" fill="hold">
                            <p:stCondLst>
                              <p:cond delay="16500"/>
                            </p:stCondLst>
                            <p:childTnLst>
                              <p:par>
                                <p:cTn id="140" presetID="23" presetClass="entr" presetSubtype="16" fill="hold" nodeType="afterEffect">
                                  <p:stCondLst>
                                    <p:cond delay="0"/>
                                  </p:stCondLst>
                                  <p:childTnLst>
                                    <p:set>
                                      <p:cBhvr>
                                        <p:cTn id="141" dur="1" fill="hold">
                                          <p:stCondLst>
                                            <p:cond delay="0"/>
                                          </p:stCondLst>
                                        </p:cTn>
                                        <p:tgtEl>
                                          <p:spTgt spid="278"/>
                                        </p:tgtEl>
                                        <p:attrNameLst>
                                          <p:attrName>style.visibility</p:attrName>
                                        </p:attrNameLst>
                                      </p:cBhvr>
                                      <p:to>
                                        <p:strVal val="visible"/>
                                      </p:to>
                                    </p:set>
                                    <p:anim calcmode="lin" valueType="num">
                                      <p:cBhvr additive="base">
                                        <p:cTn id="142" dur="500"/>
                                        <p:tgtEl>
                                          <p:spTgt spid="278"/>
                                        </p:tgtEl>
                                        <p:attrNameLst>
                                          <p:attrName>ppt_w</p:attrName>
                                        </p:attrNameLst>
                                      </p:cBhvr>
                                      <p:tavLst>
                                        <p:tav tm="0">
                                          <p:val>
                                            <p:strVal val="0"/>
                                          </p:val>
                                        </p:tav>
                                        <p:tav tm="100000">
                                          <p:val>
                                            <p:strVal val="#ppt_w"/>
                                          </p:val>
                                        </p:tav>
                                      </p:tavLst>
                                    </p:anim>
                                    <p:anim calcmode="lin" valueType="num">
                                      <p:cBhvr additive="base">
                                        <p:cTn id="143" dur="500"/>
                                        <p:tgtEl>
                                          <p:spTgt spid="278"/>
                                        </p:tgtEl>
                                        <p:attrNameLst>
                                          <p:attrName>ppt_h</p:attrName>
                                        </p:attrNameLst>
                                      </p:cBhvr>
                                      <p:tavLst>
                                        <p:tav tm="0">
                                          <p:val>
                                            <p:strVal val="0"/>
                                          </p:val>
                                        </p:tav>
                                        <p:tav tm="100000">
                                          <p:val>
                                            <p:strVal val="#ppt_h"/>
                                          </p:val>
                                        </p:tav>
                                      </p:tavLst>
                                    </p:anim>
                                  </p:childTnLst>
                                </p:cTn>
                              </p:par>
                            </p:childTnLst>
                          </p:cTn>
                        </p:par>
                        <p:par>
                          <p:cTn id="144" fill="hold">
                            <p:stCondLst>
                              <p:cond delay="17000"/>
                            </p:stCondLst>
                            <p:childTnLst>
                              <p:par>
                                <p:cTn id="145" presetID="10" presetClass="entr" presetSubtype="0" fill="hold" nodeType="afterEffect">
                                  <p:stCondLst>
                                    <p:cond delay="0"/>
                                  </p:stCondLst>
                                  <p:childTnLst>
                                    <p:set>
                                      <p:cBhvr>
                                        <p:cTn id="146" dur="1" fill="hold">
                                          <p:stCondLst>
                                            <p:cond delay="0"/>
                                          </p:stCondLst>
                                        </p:cTn>
                                        <p:tgtEl>
                                          <p:spTgt spid="265"/>
                                        </p:tgtEl>
                                        <p:attrNameLst>
                                          <p:attrName>style.visibility</p:attrName>
                                        </p:attrNameLst>
                                      </p:cBhvr>
                                      <p:to>
                                        <p:strVal val="visible"/>
                                      </p:to>
                                    </p:set>
                                    <p:animEffect transition="in" filter="fade">
                                      <p:cBhvr>
                                        <p:cTn id="147" dur="500"/>
                                        <p:tgtEl>
                                          <p:spTgt spid="265"/>
                                        </p:tgtEl>
                                      </p:cBhvr>
                                    </p:animEffect>
                                  </p:childTnLst>
                                </p:cTn>
                              </p:par>
                            </p:childTnLst>
                          </p:cTn>
                        </p:par>
                        <p:par>
                          <p:cTn id="148" fill="hold">
                            <p:stCondLst>
                              <p:cond delay="17500"/>
                            </p:stCondLst>
                            <p:childTnLst>
                              <p:par>
                                <p:cTn id="149" presetID="10" presetClass="entr" presetSubtype="0" fill="hold" nodeType="afterEffect">
                                  <p:stCondLst>
                                    <p:cond delay="0"/>
                                  </p:stCondLst>
                                  <p:childTnLst>
                                    <p:set>
                                      <p:cBhvr>
                                        <p:cTn id="150" dur="1" fill="hold">
                                          <p:stCondLst>
                                            <p:cond delay="0"/>
                                          </p:stCondLst>
                                        </p:cTn>
                                        <p:tgtEl>
                                          <p:spTgt spid="267">
                                            <p:txEl>
                                              <p:pRg st="0" end="0"/>
                                            </p:txEl>
                                          </p:spTgt>
                                        </p:tgtEl>
                                        <p:attrNameLst>
                                          <p:attrName>style.visibility</p:attrName>
                                        </p:attrNameLst>
                                      </p:cBhvr>
                                      <p:to>
                                        <p:strVal val="visible"/>
                                      </p:to>
                                    </p:set>
                                    <p:animEffect transition="in" filter="fade">
                                      <p:cBhvr>
                                        <p:cTn id="151" dur="500"/>
                                        <p:tgtEl>
                                          <p:spTgt spid="267">
                                            <p:txEl>
                                              <p:pRg st="0" end="0"/>
                                            </p:txEl>
                                          </p:spTgt>
                                        </p:tgtEl>
                                      </p:cBhvr>
                                    </p:animEffect>
                                  </p:childTnLst>
                                </p:cTn>
                              </p:par>
                            </p:childTnLst>
                          </p:cTn>
                        </p:par>
                        <p:par>
                          <p:cTn id="152" fill="hold">
                            <p:stCondLst>
                              <p:cond delay="18000"/>
                            </p:stCondLst>
                            <p:childTnLst>
                              <p:par>
                                <p:cTn id="153" presetID="10" presetClass="entr" presetSubtype="0" fill="hold" nodeType="afterEffect">
                                  <p:stCondLst>
                                    <p:cond delay="0"/>
                                  </p:stCondLst>
                                  <p:childTnLst>
                                    <p:set>
                                      <p:cBhvr>
                                        <p:cTn id="154" dur="1" fill="hold">
                                          <p:stCondLst>
                                            <p:cond delay="0"/>
                                          </p:stCondLst>
                                        </p:cTn>
                                        <p:tgtEl>
                                          <p:spTgt spid="267">
                                            <p:txEl>
                                              <p:charRg st="1" end="1"/>
                                            </p:txEl>
                                          </p:spTgt>
                                        </p:tgtEl>
                                        <p:attrNameLst>
                                          <p:attrName>style.visibility</p:attrName>
                                        </p:attrNameLst>
                                      </p:cBhvr>
                                      <p:to>
                                        <p:strVal val="visible"/>
                                      </p:to>
                                    </p:set>
                                    <p:animEffect transition="in" filter="fade">
                                      <p:cBhvr>
                                        <p:cTn id="155" dur="500"/>
                                        <p:tgtEl>
                                          <p:spTgt spid="267">
                                            <p:txEl>
                                              <p:charRg st="1" end="1"/>
                                            </p:txEl>
                                          </p:spTgt>
                                        </p:tgtEl>
                                      </p:cBhvr>
                                    </p:animEffect>
                                  </p:childTnLst>
                                </p:cTn>
                              </p:par>
                            </p:childTnLst>
                          </p:cTn>
                        </p:par>
                        <p:par>
                          <p:cTn id="156" fill="hold">
                            <p:stCondLst>
                              <p:cond delay="18500"/>
                            </p:stCondLst>
                            <p:childTnLst>
                              <p:par>
                                <p:cTn id="157" presetID="10" presetClass="entr" presetSubtype="0" fill="hold" nodeType="afterEffect">
                                  <p:stCondLst>
                                    <p:cond delay="0"/>
                                  </p:stCondLst>
                                  <p:childTnLst>
                                    <p:set>
                                      <p:cBhvr>
                                        <p:cTn id="158" dur="1" fill="hold">
                                          <p:stCondLst>
                                            <p:cond delay="0"/>
                                          </p:stCondLst>
                                        </p:cTn>
                                        <p:tgtEl>
                                          <p:spTgt spid="267">
                                            <p:txEl>
                                              <p:charRg st="1" end="1"/>
                                            </p:txEl>
                                          </p:spTgt>
                                        </p:tgtEl>
                                        <p:attrNameLst>
                                          <p:attrName>style.visibility</p:attrName>
                                        </p:attrNameLst>
                                      </p:cBhvr>
                                      <p:to>
                                        <p:strVal val="visible"/>
                                      </p:to>
                                    </p:set>
                                    <p:animEffect transition="in" filter="fade">
                                      <p:cBhvr>
                                        <p:cTn id="159" dur="500"/>
                                        <p:tgtEl>
                                          <p:spTgt spid="267">
                                            <p:txEl>
                                              <p:charRg st="1" end="1"/>
                                            </p:txEl>
                                          </p:spTgt>
                                        </p:tgtEl>
                                      </p:cBhvr>
                                    </p:animEffect>
                                  </p:childTnLst>
                                </p:cTn>
                              </p:par>
                            </p:childTnLst>
                          </p:cTn>
                        </p:par>
                        <p:par>
                          <p:cTn id="160" fill="hold">
                            <p:stCondLst>
                              <p:cond delay="19000"/>
                            </p:stCondLst>
                            <p:childTnLst>
                              <p:par>
                                <p:cTn id="161" presetID="10" presetClass="entr" presetSubtype="0" fill="hold" nodeType="afterEffect">
                                  <p:stCondLst>
                                    <p:cond delay="0"/>
                                  </p:stCondLst>
                                  <p:childTnLst>
                                    <p:set>
                                      <p:cBhvr>
                                        <p:cTn id="162" dur="1" fill="hold">
                                          <p:stCondLst>
                                            <p:cond delay="0"/>
                                          </p:stCondLst>
                                        </p:cTn>
                                        <p:tgtEl>
                                          <p:spTgt spid="267">
                                            <p:txEl>
                                              <p:charRg st="1" end="1"/>
                                            </p:txEl>
                                          </p:spTgt>
                                        </p:tgtEl>
                                        <p:attrNameLst>
                                          <p:attrName>style.visibility</p:attrName>
                                        </p:attrNameLst>
                                      </p:cBhvr>
                                      <p:to>
                                        <p:strVal val="visible"/>
                                      </p:to>
                                    </p:set>
                                    <p:animEffect transition="in" filter="fade">
                                      <p:cBhvr>
                                        <p:cTn id="163" dur="500"/>
                                        <p:tgtEl>
                                          <p:spTgt spid="267">
                                            <p:txEl>
                                              <p:charRg st="1" end="1"/>
                                            </p:txEl>
                                          </p:spTgt>
                                        </p:tgtEl>
                                      </p:cBhvr>
                                    </p:animEffect>
                                  </p:childTnLst>
                                </p:cTn>
                              </p:par>
                            </p:childTnLst>
                          </p:cTn>
                        </p:par>
                        <p:par>
                          <p:cTn id="164" fill="hold">
                            <p:stCondLst>
                              <p:cond delay="19500"/>
                            </p:stCondLst>
                            <p:childTnLst>
                              <p:par>
                                <p:cTn id="165" presetID="10" presetClass="entr" presetSubtype="0" fill="hold" nodeType="afterEffect">
                                  <p:stCondLst>
                                    <p:cond delay="0"/>
                                  </p:stCondLst>
                                  <p:childTnLst>
                                    <p:set>
                                      <p:cBhvr>
                                        <p:cTn id="166" dur="1" fill="hold">
                                          <p:stCondLst>
                                            <p:cond delay="0"/>
                                          </p:stCondLst>
                                        </p:cTn>
                                        <p:tgtEl>
                                          <p:spTgt spid="267">
                                            <p:txEl>
                                              <p:charRg st="1" end="1"/>
                                            </p:txEl>
                                          </p:spTgt>
                                        </p:tgtEl>
                                        <p:attrNameLst>
                                          <p:attrName>style.visibility</p:attrName>
                                        </p:attrNameLst>
                                      </p:cBhvr>
                                      <p:to>
                                        <p:strVal val="visible"/>
                                      </p:to>
                                    </p:set>
                                    <p:animEffect transition="in" filter="fade">
                                      <p:cBhvr>
                                        <p:cTn id="167" dur="500"/>
                                        <p:tgtEl>
                                          <p:spTgt spid="267">
                                            <p:txEl>
                                              <p:charRg st="1" end="1"/>
                                            </p:txEl>
                                          </p:spTgt>
                                        </p:tgtEl>
                                      </p:cBhvr>
                                    </p:animEffect>
                                  </p:childTnLst>
                                </p:cTn>
                              </p:par>
                            </p:childTnLst>
                          </p:cTn>
                        </p:par>
                        <p:par>
                          <p:cTn id="168" fill="hold">
                            <p:stCondLst>
                              <p:cond delay="20000"/>
                            </p:stCondLst>
                            <p:childTnLst>
                              <p:par>
                                <p:cTn id="169" presetID="10" presetClass="entr" presetSubtype="0" fill="hold" nodeType="afterEffect">
                                  <p:stCondLst>
                                    <p:cond delay="0"/>
                                  </p:stCondLst>
                                  <p:childTnLst>
                                    <p:set>
                                      <p:cBhvr>
                                        <p:cTn id="170" dur="1" fill="hold">
                                          <p:stCondLst>
                                            <p:cond delay="0"/>
                                          </p:stCondLst>
                                        </p:cTn>
                                        <p:tgtEl>
                                          <p:spTgt spid="267">
                                            <p:txEl>
                                              <p:charRg st="1" end="1"/>
                                            </p:txEl>
                                          </p:spTgt>
                                        </p:tgtEl>
                                        <p:attrNameLst>
                                          <p:attrName>style.visibility</p:attrName>
                                        </p:attrNameLst>
                                      </p:cBhvr>
                                      <p:to>
                                        <p:strVal val="visible"/>
                                      </p:to>
                                    </p:set>
                                    <p:animEffect transition="in" filter="fade">
                                      <p:cBhvr>
                                        <p:cTn id="171" dur="500"/>
                                        <p:tgtEl>
                                          <p:spTgt spid="267">
                                            <p:txEl>
                                              <p:charRg st="1" end="1"/>
                                            </p:txEl>
                                          </p:spTgt>
                                        </p:tgtEl>
                                      </p:cBhvr>
                                    </p:animEffect>
                                  </p:childTnLst>
                                </p:cTn>
                              </p:par>
                            </p:childTnLst>
                          </p:cTn>
                        </p:par>
                        <p:par>
                          <p:cTn id="172" fill="hold">
                            <p:stCondLst>
                              <p:cond delay="20500"/>
                            </p:stCondLst>
                            <p:childTnLst>
                              <p:par>
                                <p:cTn id="173" presetID="10" presetClass="entr" presetSubtype="0" fill="hold" nodeType="afterEffect">
                                  <p:stCondLst>
                                    <p:cond delay="0"/>
                                  </p:stCondLst>
                                  <p:childTnLst>
                                    <p:set>
                                      <p:cBhvr>
                                        <p:cTn id="174" dur="1" fill="hold">
                                          <p:stCondLst>
                                            <p:cond delay="0"/>
                                          </p:stCondLst>
                                        </p:cTn>
                                        <p:tgtEl>
                                          <p:spTgt spid="267">
                                            <p:txEl>
                                              <p:charRg st="1" end="1"/>
                                            </p:txEl>
                                          </p:spTgt>
                                        </p:tgtEl>
                                        <p:attrNameLst>
                                          <p:attrName>style.visibility</p:attrName>
                                        </p:attrNameLst>
                                      </p:cBhvr>
                                      <p:to>
                                        <p:strVal val="visible"/>
                                      </p:to>
                                    </p:set>
                                    <p:animEffect transition="in" filter="fade">
                                      <p:cBhvr>
                                        <p:cTn id="175" dur="500"/>
                                        <p:tgtEl>
                                          <p:spTgt spid="267">
                                            <p:txEl>
                                              <p:charRg st="1" end="1"/>
                                            </p:txEl>
                                          </p:spTgt>
                                        </p:tgtEl>
                                      </p:cBhvr>
                                    </p:animEffect>
                                  </p:childTnLst>
                                </p:cTn>
                              </p:par>
                            </p:childTnLst>
                          </p:cTn>
                        </p:par>
                        <p:par>
                          <p:cTn id="176" fill="hold">
                            <p:stCondLst>
                              <p:cond delay="21000"/>
                            </p:stCondLst>
                            <p:childTnLst>
                              <p:par>
                                <p:cTn id="177" presetID="10" presetClass="entr" presetSubtype="0" fill="hold" nodeType="afterEffect">
                                  <p:stCondLst>
                                    <p:cond delay="0"/>
                                  </p:stCondLst>
                                  <p:childTnLst>
                                    <p:set>
                                      <p:cBhvr>
                                        <p:cTn id="178" dur="1" fill="hold">
                                          <p:stCondLst>
                                            <p:cond delay="0"/>
                                          </p:stCondLst>
                                        </p:cTn>
                                        <p:tgtEl>
                                          <p:spTgt spid="267">
                                            <p:txEl>
                                              <p:charRg st="1" end="1"/>
                                            </p:txEl>
                                          </p:spTgt>
                                        </p:tgtEl>
                                        <p:attrNameLst>
                                          <p:attrName>style.visibility</p:attrName>
                                        </p:attrNameLst>
                                      </p:cBhvr>
                                      <p:to>
                                        <p:strVal val="visible"/>
                                      </p:to>
                                    </p:set>
                                    <p:animEffect transition="in" filter="fade">
                                      <p:cBhvr>
                                        <p:cTn id="179" dur="500"/>
                                        <p:tgtEl>
                                          <p:spTgt spid="267">
                                            <p:txEl>
                                              <p:charRg st="1" end="1"/>
                                            </p:txEl>
                                          </p:spTgt>
                                        </p:tgtEl>
                                      </p:cBhvr>
                                    </p:animEffect>
                                  </p:childTnLst>
                                </p:cTn>
                              </p:par>
                            </p:childTnLst>
                          </p:cTn>
                        </p:par>
                        <p:par>
                          <p:cTn id="180" fill="hold">
                            <p:stCondLst>
                              <p:cond delay="21500"/>
                            </p:stCondLst>
                            <p:childTnLst>
                              <p:par>
                                <p:cTn id="181" presetID="10" presetClass="entr" presetSubtype="0" fill="hold" nodeType="afterEffect">
                                  <p:stCondLst>
                                    <p:cond delay="0"/>
                                  </p:stCondLst>
                                  <p:childTnLst>
                                    <p:set>
                                      <p:cBhvr>
                                        <p:cTn id="182" dur="1" fill="hold">
                                          <p:stCondLst>
                                            <p:cond delay="0"/>
                                          </p:stCondLst>
                                        </p:cTn>
                                        <p:tgtEl>
                                          <p:spTgt spid="267">
                                            <p:txEl>
                                              <p:charRg st="1" end="1"/>
                                            </p:txEl>
                                          </p:spTgt>
                                        </p:tgtEl>
                                        <p:attrNameLst>
                                          <p:attrName>style.visibility</p:attrName>
                                        </p:attrNameLst>
                                      </p:cBhvr>
                                      <p:to>
                                        <p:strVal val="visible"/>
                                      </p:to>
                                    </p:set>
                                    <p:animEffect transition="in" filter="fade">
                                      <p:cBhvr>
                                        <p:cTn id="183" dur="500"/>
                                        <p:tgtEl>
                                          <p:spTgt spid="267">
                                            <p:txEl>
                                              <p:charRg st="1" end="1"/>
                                            </p:txEl>
                                          </p:spTgt>
                                        </p:tgtEl>
                                      </p:cBhvr>
                                    </p:animEffect>
                                  </p:childTnLst>
                                </p:cTn>
                              </p:par>
                            </p:childTnLst>
                          </p:cTn>
                        </p:par>
                        <p:par>
                          <p:cTn id="184" fill="hold">
                            <p:stCondLst>
                              <p:cond delay="22000"/>
                            </p:stCondLst>
                            <p:childTnLst>
                              <p:par>
                                <p:cTn id="185" presetID="10" presetClass="entr" presetSubtype="0" fill="hold" nodeType="afterEffect">
                                  <p:stCondLst>
                                    <p:cond delay="0"/>
                                  </p:stCondLst>
                                  <p:childTnLst>
                                    <p:set>
                                      <p:cBhvr>
                                        <p:cTn id="186" dur="1" fill="hold">
                                          <p:stCondLst>
                                            <p:cond delay="0"/>
                                          </p:stCondLst>
                                        </p:cTn>
                                        <p:tgtEl>
                                          <p:spTgt spid="268">
                                            <p:txEl>
                                              <p:pRg st="0" end="0"/>
                                            </p:txEl>
                                          </p:spTgt>
                                        </p:tgtEl>
                                        <p:attrNameLst>
                                          <p:attrName>style.visibility</p:attrName>
                                        </p:attrNameLst>
                                      </p:cBhvr>
                                      <p:to>
                                        <p:strVal val="visible"/>
                                      </p:to>
                                    </p:set>
                                    <p:animEffect transition="in" filter="fade">
                                      <p:cBhvr>
                                        <p:cTn id="187" dur="500"/>
                                        <p:tgtEl>
                                          <p:spTgt spid="268">
                                            <p:txEl>
                                              <p:pRg st="0" end="0"/>
                                            </p:txEl>
                                          </p:spTgt>
                                        </p:tgtEl>
                                      </p:cBhvr>
                                    </p:animEffect>
                                  </p:childTnLst>
                                </p:cTn>
                              </p:par>
                            </p:childTnLst>
                          </p:cTn>
                        </p:par>
                        <p:par>
                          <p:cTn id="188" fill="hold">
                            <p:stCondLst>
                              <p:cond delay="22500"/>
                            </p:stCondLst>
                            <p:childTnLst>
                              <p:par>
                                <p:cTn id="189" presetID="10" presetClass="entr" presetSubtype="0" fill="hold" nodeType="afterEffect">
                                  <p:stCondLst>
                                    <p:cond delay="0"/>
                                  </p:stCondLst>
                                  <p:childTnLst>
                                    <p:set>
                                      <p:cBhvr>
                                        <p:cTn id="190" dur="1" fill="hold">
                                          <p:stCondLst>
                                            <p:cond delay="0"/>
                                          </p:stCondLst>
                                        </p:cTn>
                                        <p:tgtEl>
                                          <p:spTgt spid="268">
                                            <p:txEl>
                                              <p:charRg st="1" end="1"/>
                                            </p:txEl>
                                          </p:spTgt>
                                        </p:tgtEl>
                                        <p:attrNameLst>
                                          <p:attrName>style.visibility</p:attrName>
                                        </p:attrNameLst>
                                      </p:cBhvr>
                                      <p:to>
                                        <p:strVal val="visible"/>
                                      </p:to>
                                    </p:set>
                                    <p:animEffect transition="in" filter="fade">
                                      <p:cBhvr>
                                        <p:cTn id="191" dur="500"/>
                                        <p:tgtEl>
                                          <p:spTgt spid="268">
                                            <p:txEl>
                                              <p:charRg st="1" end="1"/>
                                            </p:txEl>
                                          </p:spTgt>
                                        </p:tgtEl>
                                      </p:cBhvr>
                                    </p:animEffect>
                                  </p:childTnLst>
                                </p:cTn>
                              </p:par>
                            </p:childTnLst>
                          </p:cTn>
                        </p:par>
                        <p:par>
                          <p:cTn id="192" fill="hold">
                            <p:stCondLst>
                              <p:cond delay="23000"/>
                            </p:stCondLst>
                            <p:childTnLst>
                              <p:par>
                                <p:cTn id="193" presetID="10" presetClass="entr" presetSubtype="0" fill="hold" nodeType="afterEffect">
                                  <p:stCondLst>
                                    <p:cond delay="0"/>
                                  </p:stCondLst>
                                  <p:childTnLst>
                                    <p:set>
                                      <p:cBhvr>
                                        <p:cTn id="194" dur="1" fill="hold">
                                          <p:stCondLst>
                                            <p:cond delay="0"/>
                                          </p:stCondLst>
                                        </p:cTn>
                                        <p:tgtEl>
                                          <p:spTgt spid="268">
                                            <p:txEl>
                                              <p:charRg st="1" end="1"/>
                                            </p:txEl>
                                          </p:spTgt>
                                        </p:tgtEl>
                                        <p:attrNameLst>
                                          <p:attrName>style.visibility</p:attrName>
                                        </p:attrNameLst>
                                      </p:cBhvr>
                                      <p:to>
                                        <p:strVal val="visible"/>
                                      </p:to>
                                    </p:set>
                                    <p:animEffect transition="in" filter="fade">
                                      <p:cBhvr>
                                        <p:cTn id="195" dur="500"/>
                                        <p:tgtEl>
                                          <p:spTgt spid="268">
                                            <p:txEl>
                                              <p:charRg st="1" end="1"/>
                                            </p:txEl>
                                          </p:spTgt>
                                        </p:tgtEl>
                                      </p:cBhvr>
                                    </p:animEffect>
                                  </p:childTnLst>
                                </p:cTn>
                              </p:par>
                            </p:childTnLst>
                          </p:cTn>
                        </p:par>
                        <p:par>
                          <p:cTn id="196" fill="hold">
                            <p:stCondLst>
                              <p:cond delay="23500"/>
                            </p:stCondLst>
                            <p:childTnLst>
                              <p:par>
                                <p:cTn id="197" presetID="10" presetClass="entr" presetSubtype="0" fill="hold" nodeType="afterEffect">
                                  <p:stCondLst>
                                    <p:cond delay="0"/>
                                  </p:stCondLst>
                                  <p:childTnLst>
                                    <p:set>
                                      <p:cBhvr>
                                        <p:cTn id="198" dur="1" fill="hold">
                                          <p:stCondLst>
                                            <p:cond delay="0"/>
                                          </p:stCondLst>
                                        </p:cTn>
                                        <p:tgtEl>
                                          <p:spTgt spid="268">
                                            <p:txEl>
                                              <p:charRg st="1" end="1"/>
                                            </p:txEl>
                                          </p:spTgt>
                                        </p:tgtEl>
                                        <p:attrNameLst>
                                          <p:attrName>style.visibility</p:attrName>
                                        </p:attrNameLst>
                                      </p:cBhvr>
                                      <p:to>
                                        <p:strVal val="visible"/>
                                      </p:to>
                                    </p:set>
                                    <p:animEffect transition="in" filter="fade">
                                      <p:cBhvr>
                                        <p:cTn id="199" dur="500"/>
                                        <p:tgtEl>
                                          <p:spTgt spid="268">
                                            <p:txEl>
                                              <p:charRg st="1" end="1"/>
                                            </p:txEl>
                                          </p:spTgt>
                                        </p:tgtEl>
                                      </p:cBhvr>
                                    </p:animEffect>
                                  </p:childTnLst>
                                </p:cTn>
                              </p:par>
                            </p:childTnLst>
                          </p:cTn>
                        </p:par>
                        <p:par>
                          <p:cTn id="200" fill="hold">
                            <p:stCondLst>
                              <p:cond delay="24000"/>
                            </p:stCondLst>
                            <p:childTnLst>
                              <p:par>
                                <p:cTn id="201" presetID="10" presetClass="entr" presetSubtype="0" fill="hold" nodeType="afterEffect">
                                  <p:stCondLst>
                                    <p:cond delay="0"/>
                                  </p:stCondLst>
                                  <p:childTnLst>
                                    <p:set>
                                      <p:cBhvr>
                                        <p:cTn id="202" dur="1" fill="hold">
                                          <p:stCondLst>
                                            <p:cond delay="0"/>
                                          </p:stCondLst>
                                        </p:cTn>
                                        <p:tgtEl>
                                          <p:spTgt spid="268">
                                            <p:txEl>
                                              <p:charRg st="1" end="1"/>
                                            </p:txEl>
                                          </p:spTgt>
                                        </p:tgtEl>
                                        <p:attrNameLst>
                                          <p:attrName>style.visibility</p:attrName>
                                        </p:attrNameLst>
                                      </p:cBhvr>
                                      <p:to>
                                        <p:strVal val="visible"/>
                                      </p:to>
                                    </p:set>
                                    <p:animEffect transition="in" filter="fade">
                                      <p:cBhvr>
                                        <p:cTn id="203" dur="500"/>
                                        <p:tgtEl>
                                          <p:spTgt spid="268">
                                            <p:txEl>
                                              <p:charRg st="1" end="1"/>
                                            </p:txEl>
                                          </p:spTgt>
                                        </p:tgtEl>
                                      </p:cBhvr>
                                    </p:animEffect>
                                  </p:childTnLst>
                                </p:cTn>
                              </p:par>
                            </p:childTnLst>
                          </p:cTn>
                        </p:par>
                        <p:par>
                          <p:cTn id="204" fill="hold">
                            <p:stCondLst>
                              <p:cond delay="24500"/>
                            </p:stCondLst>
                            <p:childTnLst>
                              <p:par>
                                <p:cTn id="205" presetID="10" presetClass="entr" presetSubtype="0" fill="hold" nodeType="afterEffect">
                                  <p:stCondLst>
                                    <p:cond delay="0"/>
                                  </p:stCondLst>
                                  <p:childTnLst>
                                    <p:set>
                                      <p:cBhvr>
                                        <p:cTn id="206" dur="1" fill="hold">
                                          <p:stCondLst>
                                            <p:cond delay="0"/>
                                          </p:stCondLst>
                                        </p:cTn>
                                        <p:tgtEl>
                                          <p:spTgt spid="268">
                                            <p:txEl>
                                              <p:charRg st="1" end="1"/>
                                            </p:txEl>
                                          </p:spTgt>
                                        </p:tgtEl>
                                        <p:attrNameLst>
                                          <p:attrName>style.visibility</p:attrName>
                                        </p:attrNameLst>
                                      </p:cBhvr>
                                      <p:to>
                                        <p:strVal val="visible"/>
                                      </p:to>
                                    </p:set>
                                    <p:animEffect transition="in" filter="fade">
                                      <p:cBhvr>
                                        <p:cTn id="207" dur="500"/>
                                        <p:tgtEl>
                                          <p:spTgt spid="268">
                                            <p:txEl>
                                              <p:charRg st="1" end="1"/>
                                            </p:txEl>
                                          </p:spTgt>
                                        </p:tgtEl>
                                      </p:cBhvr>
                                    </p:animEffect>
                                  </p:childTnLst>
                                </p:cTn>
                              </p:par>
                            </p:childTnLst>
                          </p:cTn>
                        </p:par>
                        <p:par>
                          <p:cTn id="208" fill="hold">
                            <p:stCondLst>
                              <p:cond delay="25000"/>
                            </p:stCondLst>
                            <p:childTnLst>
                              <p:par>
                                <p:cTn id="209" presetID="10" presetClass="entr" presetSubtype="0" fill="hold" nodeType="afterEffect">
                                  <p:stCondLst>
                                    <p:cond delay="0"/>
                                  </p:stCondLst>
                                  <p:childTnLst>
                                    <p:set>
                                      <p:cBhvr>
                                        <p:cTn id="210" dur="1" fill="hold">
                                          <p:stCondLst>
                                            <p:cond delay="0"/>
                                          </p:stCondLst>
                                        </p:cTn>
                                        <p:tgtEl>
                                          <p:spTgt spid="268">
                                            <p:txEl>
                                              <p:charRg st="1" end="1"/>
                                            </p:txEl>
                                          </p:spTgt>
                                        </p:tgtEl>
                                        <p:attrNameLst>
                                          <p:attrName>style.visibility</p:attrName>
                                        </p:attrNameLst>
                                      </p:cBhvr>
                                      <p:to>
                                        <p:strVal val="visible"/>
                                      </p:to>
                                    </p:set>
                                    <p:animEffect transition="in" filter="fade">
                                      <p:cBhvr>
                                        <p:cTn id="211" dur="500"/>
                                        <p:tgtEl>
                                          <p:spTgt spid="268">
                                            <p:txEl>
                                              <p:charRg st="1" end="1"/>
                                            </p:txEl>
                                          </p:spTgt>
                                        </p:tgtEl>
                                      </p:cBhvr>
                                    </p:animEffect>
                                  </p:childTnLst>
                                </p:cTn>
                              </p:par>
                            </p:childTnLst>
                          </p:cTn>
                        </p:par>
                        <p:par>
                          <p:cTn id="212" fill="hold">
                            <p:stCondLst>
                              <p:cond delay="25500"/>
                            </p:stCondLst>
                            <p:childTnLst>
                              <p:par>
                                <p:cTn id="213" presetID="10" presetClass="entr" presetSubtype="0" fill="hold" nodeType="afterEffect">
                                  <p:stCondLst>
                                    <p:cond delay="0"/>
                                  </p:stCondLst>
                                  <p:childTnLst>
                                    <p:set>
                                      <p:cBhvr>
                                        <p:cTn id="214" dur="1" fill="hold">
                                          <p:stCondLst>
                                            <p:cond delay="0"/>
                                          </p:stCondLst>
                                        </p:cTn>
                                        <p:tgtEl>
                                          <p:spTgt spid="268">
                                            <p:txEl>
                                              <p:charRg st="1" end="1"/>
                                            </p:txEl>
                                          </p:spTgt>
                                        </p:tgtEl>
                                        <p:attrNameLst>
                                          <p:attrName>style.visibility</p:attrName>
                                        </p:attrNameLst>
                                      </p:cBhvr>
                                      <p:to>
                                        <p:strVal val="visible"/>
                                      </p:to>
                                    </p:set>
                                    <p:animEffect transition="in" filter="fade">
                                      <p:cBhvr>
                                        <p:cTn id="215" dur="500"/>
                                        <p:tgtEl>
                                          <p:spTgt spid="268">
                                            <p:txEl>
                                              <p:charRg st="1" end="1"/>
                                            </p:txEl>
                                          </p:spTgt>
                                        </p:tgtEl>
                                      </p:cBhvr>
                                    </p:animEffect>
                                  </p:childTnLst>
                                </p:cTn>
                              </p:par>
                            </p:childTnLst>
                          </p:cTn>
                        </p:par>
                        <p:par>
                          <p:cTn id="216" fill="hold">
                            <p:stCondLst>
                              <p:cond delay="26000"/>
                            </p:stCondLst>
                            <p:childTnLst>
                              <p:par>
                                <p:cTn id="217" presetID="10" presetClass="entr" presetSubtype="0" fill="hold" nodeType="afterEffect">
                                  <p:stCondLst>
                                    <p:cond delay="0"/>
                                  </p:stCondLst>
                                  <p:childTnLst>
                                    <p:set>
                                      <p:cBhvr>
                                        <p:cTn id="218" dur="1" fill="hold">
                                          <p:stCondLst>
                                            <p:cond delay="0"/>
                                          </p:stCondLst>
                                        </p:cTn>
                                        <p:tgtEl>
                                          <p:spTgt spid="268">
                                            <p:txEl>
                                              <p:charRg st="1" end="1"/>
                                            </p:txEl>
                                          </p:spTgt>
                                        </p:tgtEl>
                                        <p:attrNameLst>
                                          <p:attrName>style.visibility</p:attrName>
                                        </p:attrNameLst>
                                      </p:cBhvr>
                                      <p:to>
                                        <p:strVal val="visible"/>
                                      </p:to>
                                    </p:set>
                                    <p:animEffect transition="in" filter="fade">
                                      <p:cBhvr>
                                        <p:cTn id="219" dur="500"/>
                                        <p:tgtEl>
                                          <p:spTgt spid="268">
                                            <p:txEl>
                                              <p:charRg st="1" end="1"/>
                                            </p:txEl>
                                          </p:spTgt>
                                        </p:tgtEl>
                                      </p:cBhvr>
                                    </p:animEffect>
                                  </p:childTnLst>
                                </p:cTn>
                              </p:par>
                            </p:childTnLst>
                          </p:cTn>
                        </p:par>
                        <p:par>
                          <p:cTn id="220" fill="hold">
                            <p:stCondLst>
                              <p:cond delay="26500"/>
                            </p:stCondLst>
                            <p:childTnLst>
                              <p:par>
                                <p:cTn id="221" presetID="23" presetClass="entr" presetSubtype="16" fill="hold" nodeType="afterEffect">
                                  <p:stCondLst>
                                    <p:cond delay="0"/>
                                  </p:stCondLst>
                                  <p:childTnLst>
                                    <p:set>
                                      <p:cBhvr>
                                        <p:cTn id="222" dur="1" fill="hold">
                                          <p:stCondLst>
                                            <p:cond delay="0"/>
                                          </p:stCondLst>
                                        </p:cTn>
                                        <p:tgtEl>
                                          <p:spTgt spid="263"/>
                                        </p:tgtEl>
                                        <p:attrNameLst>
                                          <p:attrName>style.visibility</p:attrName>
                                        </p:attrNameLst>
                                      </p:cBhvr>
                                      <p:to>
                                        <p:strVal val="visible"/>
                                      </p:to>
                                    </p:set>
                                    <p:anim calcmode="lin" valueType="num">
                                      <p:cBhvr additive="base">
                                        <p:cTn id="223" dur="500"/>
                                        <p:tgtEl>
                                          <p:spTgt spid="263"/>
                                        </p:tgtEl>
                                        <p:attrNameLst>
                                          <p:attrName>ppt_w</p:attrName>
                                        </p:attrNameLst>
                                      </p:cBhvr>
                                      <p:tavLst>
                                        <p:tav tm="0">
                                          <p:val>
                                            <p:strVal val="0"/>
                                          </p:val>
                                        </p:tav>
                                        <p:tav tm="100000">
                                          <p:val>
                                            <p:strVal val="#ppt_w"/>
                                          </p:val>
                                        </p:tav>
                                      </p:tavLst>
                                    </p:anim>
                                    <p:anim calcmode="lin" valueType="num">
                                      <p:cBhvr additive="base">
                                        <p:cTn id="224" dur="500"/>
                                        <p:tgtEl>
                                          <p:spTgt spid="263"/>
                                        </p:tgtEl>
                                        <p:attrNameLst>
                                          <p:attrName>ppt_h</p:attrName>
                                        </p:attrNameLst>
                                      </p:cBhvr>
                                      <p:tavLst>
                                        <p:tav tm="0">
                                          <p:val>
                                            <p:strVal val="0"/>
                                          </p:val>
                                        </p:tav>
                                        <p:tav tm="100000">
                                          <p:val>
                                            <p:strVal val="#ppt_h"/>
                                          </p:val>
                                        </p:tav>
                                      </p:tavLst>
                                    </p:anim>
                                  </p:childTnLst>
                                </p:cTn>
                              </p:par>
                            </p:childTnLst>
                          </p:cTn>
                        </p:par>
                        <p:par>
                          <p:cTn id="225" fill="hold">
                            <p:stCondLst>
                              <p:cond delay="27000"/>
                            </p:stCondLst>
                            <p:childTnLst>
                              <p:par>
                                <p:cTn id="226" presetID="23" presetClass="entr" presetSubtype="16" fill="hold" nodeType="afterEffect">
                                  <p:stCondLst>
                                    <p:cond delay="0"/>
                                  </p:stCondLst>
                                  <p:childTnLst>
                                    <p:set>
                                      <p:cBhvr>
                                        <p:cTn id="227" dur="1" fill="hold">
                                          <p:stCondLst>
                                            <p:cond delay="0"/>
                                          </p:stCondLst>
                                        </p:cTn>
                                        <p:tgtEl>
                                          <p:spTgt spid="280"/>
                                        </p:tgtEl>
                                        <p:attrNameLst>
                                          <p:attrName>style.visibility</p:attrName>
                                        </p:attrNameLst>
                                      </p:cBhvr>
                                      <p:to>
                                        <p:strVal val="visible"/>
                                      </p:to>
                                    </p:set>
                                    <p:anim calcmode="lin" valueType="num">
                                      <p:cBhvr additive="base">
                                        <p:cTn id="228" dur="500"/>
                                        <p:tgtEl>
                                          <p:spTgt spid="280"/>
                                        </p:tgtEl>
                                        <p:attrNameLst>
                                          <p:attrName>ppt_w</p:attrName>
                                        </p:attrNameLst>
                                      </p:cBhvr>
                                      <p:tavLst>
                                        <p:tav tm="0">
                                          <p:val>
                                            <p:strVal val="0"/>
                                          </p:val>
                                        </p:tav>
                                        <p:tav tm="100000">
                                          <p:val>
                                            <p:strVal val="#ppt_w"/>
                                          </p:val>
                                        </p:tav>
                                      </p:tavLst>
                                    </p:anim>
                                    <p:anim calcmode="lin" valueType="num">
                                      <p:cBhvr additive="base">
                                        <p:cTn id="229" dur="500"/>
                                        <p:tgtEl>
                                          <p:spTgt spid="280"/>
                                        </p:tgtEl>
                                        <p:attrNameLst>
                                          <p:attrName>ppt_h</p:attrName>
                                        </p:attrNameLst>
                                      </p:cBhvr>
                                      <p:tavLst>
                                        <p:tav tm="0">
                                          <p:val>
                                            <p:strVal val="0"/>
                                          </p:val>
                                        </p:tav>
                                        <p:tav tm="100000">
                                          <p:val>
                                            <p:strVal val="#ppt_h"/>
                                          </p:val>
                                        </p:tav>
                                      </p:tavLst>
                                    </p:anim>
                                  </p:childTnLst>
                                </p:cTn>
                              </p:par>
                            </p:childTnLst>
                          </p:cTn>
                        </p:par>
                        <p:par>
                          <p:cTn id="230" fill="hold">
                            <p:stCondLst>
                              <p:cond delay="27500"/>
                            </p:stCondLst>
                            <p:childTnLst>
                              <p:par>
                                <p:cTn id="231" presetID="10" presetClass="entr" presetSubtype="0" fill="hold" nodeType="afterEffect">
                                  <p:stCondLst>
                                    <p:cond delay="0"/>
                                  </p:stCondLst>
                                  <p:childTnLst>
                                    <p:set>
                                      <p:cBhvr>
                                        <p:cTn id="232" dur="1" fill="hold">
                                          <p:stCondLst>
                                            <p:cond delay="0"/>
                                          </p:stCondLst>
                                        </p:cTn>
                                        <p:tgtEl>
                                          <p:spTgt spid="275"/>
                                        </p:tgtEl>
                                        <p:attrNameLst>
                                          <p:attrName>style.visibility</p:attrName>
                                        </p:attrNameLst>
                                      </p:cBhvr>
                                      <p:to>
                                        <p:strVal val="visible"/>
                                      </p:to>
                                    </p:set>
                                    <p:animEffect transition="in" filter="fade">
                                      <p:cBhvr>
                                        <p:cTn id="233" dur="500"/>
                                        <p:tgtEl>
                                          <p:spTgt spid="275"/>
                                        </p:tgtEl>
                                      </p:cBhvr>
                                    </p:animEffect>
                                  </p:childTnLst>
                                </p:cTn>
                              </p:par>
                            </p:childTnLst>
                          </p:cTn>
                        </p:par>
                        <p:par>
                          <p:cTn id="234" fill="hold">
                            <p:stCondLst>
                              <p:cond delay="28000"/>
                            </p:stCondLst>
                            <p:childTnLst>
                              <p:par>
                                <p:cTn id="235" presetID="10" presetClass="entr" presetSubtype="0" fill="hold" nodeType="afterEffect">
                                  <p:stCondLst>
                                    <p:cond delay="0"/>
                                  </p:stCondLst>
                                  <p:childTnLst>
                                    <p:set>
                                      <p:cBhvr>
                                        <p:cTn id="236" dur="1" fill="hold">
                                          <p:stCondLst>
                                            <p:cond delay="0"/>
                                          </p:stCondLst>
                                        </p:cTn>
                                        <p:tgtEl>
                                          <p:spTgt spid="276">
                                            <p:txEl>
                                              <p:pRg st="0" end="0"/>
                                            </p:txEl>
                                          </p:spTgt>
                                        </p:tgtEl>
                                        <p:attrNameLst>
                                          <p:attrName>style.visibility</p:attrName>
                                        </p:attrNameLst>
                                      </p:cBhvr>
                                      <p:to>
                                        <p:strVal val="visible"/>
                                      </p:to>
                                    </p:set>
                                    <p:animEffect transition="in" filter="fade">
                                      <p:cBhvr>
                                        <p:cTn id="237" dur="500"/>
                                        <p:tgtEl>
                                          <p:spTgt spid="276">
                                            <p:txEl>
                                              <p:pRg st="0" end="0"/>
                                            </p:txEl>
                                          </p:spTgt>
                                        </p:tgtEl>
                                      </p:cBhvr>
                                    </p:animEffect>
                                  </p:childTnLst>
                                </p:cTn>
                              </p:par>
                            </p:childTnLst>
                          </p:cTn>
                        </p:par>
                        <p:par>
                          <p:cTn id="238" fill="hold">
                            <p:stCondLst>
                              <p:cond delay="28500"/>
                            </p:stCondLst>
                            <p:childTnLst>
                              <p:par>
                                <p:cTn id="239" presetID="10" presetClass="entr" presetSubtype="0" fill="hold" nodeType="afterEffect">
                                  <p:stCondLst>
                                    <p:cond delay="0"/>
                                  </p:stCondLst>
                                  <p:childTnLst>
                                    <p:set>
                                      <p:cBhvr>
                                        <p:cTn id="240" dur="1" fill="hold">
                                          <p:stCondLst>
                                            <p:cond delay="0"/>
                                          </p:stCondLst>
                                        </p:cTn>
                                        <p:tgtEl>
                                          <p:spTgt spid="276">
                                            <p:txEl>
                                              <p:charRg st="1" end="1"/>
                                            </p:txEl>
                                          </p:spTgt>
                                        </p:tgtEl>
                                        <p:attrNameLst>
                                          <p:attrName>style.visibility</p:attrName>
                                        </p:attrNameLst>
                                      </p:cBhvr>
                                      <p:to>
                                        <p:strVal val="visible"/>
                                      </p:to>
                                    </p:set>
                                    <p:animEffect transition="in" filter="fade">
                                      <p:cBhvr>
                                        <p:cTn id="241" dur="500"/>
                                        <p:tgtEl>
                                          <p:spTgt spid="276">
                                            <p:txEl>
                                              <p:charRg st="1" end="1"/>
                                            </p:txEl>
                                          </p:spTgt>
                                        </p:tgtEl>
                                      </p:cBhvr>
                                    </p:animEffect>
                                  </p:childTnLst>
                                </p:cTn>
                              </p:par>
                            </p:childTnLst>
                          </p:cTn>
                        </p:par>
                        <p:par>
                          <p:cTn id="242" fill="hold">
                            <p:stCondLst>
                              <p:cond delay="29000"/>
                            </p:stCondLst>
                            <p:childTnLst>
                              <p:par>
                                <p:cTn id="243" presetID="10" presetClass="entr" presetSubtype="0" fill="hold" nodeType="afterEffect">
                                  <p:stCondLst>
                                    <p:cond delay="0"/>
                                  </p:stCondLst>
                                  <p:childTnLst>
                                    <p:set>
                                      <p:cBhvr>
                                        <p:cTn id="244" dur="1" fill="hold">
                                          <p:stCondLst>
                                            <p:cond delay="0"/>
                                          </p:stCondLst>
                                        </p:cTn>
                                        <p:tgtEl>
                                          <p:spTgt spid="276">
                                            <p:txEl>
                                              <p:charRg st="1" end="1"/>
                                            </p:txEl>
                                          </p:spTgt>
                                        </p:tgtEl>
                                        <p:attrNameLst>
                                          <p:attrName>style.visibility</p:attrName>
                                        </p:attrNameLst>
                                      </p:cBhvr>
                                      <p:to>
                                        <p:strVal val="visible"/>
                                      </p:to>
                                    </p:set>
                                    <p:animEffect transition="in" filter="fade">
                                      <p:cBhvr>
                                        <p:cTn id="245" dur="500"/>
                                        <p:tgtEl>
                                          <p:spTgt spid="276">
                                            <p:txEl>
                                              <p:charRg st="1" end="1"/>
                                            </p:txEl>
                                          </p:spTgt>
                                        </p:tgtEl>
                                      </p:cBhvr>
                                    </p:animEffect>
                                  </p:childTnLst>
                                </p:cTn>
                              </p:par>
                            </p:childTnLst>
                          </p:cTn>
                        </p:par>
                        <p:par>
                          <p:cTn id="246" fill="hold">
                            <p:stCondLst>
                              <p:cond delay="29500"/>
                            </p:stCondLst>
                            <p:childTnLst>
                              <p:par>
                                <p:cTn id="247" presetID="10" presetClass="entr" presetSubtype="0" fill="hold" nodeType="afterEffect">
                                  <p:stCondLst>
                                    <p:cond delay="0"/>
                                  </p:stCondLst>
                                  <p:childTnLst>
                                    <p:set>
                                      <p:cBhvr>
                                        <p:cTn id="248" dur="1" fill="hold">
                                          <p:stCondLst>
                                            <p:cond delay="0"/>
                                          </p:stCondLst>
                                        </p:cTn>
                                        <p:tgtEl>
                                          <p:spTgt spid="276">
                                            <p:txEl>
                                              <p:charRg st="1" end="1"/>
                                            </p:txEl>
                                          </p:spTgt>
                                        </p:tgtEl>
                                        <p:attrNameLst>
                                          <p:attrName>style.visibility</p:attrName>
                                        </p:attrNameLst>
                                      </p:cBhvr>
                                      <p:to>
                                        <p:strVal val="visible"/>
                                      </p:to>
                                    </p:set>
                                    <p:animEffect transition="in" filter="fade">
                                      <p:cBhvr>
                                        <p:cTn id="249" dur="500"/>
                                        <p:tgtEl>
                                          <p:spTgt spid="276">
                                            <p:txEl>
                                              <p:charRg st="1" end="1"/>
                                            </p:txEl>
                                          </p:spTgt>
                                        </p:tgtEl>
                                      </p:cBhvr>
                                    </p:animEffect>
                                  </p:childTnLst>
                                </p:cTn>
                              </p:par>
                            </p:childTnLst>
                          </p:cTn>
                        </p:par>
                        <p:par>
                          <p:cTn id="250" fill="hold">
                            <p:stCondLst>
                              <p:cond delay="30000"/>
                            </p:stCondLst>
                            <p:childTnLst>
                              <p:par>
                                <p:cTn id="251" presetID="10" presetClass="entr" presetSubtype="0" fill="hold" nodeType="afterEffect">
                                  <p:stCondLst>
                                    <p:cond delay="0"/>
                                  </p:stCondLst>
                                  <p:childTnLst>
                                    <p:set>
                                      <p:cBhvr>
                                        <p:cTn id="252" dur="1" fill="hold">
                                          <p:stCondLst>
                                            <p:cond delay="0"/>
                                          </p:stCondLst>
                                        </p:cTn>
                                        <p:tgtEl>
                                          <p:spTgt spid="276">
                                            <p:txEl>
                                              <p:charRg st="1" end="1"/>
                                            </p:txEl>
                                          </p:spTgt>
                                        </p:tgtEl>
                                        <p:attrNameLst>
                                          <p:attrName>style.visibility</p:attrName>
                                        </p:attrNameLst>
                                      </p:cBhvr>
                                      <p:to>
                                        <p:strVal val="visible"/>
                                      </p:to>
                                    </p:set>
                                    <p:animEffect transition="in" filter="fade">
                                      <p:cBhvr>
                                        <p:cTn id="253" dur="500"/>
                                        <p:tgtEl>
                                          <p:spTgt spid="276">
                                            <p:txEl>
                                              <p:charRg st="1" end="1"/>
                                            </p:txEl>
                                          </p:spTgt>
                                        </p:tgtEl>
                                      </p:cBhvr>
                                    </p:animEffect>
                                  </p:childTnLst>
                                </p:cTn>
                              </p:par>
                            </p:childTnLst>
                          </p:cTn>
                        </p:par>
                        <p:par>
                          <p:cTn id="254" fill="hold">
                            <p:stCondLst>
                              <p:cond delay="30500"/>
                            </p:stCondLst>
                            <p:childTnLst>
                              <p:par>
                                <p:cTn id="255" presetID="10" presetClass="entr" presetSubtype="0" fill="hold" nodeType="afterEffect">
                                  <p:stCondLst>
                                    <p:cond delay="0"/>
                                  </p:stCondLst>
                                  <p:childTnLst>
                                    <p:set>
                                      <p:cBhvr>
                                        <p:cTn id="256" dur="1" fill="hold">
                                          <p:stCondLst>
                                            <p:cond delay="0"/>
                                          </p:stCondLst>
                                        </p:cTn>
                                        <p:tgtEl>
                                          <p:spTgt spid="276">
                                            <p:txEl>
                                              <p:charRg st="1" end="1"/>
                                            </p:txEl>
                                          </p:spTgt>
                                        </p:tgtEl>
                                        <p:attrNameLst>
                                          <p:attrName>style.visibility</p:attrName>
                                        </p:attrNameLst>
                                      </p:cBhvr>
                                      <p:to>
                                        <p:strVal val="visible"/>
                                      </p:to>
                                    </p:set>
                                    <p:animEffect transition="in" filter="fade">
                                      <p:cBhvr>
                                        <p:cTn id="257" dur="500"/>
                                        <p:tgtEl>
                                          <p:spTgt spid="276">
                                            <p:txEl>
                                              <p:charRg st="1" end="1"/>
                                            </p:txEl>
                                          </p:spTgt>
                                        </p:tgtEl>
                                      </p:cBhvr>
                                    </p:animEffect>
                                  </p:childTnLst>
                                </p:cTn>
                              </p:par>
                            </p:childTnLst>
                          </p:cTn>
                        </p:par>
                        <p:par>
                          <p:cTn id="258" fill="hold">
                            <p:stCondLst>
                              <p:cond delay="31000"/>
                            </p:stCondLst>
                            <p:childTnLst>
                              <p:par>
                                <p:cTn id="259" presetID="10" presetClass="entr" presetSubtype="0" fill="hold" nodeType="afterEffect">
                                  <p:stCondLst>
                                    <p:cond delay="0"/>
                                  </p:stCondLst>
                                  <p:childTnLst>
                                    <p:set>
                                      <p:cBhvr>
                                        <p:cTn id="260" dur="1" fill="hold">
                                          <p:stCondLst>
                                            <p:cond delay="0"/>
                                          </p:stCondLst>
                                        </p:cTn>
                                        <p:tgtEl>
                                          <p:spTgt spid="276">
                                            <p:txEl>
                                              <p:charRg st="1" end="1"/>
                                            </p:txEl>
                                          </p:spTgt>
                                        </p:tgtEl>
                                        <p:attrNameLst>
                                          <p:attrName>style.visibility</p:attrName>
                                        </p:attrNameLst>
                                      </p:cBhvr>
                                      <p:to>
                                        <p:strVal val="visible"/>
                                      </p:to>
                                    </p:set>
                                    <p:animEffect transition="in" filter="fade">
                                      <p:cBhvr>
                                        <p:cTn id="261" dur="500"/>
                                        <p:tgtEl>
                                          <p:spTgt spid="276">
                                            <p:txEl>
                                              <p:charRg st="1" end="1"/>
                                            </p:txEl>
                                          </p:spTgt>
                                        </p:tgtEl>
                                      </p:cBhvr>
                                    </p:animEffect>
                                  </p:childTnLst>
                                </p:cTn>
                              </p:par>
                            </p:childTnLst>
                          </p:cTn>
                        </p:par>
                        <p:par>
                          <p:cTn id="262" fill="hold">
                            <p:stCondLst>
                              <p:cond delay="31500"/>
                            </p:stCondLst>
                            <p:childTnLst>
                              <p:par>
                                <p:cTn id="263" presetID="10" presetClass="entr" presetSubtype="0" fill="hold" nodeType="afterEffect">
                                  <p:stCondLst>
                                    <p:cond delay="0"/>
                                  </p:stCondLst>
                                  <p:childTnLst>
                                    <p:set>
                                      <p:cBhvr>
                                        <p:cTn id="264" dur="1" fill="hold">
                                          <p:stCondLst>
                                            <p:cond delay="0"/>
                                          </p:stCondLst>
                                        </p:cTn>
                                        <p:tgtEl>
                                          <p:spTgt spid="276">
                                            <p:txEl>
                                              <p:charRg st="1" end="1"/>
                                            </p:txEl>
                                          </p:spTgt>
                                        </p:tgtEl>
                                        <p:attrNameLst>
                                          <p:attrName>style.visibility</p:attrName>
                                        </p:attrNameLst>
                                      </p:cBhvr>
                                      <p:to>
                                        <p:strVal val="visible"/>
                                      </p:to>
                                    </p:set>
                                    <p:animEffect transition="in" filter="fade">
                                      <p:cBhvr>
                                        <p:cTn id="265" dur="500"/>
                                        <p:tgtEl>
                                          <p:spTgt spid="276">
                                            <p:txEl>
                                              <p:charRg st="1" end="1"/>
                                            </p:txEl>
                                          </p:spTgt>
                                        </p:tgtEl>
                                      </p:cBhvr>
                                    </p:animEffect>
                                  </p:childTnLst>
                                </p:cTn>
                              </p:par>
                            </p:childTnLst>
                          </p:cTn>
                        </p:par>
                        <p:par>
                          <p:cTn id="266" fill="hold">
                            <p:stCondLst>
                              <p:cond delay="32000"/>
                            </p:stCondLst>
                            <p:childTnLst>
                              <p:par>
                                <p:cTn id="267" presetID="10" presetClass="entr" presetSubtype="0" fill="hold" nodeType="afterEffect">
                                  <p:stCondLst>
                                    <p:cond delay="0"/>
                                  </p:stCondLst>
                                  <p:childTnLst>
                                    <p:set>
                                      <p:cBhvr>
                                        <p:cTn id="268" dur="1" fill="hold">
                                          <p:stCondLst>
                                            <p:cond delay="0"/>
                                          </p:stCondLst>
                                        </p:cTn>
                                        <p:tgtEl>
                                          <p:spTgt spid="276">
                                            <p:txEl>
                                              <p:charRg st="1" end="1"/>
                                            </p:txEl>
                                          </p:spTgt>
                                        </p:tgtEl>
                                        <p:attrNameLst>
                                          <p:attrName>style.visibility</p:attrName>
                                        </p:attrNameLst>
                                      </p:cBhvr>
                                      <p:to>
                                        <p:strVal val="visible"/>
                                      </p:to>
                                    </p:set>
                                    <p:animEffect transition="in" filter="fade">
                                      <p:cBhvr>
                                        <p:cTn id="269" dur="500"/>
                                        <p:tgtEl>
                                          <p:spTgt spid="276">
                                            <p:txEl>
                                              <p:charRg st="1" end="1"/>
                                            </p:txEl>
                                          </p:spTgt>
                                        </p:tgtEl>
                                      </p:cBhvr>
                                    </p:animEffect>
                                  </p:childTnLst>
                                </p:cTn>
                              </p:par>
                            </p:childTnLst>
                          </p:cTn>
                        </p:par>
                        <p:par>
                          <p:cTn id="270" fill="hold">
                            <p:stCondLst>
                              <p:cond delay="32500"/>
                            </p:stCondLst>
                            <p:childTnLst>
                              <p:par>
                                <p:cTn id="271" presetID="10" presetClass="entr" presetSubtype="0" fill="hold" nodeType="afterEffect">
                                  <p:stCondLst>
                                    <p:cond delay="0"/>
                                  </p:stCondLst>
                                  <p:childTnLst>
                                    <p:set>
                                      <p:cBhvr>
                                        <p:cTn id="272" dur="1" fill="hold">
                                          <p:stCondLst>
                                            <p:cond delay="0"/>
                                          </p:stCondLst>
                                        </p:cTn>
                                        <p:tgtEl>
                                          <p:spTgt spid="277">
                                            <p:txEl>
                                              <p:pRg st="0" end="0"/>
                                            </p:txEl>
                                          </p:spTgt>
                                        </p:tgtEl>
                                        <p:attrNameLst>
                                          <p:attrName>style.visibility</p:attrName>
                                        </p:attrNameLst>
                                      </p:cBhvr>
                                      <p:to>
                                        <p:strVal val="visible"/>
                                      </p:to>
                                    </p:set>
                                    <p:animEffect transition="in" filter="fade">
                                      <p:cBhvr>
                                        <p:cTn id="273" dur="500"/>
                                        <p:tgtEl>
                                          <p:spTgt spid="277">
                                            <p:txEl>
                                              <p:pRg st="0" end="0"/>
                                            </p:txEl>
                                          </p:spTgt>
                                        </p:tgtEl>
                                      </p:cBhvr>
                                    </p:animEffect>
                                  </p:childTnLst>
                                </p:cTn>
                              </p:par>
                            </p:childTnLst>
                          </p:cTn>
                        </p:par>
                        <p:par>
                          <p:cTn id="274" fill="hold">
                            <p:stCondLst>
                              <p:cond delay="33000"/>
                            </p:stCondLst>
                            <p:childTnLst>
                              <p:par>
                                <p:cTn id="275" presetID="10" presetClass="entr" presetSubtype="0" fill="hold" nodeType="afterEffect">
                                  <p:stCondLst>
                                    <p:cond delay="0"/>
                                  </p:stCondLst>
                                  <p:childTnLst>
                                    <p:set>
                                      <p:cBhvr>
                                        <p:cTn id="276" dur="1" fill="hold">
                                          <p:stCondLst>
                                            <p:cond delay="0"/>
                                          </p:stCondLst>
                                        </p:cTn>
                                        <p:tgtEl>
                                          <p:spTgt spid="277">
                                            <p:txEl>
                                              <p:charRg st="1" end="1"/>
                                            </p:txEl>
                                          </p:spTgt>
                                        </p:tgtEl>
                                        <p:attrNameLst>
                                          <p:attrName>style.visibility</p:attrName>
                                        </p:attrNameLst>
                                      </p:cBhvr>
                                      <p:to>
                                        <p:strVal val="visible"/>
                                      </p:to>
                                    </p:set>
                                    <p:animEffect transition="in" filter="fade">
                                      <p:cBhvr>
                                        <p:cTn id="277" dur="500"/>
                                        <p:tgtEl>
                                          <p:spTgt spid="277">
                                            <p:txEl>
                                              <p:charRg st="1" end="1"/>
                                            </p:txEl>
                                          </p:spTgt>
                                        </p:tgtEl>
                                      </p:cBhvr>
                                    </p:animEffect>
                                  </p:childTnLst>
                                </p:cTn>
                              </p:par>
                            </p:childTnLst>
                          </p:cTn>
                        </p:par>
                        <p:par>
                          <p:cTn id="278" fill="hold">
                            <p:stCondLst>
                              <p:cond delay="33500"/>
                            </p:stCondLst>
                            <p:childTnLst>
                              <p:par>
                                <p:cTn id="279" presetID="10" presetClass="entr" presetSubtype="0" fill="hold" nodeType="afterEffect">
                                  <p:stCondLst>
                                    <p:cond delay="0"/>
                                  </p:stCondLst>
                                  <p:childTnLst>
                                    <p:set>
                                      <p:cBhvr>
                                        <p:cTn id="280" dur="1" fill="hold">
                                          <p:stCondLst>
                                            <p:cond delay="0"/>
                                          </p:stCondLst>
                                        </p:cTn>
                                        <p:tgtEl>
                                          <p:spTgt spid="277">
                                            <p:txEl>
                                              <p:charRg st="1" end="1"/>
                                            </p:txEl>
                                          </p:spTgt>
                                        </p:tgtEl>
                                        <p:attrNameLst>
                                          <p:attrName>style.visibility</p:attrName>
                                        </p:attrNameLst>
                                      </p:cBhvr>
                                      <p:to>
                                        <p:strVal val="visible"/>
                                      </p:to>
                                    </p:set>
                                    <p:animEffect transition="in" filter="fade">
                                      <p:cBhvr>
                                        <p:cTn id="281" dur="500"/>
                                        <p:tgtEl>
                                          <p:spTgt spid="277">
                                            <p:txEl>
                                              <p:charRg st="1" end="1"/>
                                            </p:txEl>
                                          </p:spTgt>
                                        </p:tgtEl>
                                      </p:cBhvr>
                                    </p:animEffect>
                                  </p:childTnLst>
                                </p:cTn>
                              </p:par>
                            </p:childTnLst>
                          </p:cTn>
                        </p:par>
                        <p:par>
                          <p:cTn id="282" fill="hold">
                            <p:stCondLst>
                              <p:cond delay="34000"/>
                            </p:stCondLst>
                            <p:childTnLst>
                              <p:par>
                                <p:cTn id="283" presetID="10" presetClass="entr" presetSubtype="0" fill="hold" nodeType="afterEffect">
                                  <p:stCondLst>
                                    <p:cond delay="0"/>
                                  </p:stCondLst>
                                  <p:childTnLst>
                                    <p:set>
                                      <p:cBhvr>
                                        <p:cTn id="284" dur="1" fill="hold">
                                          <p:stCondLst>
                                            <p:cond delay="0"/>
                                          </p:stCondLst>
                                        </p:cTn>
                                        <p:tgtEl>
                                          <p:spTgt spid="277">
                                            <p:txEl>
                                              <p:charRg st="1" end="1"/>
                                            </p:txEl>
                                          </p:spTgt>
                                        </p:tgtEl>
                                        <p:attrNameLst>
                                          <p:attrName>style.visibility</p:attrName>
                                        </p:attrNameLst>
                                      </p:cBhvr>
                                      <p:to>
                                        <p:strVal val="visible"/>
                                      </p:to>
                                    </p:set>
                                    <p:animEffect transition="in" filter="fade">
                                      <p:cBhvr>
                                        <p:cTn id="285" dur="500"/>
                                        <p:tgtEl>
                                          <p:spTgt spid="277">
                                            <p:txEl>
                                              <p:charRg st="1" end="1"/>
                                            </p:txEl>
                                          </p:spTgt>
                                        </p:tgtEl>
                                      </p:cBhvr>
                                    </p:animEffect>
                                  </p:childTnLst>
                                </p:cTn>
                              </p:par>
                            </p:childTnLst>
                          </p:cTn>
                        </p:par>
                        <p:par>
                          <p:cTn id="286" fill="hold">
                            <p:stCondLst>
                              <p:cond delay="34500"/>
                            </p:stCondLst>
                            <p:childTnLst>
                              <p:par>
                                <p:cTn id="287" presetID="10" presetClass="entr" presetSubtype="0" fill="hold" nodeType="afterEffect">
                                  <p:stCondLst>
                                    <p:cond delay="0"/>
                                  </p:stCondLst>
                                  <p:childTnLst>
                                    <p:set>
                                      <p:cBhvr>
                                        <p:cTn id="288" dur="1" fill="hold">
                                          <p:stCondLst>
                                            <p:cond delay="0"/>
                                          </p:stCondLst>
                                        </p:cTn>
                                        <p:tgtEl>
                                          <p:spTgt spid="277">
                                            <p:txEl>
                                              <p:charRg st="1" end="1"/>
                                            </p:txEl>
                                          </p:spTgt>
                                        </p:tgtEl>
                                        <p:attrNameLst>
                                          <p:attrName>style.visibility</p:attrName>
                                        </p:attrNameLst>
                                      </p:cBhvr>
                                      <p:to>
                                        <p:strVal val="visible"/>
                                      </p:to>
                                    </p:set>
                                    <p:animEffect transition="in" filter="fade">
                                      <p:cBhvr>
                                        <p:cTn id="289" dur="500"/>
                                        <p:tgtEl>
                                          <p:spTgt spid="277">
                                            <p:txEl>
                                              <p:charRg st="1" end="1"/>
                                            </p:txEl>
                                          </p:spTgt>
                                        </p:tgtEl>
                                      </p:cBhvr>
                                    </p:animEffect>
                                  </p:childTnLst>
                                </p:cTn>
                              </p:par>
                            </p:childTnLst>
                          </p:cTn>
                        </p:par>
                        <p:par>
                          <p:cTn id="290" fill="hold">
                            <p:stCondLst>
                              <p:cond delay="35000"/>
                            </p:stCondLst>
                            <p:childTnLst>
                              <p:par>
                                <p:cTn id="291" presetID="10" presetClass="entr" presetSubtype="0" fill="hold" nodeType="afterEffect">
                                  <p:stCondLst>
                                    <p:cond delay="0"/>
                                  </p:stCondLst>
                                  <p:childTnLst>
                                    <p:set>
                                      <p:cBhvr>
                                        <p:cTn id="292" dur="1" fill="hold">
                                          <p:stCondLst>
                                            <p:cond delay="0"/>
                                          </p:stCondLst>
                                        </p:cTn>
                                        <p:tgtEl>
                                          <p:spTgt spid="277">
                                            <p:txEl>
                                              <p:charRg st="1" end="1"/>
                                            </p:txEl>
                                          </p:spTgt>
                                        </p:tgtEl>
                                        <p:attrNameLst>
                                          <p:attrName>style.visibility</p:attrName>
                                        </p:attrNameLst>
                                      </p:cBhvr>
                                      <p:to>
                                        <p:strVal val="visible"/>
                                      </p:to>
                                    </p:set>
                                    <p:animEffect transition="in" filter="fade">
                                      <p:cBhvr>
                                        <p:cTn id="293" dur="500"/>
                                        <p:tgtEl>
                                          <p:spTgt spid="277">
                                            <p:txEl>
                                              <p:charRg st="1" end="1"/>
                                            </p:txEl>
                                          </p:spTgt>
                                        </p:tgtEl>
                                      </p:cBhvr>
                                    </p:animEffect>
                                  </p:childTnLst>
                                </p:cTn>
                              </p:par>
                            </p:childTnLst>
                          </p:cTn>
                        </p:par>
                        <p:par>
                          <p:cTn id="294" fill="hold">
                            <p:stCondLst>
                              <p:cond delay="35500"/>
                            </p:stCondLst>
                            <p:childTnLst>
                              <p:par>
                                <p:cTn id="295" presetID="10" presetClass="entr" presetSubtype="0" fill="hold" nodeType="afterEffect">
                                  <p:stCondLst>
                                    <p:cond delay="0"/>
                                  </p:stCondLst>
                                  <p:childTnLst>
                                    <p:set>
                                      <p:cBhvr>
                                        <p:cTn id="296" dur="1" fill="hold">
                                          <p:stCondLst>
                                            <p:cond delay="0"/>
                                          </p:stCondLst>
                                        </p:cTn>
                                        <p:tgtEl>
                                          <p:spTgt spid="277">
                                            <p:txEl>
                                              <p:charRg st="1" end="1"/>
                                            </p:txEl>
                                          </p:spTgt>
                                        </p:tgtEl>
                                        <p:attrNameLst>
                                          <p:attrName>style.visibility</p:attrName>
                                        </p:attrNameLst>
                                      </p:cBhvr>
                                      <p:to>
                                        <p:strVal val="visible"/>
                                      </p:to>
                                    </p:set>
                                    <p:animEffect transition="in" filter="fade">
                                      <p:cBhvr>
                                        <p:cTn id="297" dur="500"/>
                                        <p:tgtEl>
                                          <p:spTgt spid="277">
                                            <p:txEl>
                                              <p:charRg st="1" end="1"/>
                                            </p:txEl>
                                          </p:spTgt>
                                        </p:tgtEl>
                                      </p:cBhvr>
                                    </p:animEffect>
                                  </p:childTnLst>
                                </p:cTn>
                              </p:par>
                            </p:childTnLst>
                          </p:cTn>
                        </p:par>
                        <p:par>
                          <p:cTn id="298" fill="hold">
                            <p:stCondLst>
                              <p:cond delay="36000"/>
                            </p:stCondLst>
                            <p:childTnLst>
                              <p:par>
                                <p:cTn id="299" presetID="10" presetClass="entr" presetSubtype="0" fill="hold" nodeType="afterEffect">
                                  <p:stCondLst>
                                    <p:cond delay="0"/>
                                  </p:stCondLst>
                                  <p:childTnLst>
                                    <p:set>
                                      <p:cBhvr>
                                        <p:cTn id="300" dur="1" fill="hold">
                                          <p:stCondLst>
                                            <p:cond delay="0"/>
                                          </p:stCondLst>
                                        </p:cTn>
                                        <p:tgtEl>
                                          <p:spTgt spid="277">
                                            <p:txEl>
                                              <p:charRg st="1" end="1"/>
                                            </p:txEl>
                                          </p:spTgt>
                                        </p:tgtEl>
                                        <p:attrNameLst>
                                          <p:attrName>style.visibility</p:attrName>
                                        </p:attrNameLst>
                                      </p:cBhvr>
                                      <p:to>
                                        <p:strVal val="visible"/>
                                      </p:to>
                                    </p:set>
                                    <p:animEffect transition="in" filter="fade">
                                      <p:cBhvr>
                                        <p:cTn id="301" dur="500"/>
                                        <p:tgtEl>
                                          <p:spTgt spid="277">
                                            <p:txEl>
                                              <p:charRg st="1" end="1"/>
                                            </p:txEl>
                                          </p:spTgt>
                                        </p:tgtEl>
                                      </p:cBhvr>
                                    </p:animEffect>
                                  </p:childTnLst>
                                </p:cTn>
                              </p:par>
                            </p:childTnLst>
                          </p:cTn>
                        </p:par>
                        <p:par>
                          <p:cTn id="302" fill="hold">
                            <p:stCondLst>
                              <p:cond delay="36500"/>
                            </p:stCondLst>
                            <p:childTnLst>
                              <p:par>
                                <p:cTn id="303" presetID="10" presetClass="entr" presetSubtype="0" fill="hold" nodeType="afterEffect">
                                  <p:stCondLst>
                                    <p:cond delay="0"/>
                                  </p:stCondLst>
                                  <p:childTnLst>
                                    <p:set>
                                      <p:cBhvr>
                                        <p:cTn id="304" dur="1" fill="hold">
                                          <p:stCondLst>
                                            <p:cond delay="0"/>
                                          </p:stCondLst>
                                        </p:cTn>
                                        <p:tgtEl>
                                          <p:spTgt spid="277">
                                            <p:txEl>
                                              <p:charRg st="1" end="1"/>
                                            </p:txEl>
                                          </p:spTgt>
                                        </p:tgtEl>
                                        <p:attrNameLst>
                                          <p:attrName>style.visibility</p:attrName>
                                        </p:attrNameLst>
                                      </p:cBhvr>
                                      <p:to>
                                        <p:strVal val="visible"/>
                                      </p:to>
                                    </p:set>
                                    <p:animEffect transition="in" filter="fade">
                                      <p:cBhvr>
                                        <p:cTn id="305" dur="500"/>
                                        <p:tgtEl>
                                          <p:spTgt spid="277">
                                            <p:txEl>
                                              <p:charRg st="1" end="1"/>
                                            </p:txEl>
                                          </p:spTgt>
                                        </p:tgtEl>
                                      </p:cBhvr>
                                    </p:animEffect>
                                  </p:childTnLst>
                                </p:cTn>
                              </p:par>
                            </p:childTnLst>
                          </p:cTn>
                        </p:par>
                        <p:par>
                          <p:cTn id="306" fill="hold">
                            <p:stCondLst>
                              <p:cond delay="37000"/>
                            </p:stCondLst>
                            <p:childTnLst>
                              <p:par>
                                <p:cTn id="307" presetID="23" presetClass="entr" presetSubtype="16" fill="hold" nodeType="afterEffect">
                                  <p:stCondLst>
                                    <p:cond delay="0"/>
                                  </p:stCondLst>
                                  <p:childTnLst>
                                    <p:set>
                                      <p:cBhvr>
                                        <p:cTn id="308" dur="1" fill="hold">
                                          <p:stCondLst>
                                            <p:cond delay="0"/>
                                          </p:stCondLst>
                                        </p:cTn>
                                        <p:tgtEl>
                                          <p:spTgt spid="264"/>
                                        </p:tgtEl>
                                        <p:attrNameLst>
                                          <p:attrName>style.visibility</p:attrName>
                                        </p:attrNameLst>
                                      </p:cBhvr>
                                      <p:to>
                                        <p:strVal val="visible"/>
                                      </p:to>
                                    </p:set>
                                    <p:anim calcmode="lin" valueType="num">
                                      <p:cBhvr additive="base">
                                        <p:cTn id="309" dur="500"/>
                                        <p:tgtEl>
                                          <p:spTgt spid="264"/>
                                        </p:tgtEl>
                                        <p:attrNameLst>
                                          <p:attrName>ppt_w</p:attrName>
                                        </p:attrNameLst>
                                      </p:cBhvr>
                                      <p:tavLst>
                                        <p:tav tm="0">
                                          <p:val>
                                            <p:strVal val="0"/>
                                          </p:val>
                                        </p:tav>
                                        <p:tav tm="100000">
                                          <p:val>
                                            <p:strVal val="#ppt_w"/>
                                          </p:val>
                                        </p:tav>
                                      </p:tavLst>
                                    </p:anim>
                                    <p:anim calcmode="lin" valueType="num">
                                      <p:cBhvr additive="base">
                                        <p:cTn id="310" dur="500"/>
                                        <p:tgtEl>
                                          <p:spTgt spid="264"/>
                                        </p:tgtEl>
                                        <p:attrNameLst>
                                          <p:attrName>ppt_h</p:attrName>
                                        </p:attrNameLst>
                                      </p:cBhvr>
                                      <p:tavLst>
                                        <p:tav tm="0">
                                          <p:val>
                                            <p:strVal val="0"/>
                                          </p:val>
                                        </p:tav>
                                        <p:tav tm="100000">
                                          <p:val>
                                            <p:strVal val="#ppt_h"/>
                                          </p:val>
                                        </p:tav>
                                      </p:tavLst>
                                    </p:anim>
                                  </p:childTnLst>
                                </p:cTn>
                              </p:par>
                            </p:childTnLst>
                          </p:cTn>
                        </p:par>
                        <p:par>
                          <p:cTn id="311" fill="hold">
                            <p:stCondLst>
                              <p:cond delay="37500"/>
                            </p:stCondLst>
                            <p:childTnLst>
                              <p:par>
                                <p:cTn id="312" presetID="23" presetClass="entr" presetSubtype="16" fill="hold" nodeType="afterEffect">
                                  <p:stCondLst>
                                    <p:cond delay="0"/>
                                  </p:stCondLst>
                                  <p:childTnLst>
                                    <p:set>
                                      <p:cBhvr>
                                        <p:cTn id="313" dur="1" fill="hold">
                                          <p:stCondLst>
                                            <p:cond delay="0"/>
                                          </p:stCondLst>
                                        </p:cTn>
                                        <p:tgtEl>
                                          <p:spTgt spid="279"/>
                                        </p:tgtEl>
                                        <p:attrNameLst>
                                          <p:attrName>style.visibility</p:attrName>
                                        </p:attrNameLst>
                                      </p:cBhvr>
                                      <p:to>
                                        <p:strVal val="visible"/>
                                      </p:to>
                                    </p:set>
                                    <p:anim calcmode="lin" valueType="num">
                                      <p:cBhvr additive="base">
                                        <p:cTn id="314" dur="500"/>
                                        <p:tgtEl>
                                          <p:spTgt spid="279"/>
                                        </p:tgtEl>
                                        <p:attrNameLst>
                                          <p:attrName>ppt_w</p:attrName>
                                        </p:attrNameLst>
                                      </p:cBhvr>
                                      <p:tavLst>
                                        <p:tav tm="0">
                                          <p:val>
                                            <p:strVal val="0"/>
                                          </p:val>
                                        </p:tav>
                                        <p:tav tm="100000">
                                          <p:val>
                                            <p:strVal val="#ppt_w"/>
                                          </p:val>
                                        </p:tav>
                                      </p:tavLst>
                                    </p:anim>
                                    <p:anim calcmode="lin" valueType="num">
                                      <p:cBhvr additive="base">
                                        <p:cTn id="315" dur="500"/>
                                        <p:tgtEl>
                                          <p:spTgt spid="279"/>
                                        </p:tgtEl>
                                        <p:attrNameLst>
                                          <p:attrName>ppt_h</p:attrName>
                                        </p:attrNameLst>
                                      </p:cBhvr>
                                      <p:tavLst>
                                        <p:tav tm="0">
                                          <p:val>
                                            <p:strVal val="0"/>
                                          </p:val>
                                        </p:tav>
                                        <p:tav tm="100000">
                                          <p:val>
                                            <p:strVal val="#ppt_h"/>
                                          </p:val>
                                        </p:tav>
                                      </p:tavLst>
                                    </p:anim>
                                  </p:childTnLst>
                                </p:cTn>
                              </p:par>
                            </p:childTnLst>
                          </p:cTn>
                        </p:par>
                        <p:par>
                          <p:cTn id="316" fill="hold">
                            <p:stCondLst>
                              <p:cond delay="38000"/>
                            </p:stCondLst>
                            <p:childTnLst>
                              <p:par>
                                <p:cTn id="317" presetID="10" presetClass="entr" presetSubtype="0" fill="hold" nodeType="afterEffect">
                                  <p:stCondLst>
                                    <p:cond delay="0"/>
                                  </p:stCondLst>
                                  <p:childTnLst>
                                    <p:set>
                                      <p:cBhvr>
                                        <p:cTn id="318" dur="1" fill="hold">
                                          <p:stCondLst>
                                            <p:cond delay="0"/>
                                          </p:stCondLst>
                                        </p:cTn>
                                        <p:tgtEl>
                                          <p:spTgt spid="269"/>
                                        </p:tgtEl>
                                        <p:attrNameLst>
                                          <p:attrName>style.visibility</p:attrName>
                                        </p:attrNameLst>
                                      </p:cBhvr>
                                      <p:to>
                                        <p:strVal val="visible"/>
                                      </p:to>
                                    </p:set>
                                    <p:animEffect transition="in" filter="fade">
                                      <p:cBhvr>
                                        <p:cTn id="319" dur="500"/>
                                        <p:tgtEl>
                                          <p:spTgt spid="269"/>
                                        </p:tgtEl>
                                      </p:cBhvr>
                                    </p:animEffect>
                                  </p:childTnLst>
                                </p:cTn>
                              </p:par>
                            </p:childTnLst>
                          </p:cTn>
                        </p:par>
                        <p:par>
                          <p:cTn id="320" fill="hold">
                            <p:stCondLst>
                              <p:cond delay="38500"/>
                            </p:stCondLst>
                            <p:childTnLst>
                              <p:par>
                                <p:cTn id="321" presetID="10" presetClass="entr" presetSubtype="0" fill="hold" nodeType="afterEffect">
                                  <p:stCondLst>
                                    <p:cond delay="0"/>
                                  </p:stCondLst>
                                  <p:childTnLst>
                                    <p:set>
                                      <p:cBhvr>
                                        <p:cTn id="322" dur="1" fill="hold">
                                          <p:stCondLst>
                                            <p:cond delay="0"/>
                                          </p:stCondLst>
                                        </p:cTn>
                                        <p:tgtEl>
                                          <p:spTgt spid="270">
                                            <p:txEl>
                                              <p:pRg st="0" end="0"/>
                                            </p:txEl>
                                          </p:spTgt>
                                        </p:tgtEl>
                                        <p:attrNameLst>
                                          <p:attrName>style.visibility</p:attrName>
                                        </p:attrNameLst>
                                      </p:cBhvr>
                                      <p:to>
                                        <p:strVal val="visible"/>
                                      </p:to>
                                    </p:set>
                                    <p:animEffect transition="in" filter="fade">
                                      <p:cBhvr>
                                        <p:cTn id="323" dur="500"/>
                                        <p:tgtEl>
                                          <p:spTgt spid="270">
                                            <p:txEl>
                                              <p:pRg st="0" end="0"/>
                                            </p:txEl>
                                          </p:spTgt>
                                        </p:tgtEl>
                                      </p:cBhvr>
                                    </p:animEffect>
                                  </p:childTnLst>
                                </p:cTn>
                              </p:par>
                            </p:childTnLst>
                          </p:cTn>
                        </p:par>
                        <p:par>
                          <p:cTn id="324" fill="hold">
                            <p:stCondLst>
                              <p:cond delay="39000"/>
                            </p:stCondLst>
                            <p:childTnLst>
                              <p:par>
                                <p:cTn id="325" presetID="10" presetClass="entr" presetSubtype="0" fill="hold" nodeType="afterEffect">
                                  <p:stCondLst>
                                    <p:cond delay="0"/>
                                  </p:stCondLst>
                                  <p:childTnLst>
                                    <p:set>
                                      <p:cBhvr>
                                        <p:cTn id="326" dur="1" fill="hold">
                                          <p:stCondLst>
                                            <p:cond delay="0"/>
                                          </p:stCondLst>
                                        </p:cTn>
                                        <p:tgtEl>
                                          <p:spTgt spid="270">
                                            <p:txEl>
                                              <p:charRg st="1" end="1"/>
                                            </p:txEl>
                                          </p:spTgt>
                                        </p:tgtEl>
                                        <p:attrNameLst>
                                          <p:attrName>style.visibility</p:attrName>
                                        </p:attrNameLst>
                                      </p:cBhvr>
                                      <p:to>
                                        <p:strVal val="visible"/>
                                      </p:to>
                                    </p:set>
                                    <p:animEffect transition="in" filter="fade">
                                      <p:cBhvr>
                                        <p:cTn id="327" dur="500"/>
                                        <p:tgtEl>
                                          <p:spTgt spid="270">
                                            <p:txEl>
                                              <p:charRg st="1" end="1"/>
                                            </p:txEl>
                                          </p:spTgt>
                                        </p:tgtEl>
                                      </p:cBhvr>
                                    </p:animEffect>
                                  </p:childTnLst>
                                </p:cTn>
                              </p:par>
                            </p:childTnLst>
                          </p:cTn>
                        </p:par>
                        <p:par>
                          <p:cTn id="328" fill="hold">
                            <p:stCondLst>
                              <p:cond delay="39500"/>
                            </p:stCondLst>
                            <p:childTnLst>
                              <p:par>
                                <p:cTn id="329" presetID="10" presetClass="entr" presetSubtype="0" fill="hold" nodeType="afterEffect">
                                  <p:stCondLst>
                                    <p:cond delay="0"/>
                                  </p:stCondLst>
                                  <p:childTnLst>
                                    <p:set>
                                      <p:cBhvr>
                                        <p:cTn id="330" dur="1" fill="hold">
                                          <p:stCondLst>
                                            <p:cond delay="0"/>
                                          </p:stCondLst>
                                        </p:cTn>
                                        <p:tgtEl>
                                          <p:spTgt spid="270">
                                            <p:txEl>
                                              <p:charRg st="1" end="1"/>
                                            </p:txEl>
                                          </p:spTgt>
                                        </p:tgtEl>
                                        <p:attrNameLst>
                                          <p:attrName>style.visibility</p:attrName>
                                        </p:attrNameLst>
                                      </p:cBhvr>
                                      <p:to>
                                        <p:strVal val="visible"/>
                                      </p:to>
                                    </p:set>
                                    <p:animEffect transition="in" filter="fade">
                                      <p:cBhvr>
                                        <p:cTn id="331" dur="500"/>
                                        <p:tgtEl>
                                          <p:spTgt spid="270">
                                            <p:txEl>
                                              <p:charRg st="1" end="1"/>
                                            </p:txEl>
                                          </p:spTgt>
                                        </p:tgtEl>
                                      </p:cBhvr>
                                    </p:animEffect>
                                  </p:childTnLst>
                                </p:cTn>
                              </p:par>
                            </p:childTnLst>
                          </p:cTn>
                        </p:par>
                        <p:par>
                          <p:cTn id="332" fill="hold">
                            <p:stCondLst>
                              <p:cond delay="40000"/>
                            </p:stCondLst>
                            <p:childTnLst>
                              <p:par>
                                <p:cTn id="333" presetID="10" presetClass="entr" presetSubtype="0" fill="hold" nodeType="afterEffect">
                                  <p:stCondLst>
                                    <p:cond delay="0"/>
                                  </p:stCondLst>
                                  <p:childTnLst>
                                    <p:set>
                                      <p:cBhvr>
                                        <p:cTn id="334" dur="1" fill="hold">
                                          <p:stCondLst>
                                            <p:cond delay="0"/>
                                          </p:stCondLst>
                                        </p:cTn>
                                        <p:tgtEl>
                                          <p:spTgt spid="270">
                                            <p:txEl>
                                              <p:charRg st="1" end="1"/>
                                            </p:txEl>
                                          </p:spTgt>
                                        </p:tgtEl>
                                        <p:attrNameLst>
                                          <p:attrName>style.visibility</p:attrName>
                                        </p:attrNameLst>
                                      </p:cBhvr>
                                      <p:to>
                                        <p:strVal val="visible"/>
                                      </p:to>
                                    </p:set>
                                    <p:animEffect transition="in" filter="fade">
                                      <p:cBhvr>
                                        <p:cTn id="335" dur="500"/>
                                        <p:tgtEl>
                                          <p:spTgt spid="270">
                                            <p:txEl>
                                              <p:charRg st="1" end="1"/>
                                            </p:txEl>
                                          </p:spTgt>
                                        </p:tgtEl>
                                      </p:cBhvr>
                                    </p:animEffect>
                                  </p:childTnLst>
                                </p:cTn>
                              </p:par>
                            </p:childTnLst>
                          </p:cTn>
                        </p:par>
                        <p:par>
                          <p:cTn id="336" fill="hold">
                            <p:stCondLst>
                              <p:cond delay="40500"/>
                            </p:stCondLst>
                            <p:childTnLst>
                              <p:par>
                                <p:cTn id="337" presetID="10" presetClass="entr" presetSubtype="0" fill="hold" nodeType="afterEffect">
                                  <p:stCondLst>
                                    <p:cond delay="0"/>
                                  </p:stCondLst>
                                  <p:childTnLst>
                                    <p:set>
                                      <p:cBhvr>
                                        <p:cTn id="338" dur="1" fill="hold">
                                          <p:stCondLst>
                                            <p:cond delay="0"/>
                                          </p:stCondLst>
                                        </p:cTn>
                                        <p:tgtEl>
                                          <p:spTgt spid="270">
                                            <p:txEl>
                                              <p:charRg st="1" end="1"/>
                                            </p:txEl>
                                          </p:spTgt>
                                        </p:tgtEl>
                                        <p:attrNameLst>
                                          <p:attrName>style.visibility</p:attrName>
                                        </p:attrNameLst>
                                      </p:cBhvr>
                                      <p:to>
                                        <p:strVal val="visible"/>
                                      </p:to>
                                    </p:set>
                                    <p:animEffect transition="in" filter="fade">
                                      <p:cBhvr>
                                        <p:cTn id="339" dur="500"/>
                                        <p:tgtEl>
                                          <p:spTgt spid="270">
                                            <p:txEl>
                                              <p:charRg st="1" end="1"/>
                                            </p:txEl>
                                          </p:spTgt>
                                        </p:tgtEl>
                                      </p:cBhvr>
                                    </p:animEffect>
                                  </p:childTnLst>
                                </p:cTn>
                              </p:par>
                            </p:childTnLst>
                          </p:cTn>
                        </p:par>
                        <p:par>
                          <p:cTn id="340" fill="hold">
                            <p:stCondLst>
                              <p:cond delay="41000"/>
                            </p:stCondLst>
                            <p:childTnLst>
                              <p:par>
                                <p:cTn id="341" presetID="10" presetClass="entr" presetSubtype="0" fill="hold" nodeType="afterEffect">
                                  <p:stCondLst>
                                    <p:cond delay="0"/>
                                  </p:stCondLst>
                                  <p:childTnLst>
                                    <p:set>
                                      <p:cBhvr>
                                        <p:cTn id="342" dur="1" fill="hold">
                                          <p:stCondLst>
                                            <p:cond delay="0"/>
                                          </p:stCondLst>
                                        </p:cTn>
                                        <p:tgtEl>
                                          <p:spTgt spid="270">
                                            <p:txEl>
                                              <p:charRg st="1" end="1"/>
                                            </p:txEl>
                                          </p:spTgt>
                                        </p:tgtEl>
                                        <p:attrNameLst>
                                          <p:attrName>style.visibility</p:attrName>
                                        </p:attrNameLst>
                                      </p:cBhvr>
                                      <p:to>
                                        <p:strVal val="visible"/>
                                      </p:to>
                                    </p:set>
                                    <p:animEffect transition="in" filter="fade">
                                      <p:cBhvr>
                                        <p:cTn id="343" dur="500"/>
                                        <p:tgtEl>
                                          <p:spTgt spid="270">
                                            <p:txEl>
                                              <p:charRg st="1" end="1"/>
                                            </p:txEl>
                                          </p:spTgt>
                                        </p:tgtEl>
                                      </p:cBhvr>
                                    </p:animEffect>
                                  </p:childTnLst>
                                </p:cTn>
                              </p:par>
                            </p:childTnLst>
                          </p:cTn>
                        </p:par>
                        <p:par>
                          <p:cTn id="344" fill="hold">
                            <p:stCondLst>
                              <p:cond delay="41500"/>
                            </p:stCondLst>
                            <p:childTnLst>
                              <p:par>
                                <p:cTn id="345" presetID="10" presetClass="entr" presetSubtype="0" fill="hold" nodeType="afterEffect">
                                  <p:stCondLst>
                                    <p:cond delay="0"/>
                                  </p:stCondLst>
                                  <p:childTnLst>
                                    <p:set>
                                      <p:cBhvr>
                                        <p:cTn id="346" dur="1" fill="hold">
                                          <p:stCondLst>
                                            <p:cond delay="0"/>
                                          </p:stCondLst>
                                        </p:cTn>
                                        <p:tgtEl>
                                          <p:spTgt spid="270">
                                            <p:txEl>
                                              <p:charRg st="1" end="1"/>
                                            </p:txEl>
                                          </p:spTgt>
                                        </p:tgtEl>
                                        <p:attrNameLst>
                                          <p:attrName>style.visibility</p:attrName>
                                        </p:attrNameLst>
                                      </p:cBhvr>
                                      <p:to>
                                        <p:strVal val="visible"/>
                                      </p:to>
                                    </p:set>
                                    <p:animEffect transition="in" filter="fade">
                                      <p:cBhvr>
                                        <p:cTn id="347" dur="500"/>
                                        <p:tgtEl>
                                          <p:spTgt spid="270">
                                            <p:txEl>
                                              <p:charRg st="1" end="1"/>
                                            </p:txEl>
                                          </p:spTgt>
                                        </p:tgtEl>
                                      </p:cBhvr>
                                    </p:animEffect>
                                  </p:childTnLst>
                                </p:cTn>
                              </p:par>
                            </p:childTnLst>
                          </p:cTn>
                        </p:par>
                        <p:par>
                          <p:cTn id="348" fill="hold">
                            <p:stCondLst>
                              <p:cond delay="42000"/>
                            </p:stCondLst>
                            <p:childTnLst>
                              <p:par>
                                <p:cTn id="349" presetID="10" presetClass="entr" presetSubtype="0" fill="hold" nodeType="afterEffect">
                                  <p:stCondLst>
                                    <p:cond delay="0"/>
                                  </p:stCondLst>
                                  <p:childTnLst>
                                    <p:set>
                                      <p:cBhvr>
                                        <p:cTn id="350" dur="1" fill="hold">
                                          <p:stCondLst>
                                            <p:cond delay="0"/>
                                          </p:stCondLst>
                                        </p:cTn>
                                        <p:tgtEl>
                                          <p:spTgt spid="270">
                                            <p:txEl>
                                              <p:charRg st="1" end="1"/>
                                            </p:txEl>
                                          </p:spTgt>
                                        </p:tgtEl>
                                        <p:attrNameLst>
                                          <p:attrName>style.visibility</p:attrName>
                                        </p:attrNameLst>
                                      </p:cBhvr>
                                      <p:to>
                                        <p:strVal val="visible"/>
                                      </p:to>
                                    </p:set>
                                    <p:animEffect transition="in" filter="fade">
                                      <p:cBhvr>
                                        <p:cTn id="351" dur="500"/>
                                        <p:tgtEl>
                                          <p:spTgt spid="270">
                                            <p:txEl>
                                              <p:charRg st="1" end="1"/>
                                            </p:txEl>
                                          </p:spTgt>
                                        </p:tgtEl>
                                      </p:cBhvr>
                                    </p:animEffect>
                                  </p:childTnLst>
                                </p:cTn>
                              </p:par>
                            </p:childTnLst>
                          </p:cTn>
                        </p:par>
                        <p:par>
                          <p:cTn id="352" fill="hold">
                            <p:stCondLst>
                              <p:cond delay="42500"/>
                            </p:stCondLst>
                            <p:childTnLst>
                              <p:par>
                                <p:cTn id="353" presetID="10" presetClass="entr" presetSubtype="0" fill="hold" nodeType="afterEffect">
                                  <p:stCondLst>
                                    <p:cond delay="0"/>
                                  </p:stCondLst>
                                  <p:childTnLst>
                                    <p:set>
                                      <p:cBhvr>
                                        <p:cTn id="354" dur="1" fill="hold">
                                          <p:stCondLst>
                                            <p:cond delay="0"/>
                                          </p:stCondLst>
                                        </p:cTn>
                                        <p:tgtEl>
                                          <p:spTgt spid="270">
                                            <p:txEl>
                                              <p:charRg st="1" end="1"/>
                                            </p:txEl>
                                          </p:spTgt>
                                        </p:tgtEl>
                                        <p:attrNameLst>
                                          <p:attrName>style.visibility</p:attrName>
                                        </p:attrNameLst>
                                      </p:cBhvr>
                                      <p:to>
                                        <p:strVal val="visible"/>
                                      </p:to>
                                    </p:set>
                                    <p:animEffect transition="in" filter="fade">
                                      <p:cBhvr>
                                        <p:cTn id="355" dur="500"/>
                                        <p:tgtEl>
                                          <p:spTgt spid="270">
                                            <p:txEl>
                                              <p:charRg st="1" end="1"/>
                                            </p:txEl>
                                          </p:spTgt>
                                        </p:tgtEl>
                                      </p:cBhvr>
                                    </p:animEffect>
                                  </p:childTnLst>
                                </p:cTn>
                              </p:par>
                            </p:childTnLst>
                          </p:cTn>
                        </p:par>
                        <p:par>
                          <p:cTn id="356" fill="hold">
                            <p:stCondLst>
                              <p:cond delay="43000"/>
                            </p:stCondLst>
                            <p:childTnLst>
                              <p:par>
                                <p:cTn id="357" presetID="10" presetClass="entr" presetSubtype="0" fill="hold" nodeType="afterEffect">
                                  <p:stCondLst>
                                    <p:cond delay="0"/>
                                  </p:stCondLst>
                                  <p:childTnLst>
                                    <p:set>
                                      <p:cBhvr>
                                        <p:cTn id="358" dur="1" fill="hold">
                                          <p:stCondLst>
                                            <p:cond delay="0"/>
                                          </p:stCondLst>
                                        </p:cTn>
                                        <p:tgtEl>
                                          <p:spTgt spid="271">
                                            <p:txEl>
                                              <p:pRg st="0" end="0"/>
                                            </p:txEl>
                                          </p:spTgt>
                                        </p:tgtEl>
                                        <p:attrNameLst>
                                          <p:attrName>style.visibility</p:attrName>
                                        </p:attrNameLst>
                                      </p:cBhvr>
                                      <p:to>
                                        <p:strVal val="visible"/>
                                      </p:to>
                                    </p:set>
                                    <p:animEffect transition="in" filter="fade">
                                      <p:cBhvr>
                                        <p:cTn id="359" dur="500"/>
                                        <p:tgtEl>
                                          <p:spTgt spid="271">
                                            <p:txEl>
                                              <p:pRg st="0" end="0"/>
                                            </p:txEl>
                                          </p:spTgt>
                                        </p:tgtEl>
                                      </p:cBhvr>
                                    </p:animEffect>
                                  </p:childTnLst>
                                </p:cTn>
                              </p:par>
                            </p:childTnLst>
                          </p:cTn>
                        </p:par>
                        <p:par>
                          <p:cTn id="360" fill="hold">
                            <p:stCondLst>
                              <p:cond delay="43500"/>
                            </p:stCondLst>
                            <p:childTnLst>
                              <p:par>
                                <p:cTn id="361" presetID="10" presetClass="entr" presetSubtype="0" fill="hold" nodeType="afterEffect">
                                  <p:stCondLst>
                                    <p:cond delay="0"/>
                                  </p:stCondLst>
                                  <p:childTnLst>
                                    <p:set>
                                      <p:cBhvr>
                                        <p:cTn id="362" dur="1" fill="hold">
                                          <p:stCondLst>
                                            <p:cond delay="0"/>
                                          </p:stCondLst>
                                        </p:cTn>
                                        <p:tgtEl>
                                          <p:spTgt spid="271">
                                            <p:txEl>
                                              <p:charRg st="1" end="1"/>
                                            </p:txEl>
                                          </p:spTgt>
                                        </p:tgtEl>
                                        <p:attrNameLst>
                                          <p:attrName>style.visibility</p:attrName>
                                        </p:attrNameLst>
                                      </p:cBhvr>
                                      <p:to>
                                        <p:strVal val="visible"/>
                                      </p:to>
                                    </p:set>
                                    <p:animEffect transition="in" filter="fade">
                                      <p:cBhvr>
                                        <p:cTn id="363" dur="500"/>
                                        <p:tgtEl>
                                          <p:spTgt spid="271">
                                            <p:txEl>
                                              <p:charRg st="1" end="1"/>
                                            </p:txEl>
                                          </p:spTgt>
                                        </p:tgtEl>
                                      </p:cBhvr>
                                    </p:animEffect>
                                  </p:childTnLst>
                                </p:cTn>
                              </p:par>
                            </p:childTnLst>
                          </p:cTn>
                        </p:par>
                        <p:par>
                          <p:cTn id="364" fill="hold">
                            <p:stCondLst>
                              <p:cond delay="44000"/>
                            </p:stCondLst>
                            <p:childTnLst>
                              <p:par>
                                <p:cTn id="365" presetID="10" presetClass="entr" presetSubtype="0" fill="hold" nodeType="afterEffect">
                                  <p:stCondLst>
                                    <p:cond delay="0"/>
                                  </p:stCondLst>
                                  <p:childTnLst>
                                    <p:set>
                                      <p:cBhvr>
                                        <p:cTn id="366" dur="1" fill="hold">
                                          <p:stCondLst>
                                            <p:cond delay="0"/>
                                          </p:stCondLst>
                                        </p:cTn>
                                        <p:tgtEl>
                                          <p:spTgt spid="271">
                                            <p:txEl>
                                              <p:charRg st="1" end="1"/>
                                            </p:txEl>
                                          </p:spTgt>
                                        </p:tgtEl>
                                        <p:attrNameLst>
                                          <p:attrName>style.visibility</p:attrName>
                                        </p:attrNameLst>
                                      </p:cBhvr>
                                      <p:to>
                                        <p:strVal val="visible"/>
                                      </p:to>
                                    </p:set>
                                    <p:animEffect transition="in" filter="fade">
                                      <p:cBhvr>
                                        <p:cTn id="367" dur="500"/>
                                        <p:tgtEl>
                                          <p:spTgt spid="271">
                                            <p:txEl>
                                              <p:charRg st="1" end="1"/>
                                            </p:txEl>
                                          </p:spTgt>
                                        </p:tgtEl>
                                      </p:cBhvr>
                                    </p:animEffect>
                                  </p:childTnLst>
                                </p:cTn>
                              </p:par>
                            </p:childTnLst>
                          </p:cTn>
                        </p:par>
                        <p:par>
                          <p:cTn id="368" fill="hold">
                            <p:stCondLst>
                              <p:cond delay="44500"/>
                            </p:stCondLst>
                            <p:childTnLst>
                              <p:par>
                                <p:cTn id="369" presetID="10" presetClass="entr" presetSubtype="0" fill="hold" nodeType="afterEffect">
                                  <p:stCondLst>
                                    <p:cond delay="0"/>
                                  </p:stCondLst>
                                  <p:childTnLst>
                                    <p:set>
                                      <p:cBhvr>
                                        <p:cTn id="370" dur="1" fill="hold">
                                          <p:stCondLst>
                                            <p:cond delay="0"/>
                                          </p:stCondLst>
                                        </p:cTn>
                                        <p:tgtEl>
                                          <p:spTgt spid="271">
                                            <p:txEl>
                                              <p:charRg st="1" end="1"/>
                                            </p:txEl>
                                          </p:spTgt>
                                        </p:tgtEl>
                                        <p:attrNameLst>
                                          <p:attrName>style.visibility</p:attrName>
                                        </p:attrNameLst>
                                      </p:cBhvr>
                                      <p:to>
                                        <p:strVal val="visible"/>
                                      </p:to>
                                    </p:set>
                                    <p:animEffect transition="in" filter="fade">
                                      <p:cBhvr>
                                        <p:cTn id="371" dur="500"/>
                                        <p:tgtEl>
                                          <p:spTgt spid="271">
                                            <p:txEl>
                                              <p:charRg st="1" end="1"/>
                                            </p:txEl>
                                          </p:spTgt>
                                        </p:tgtEl>
                                      </p:cBhvr>
                                    </p:animEffect>
                                  </p:childTnLst>
                                </p:cTn>
                              </p:par>
                            </p:childTnLst>
                          </p:cTn>
                        </p:par>
                        <p:par>
                          <p:cTn id="372" fill="hold">
                            <p:stCondLst>
                              <p:cond delay="45000"/>
                            </p:stCondLst>
                            <p:childTnLst>
                              <p:par>
                                <p:cTn id="373" presetID="10" presetClass="entr" presetSubtype="0" fill="hold" nodeType="afterEffect">
                                  <p:stCondLst>
                                    <p:cond delay="0"/>
                                  </p:stCondLst>
                                  <p:childTnLst>
                                    <p:set>
                                      <p:cBhvr>
                                        <p:cTn id="374" dur="1" fill="hold">
                                          <p:stCondLst>
                                            <p:cond delay="0"/>
                                          </p:stCondLst>
                                        </p:cTn>
                                        <p:tgtEl>
                                          <p:spTgt spid="271">
                                            <p:txEl>
                                              <p:charRg st="1" end="1"/>
                                            </p:txEl>
                                          </p:spTgt>
                                        </p:tgtEl>
                                        <p:attrNameLst>
                                          <p:attrName>style.visibility</p:attrName>
                                        </p:attrNameLst>
                                      </p:cBhvr>
                                      <p:to>
                                        <p:strVal val="visible"/>
                                      </p:to>
                                    </p:set>
                                    <p:animEffect transition="in" filter="fade">
                                      <p:cBhvr>
                                        <p:cTn id="375" dur="500"/>
                                        <p:tgtEl>
                                          <p:spTgt spid="271">
                                            <p:txEl>
                                              <p:charRg st="1" end="1"/>
                                            </p:txEl>
                                          </p:spTgt>
                                        </p:tgtEl>
                                      </p:cBhvr>
                                    </p:animEffect>
                                  </p:childTnLst>
                                </p:cTn>
                              </p:par>
                            </p:childTnLst>
                          </p:cTn>
                        </p:par>
                        <p:par>
                          <p:cTn id="376" fill="hold">
                            <p:stCondLst>
                              <p:cond delay="45500"/>
                            </p:stCondLst>
                            <p:childTnLst>
                              <p:par>
                                <p:cTn id="377" presetID="10" presetClass="entr" presetSubtype="0" fill="hold" nodeType="afterEffect">
                                  <p:stCondLst>
                                    <p:cond delay="0"/>
                                  </p:stCondLst>
                                  <p:childTnLst>
                                    <p:set>
                                      <p:cBhvr>
                                        <p:cTn id="378" dur="1" fill="hold">
                                          <p:stCondLst>
                                            <p:cond delay="0"/>
                                          </p:stCondLst>
                                        </p:cTn>
                                        <p:tgtEl>
                                          <p:spTgt spid="271">
                                            <p:txEl>
                                              <p:charRg st="1" end="1"/>
                                            </p:txEl>
                                          </p:spTgt>
                                        </p:tgtEl>
                                        <p:attrNameLst>
                                          <p:attrName>style.visibility</p:attrName>
                                        </p:attrNameLst>
                                      </p:cBhvr>
                                      <p:to>
                                        <p:strVal val="visible"/>
                                      </p:to>
                                    </p:set>
                                    <p:animEffect transition="in" filter="fade">
                                      <p:cBhvr>
                                        <p:cTn id="379" dur="500"/>
                                        <p:tgtEl>
                                          <p:spTgt spid="271">
                                            <p:txEl>
                                              <p:charRg st="1" end="1"/>
                                            </p:txEl>
                                          </p:spTgt>
                                        </p:tgtEl>
                                      </p:cBhvr>
                                    </p:animEffect>
                                  </p:childTnLst>
                                </p:cTn>
                              </p:par>
                            </p:childTnLst>
                          </p:cTn>
                        </p:par>
                        <p:par>
                          <p:cTn id="380" fill="hold">
                            <p:stCondLst>
                              <p:cond delay="46000"/>
                            </p:stCondLst>
                            <p:childTnLst>
                              <p:par>
                                <p:cTn id="381" presetID="10" presetClass="entr" presetSubtype="0" fill="hold" nodeType="afterEffect">
                                  <p:stCondLst>
                                    <p:cond delay="0"/>
                                  </p:stCondLst>
                                  <p:childTnLst>
                                    <p:set>
                                      <p:cBhvr>
                                        <p:cTn id="382" dur="1" fill="hold">
                                          <p:stCondLst>
                                            <p:cond delay="0"/>
                                          </p:stCondLst>
                                        </p:cTn>
                                        <p:tgtEl>
                                          <p:spTgt spid="271">
                                            <p:txEl>
                                              <p:charRg st="1" end="1"/>
                                            </p:txEl>
                                          </p:spTgt>
                                        </p:tgtEl>
                                        <p:attrNameLst>
                                          <p:attrName>style.visibility</p:attrName>
                                        </p:attrNameLst>
                                      </p:cBhvr>
                                      <p:to>
                                        <p:strVal val="visible"/>
                                      </p:to>
                                    </p:set>
                                    <p:animEffect transition="in" filter="fade">
                                      <p:cBhvr>
                                        <p:cTn id="383" dur="500"/>
                                        <p:tgtEl>
                                          <p:spTgt spid="271">
                                            <p:txEl>
                                              <p:charRg st="1" end="1"/>
                                            </p:txEl>
                                          </p:spTgt>
                                        </p:tgtEl>
                                      </p:cBhvr>
                                    </p:animEffect>
                                  </p:childTnLst>
                                </p:cTn>
                              </p:par>
                            </p:childTnLst>
                          </p:cTn>
                        </p:par>
                        <p:par>
                          <p:cTn id="384" fill="hold">
                            <p:stCondLst>
                              <p:cond delay="46500"/>
                            </p:stCondLst>
                            <p:childTnLst>
                              <p:par>
                                <p:cTn id="385" presetID="10" presetClass="entr" presetSubtype="0" fill="hold" nodeType="afterEffect">
                                  <p:stCondLst>
                                    <p:cond delay="0"/>
                                  </p:stCondLst>
                                  <p:childTnLst>
                                    <p:set>
                                      <p:cBhvr>
                                        <p:cTn id="386" dur="1" fill="hold">
                                          <p:stCondLst>
                                            <p:cond delay="0"/>
                                          </p:stCondLst>
                                        </p:cTn>
                                        <p:tgtEl>
                                          <p:spTgt spid="271">
                                            <p:txEl>
                                              <p:charRg st="1" end="1"/>
                                            </p:txEl>
                                          </p:spTgt>
                                        </p:tgtEl>
                                        <p:attrNameLst>
                                          <p:attrName>style.visibility</p:attrName>
                                        </p:attrNameLst>
                                      </p:cBhvr>
                                      <p:to>
                                        <p:strVal val="visible"/>
                                      </p:to>
                                    </p:set>
                                    <p:animEffect transition="in" filter="fade">
                                      <p:cBhvr>
                                        <p:cTn id="387" dur="500"/>
                                        <p:tgtEl>
                                          <p:spTgt spid="271">
                                            <p:txEl>
                                              <p:charRg st="1" end="1"/>
                                            </p:txEl>
                                          </p:spTgt>
                                        </p:tgtEl>
                                      </p:cBhvr>
                                    </p:animEffect>
                                  </p:childTnLst>
                                </p:cTn>
                              </p:par>
                            </p:childTnLst>
                          </p:cTn>
                        </p:par>
                        <p:par>
                          <p:cTn id="388" fill="hold">
                            <p:stCondLst>
                              <p:cond delay="47000"/>
                            </p:stCondLst>
                            <p:childTnLst>
                              <p:par>
                                <p:cTn id="389" presetID="10" presetClass="entr" presetSubtype="0" fill="hold" nodeType="afterEffect">
                                  <p:stCondLst>
                                    <p:cond delay="0"/>
                                  </p:stCondLst>
                                  <p:childTnLst>
                                    <p:set>
                                      <p:cBhvr>
                                        <p:cTn id="390" dur="1" fill="hold">
                                          <p:stCondLst>
                                            <p:cond delay="0"/>
                                          </p:stCondLst>
                                        </p:cTn>
                                        <p:tgtEl>
                                          <p:spTgt spid="271">
                                            <p:txEl>
                                              <p:charRg st="1" end="1"/>
                                            </p:txEl>
                                          </p:spTgt>
                                        </p:tgtEl>
                                        <p:attrNameLst>
                                          <p:attrName>style.visibility</p:attrName>
                                        </p:attrNameLst>
                                      </p:cBhvr>
                                      <p:to>
                                        <p:strVal val="visible"/>
                                      </p:to>
                                    </p:set>
                                    <p:animEffect transition="in" filter="fade">
                                      <p:cBhvr>
                                        <p:cTn id="391" dur="500"/>
                                        <p:tgtEl>
                                          <p:spTgt spid="271">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am05">
  <p:cSld name="Team05">
    <p:spTree>
      <p:nvGrpSpPr>
        <p:cNvPr id="1" name="Shape 285"/>
        <p:cNvGrpSpPr/>
        <p:nvPr/>
      </p:nvGrpSpPr>
      <p:grpSpPr>
        <a:xfrm>
          <a:off x="0" y="0"/>
          <a:ext cx="0" cy="0"/>
          <a:chOff x="0" y="0"/>
          <a:chExt cx="0" cy="0"/>
        </a:xfrm>
      </p:grpSpPr>
      <p:sp>
        <p:nvSpPr>
          <p:cNvPr id="286" name="Google Shape;286;p356"/>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287" name="Google Shape;287;p356"/>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88" name="Google Shape;288;p356"/>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289" name="Google Shape;289;p356"/>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290" name="Google Shape;290;p356"/>
          <p:cNvSpPr/>
          <p:nvPr/>
        </p:nvSpPr>
        <p:spPr>
          <a:xfrm>
            <a:off x="698366" y="3924011"/>
            <a:ext cx="2552859" cy="2248189"/>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91" name="Google Shape;291;p356"/>
          <p:cNvSpPr/>
          <p:nvPr/>
        </p:nvSpPr>
        <p:spPr>
          <a:xfrm>
            <a:off x="698366" y="1585988"/>
            <a:ext cx="2552859" cy="2248189"/>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92" name="Google Shape;292;p356"/>
          <p:cNvSpPr>
            <a:spLocks noGrp="1"/>
          </p:cNvSpPr>
          <p:nvPr>
            <p:ph type="pic" idx="2"/>
          </p:nvPr>
        </p:nvSpPr>
        <p:spPr>
          <a:xfrm>
            <a:off x="769620" y="1656441"/>
            <a:ext cx="2413899" cy="2075071"/>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chemeClr val="lt1"/>
              </a:buClr>
              <a:buSzPts val="1200"/>
              <a:buFont typeface="Arial"/>
              <a:buNone/>
              <a:defRPr sz="1600" b="0" i="0" u="none" strike="noStrike" cap="none">
                <a:solidFill>
                  <a:schemeClr val="lt1"/>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93" name="Google Shape;293;p356"/>
          <p:cNvSpPr txBox="1">
            <a:spLocks noGrp="1"/>
          </p:cNvSpPr>
          <p:nvPr>
            <p:ph type="body" idx="3"/>
          </p:nvPr>
        </p:nvSpPr>
        <p:spPr>
          <a:xfrm>
            <a:off x="1027118" y="4091836"/>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94" name="Google Shape;294;p356"/>
          <p:cNvSpPr txBox="1">
            <a:spLocks noGrp="1"/>
          </p:cNvSpPr>
          <p:nvPr>
            <p:ph type="body" idx="4"/>
          </p:nvPr>
        </p:nvSpPr>
        <p:spPr>
          <a:xfrm>
            <a:off x="839355" y="4591059"/>
            <a:ext cx="2270884" cy="144652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95" name="Google Shape;295;p356"/>
          <p:cNvSpPr/>
          <p:nvPr/>
        </p:nvSpPr>
        <p:spPr>
          <a:xfrm>
            <a:off x="3449819" y="3924011"/>
            <a:ext cx="2552859" cy="2248189"/>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96" name="Google Shape;296;p356"/>
          <p:cNvSpPr/>
          <p:nvPr/>
        </p:nvSpPr>
        <p:spPr>
          <a:xfrm>
            <a:off x="3449819" y="1585988"/>
            <a:ext cx="2552859" cy="2248189"/>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297" name="Google Shape;297;p356"/>
          <p:cNvSpPr>
            <a:spLocks noGrp="1"/>
          </p:cNvSpPr>
          <p:nvPr>
            <p:ph type="pic" idx="5"/>
          </p:nvPr>
        </p:nvSpPr>
        <p:spPr>
          <a:xfrm>
            <a:off x="3521072" y="1656441"/>
            <a:ext cx="2413899" cy="2075071"/>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chemeClr val="lt1"/>
              </a:buClr>
              <a:buSzPts val="1200"/>
              <a:buFont typeface="Arial"/>
              <a:buNone/>
              <a:defRPr sz="1600" b="0" i="0" u="none" strike="noStrike" cap="none">
                <a:solidFill>
                  <a:schemeClr val="lt1"/>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298" name="Google Shape;298;p356"/>
          <p:cNvSpPr txBox="1">
            <a:spLocks noGrp="1"/>
          </p:cNvSpPr>
          <p:nvPr>
            <p:ph type="body" idx="6"/>
          </p:nvPr>
        </p:nvSpPr>
        <p:spPr>
          <a:xfrm>
            <a:off x="3778571" y="4091836"/>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299" name="Google Shape;299;p356"/>
          <p:cNvSpPr txBox="1">
            <a:spLocks noGrp="1"/>
          </p:cNvSpPr>
          <p:nvPr>
            <p:ph type="body" idx="7"/>
          </p:nvPr>
        </p:nvSpPr>
        <p:spPr>
          <a:xfrm>
            <a:off x="3590807" y="4591059"/>
            <a:ext cx="2270884" cy="144652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00" name="Google Shape;300;p356"/>
          <p:cNvSpPr/>
          <p:nvPr/>
        </p:nvSpPr>
        <p:spPr>
          <a:xfrm>
            <a:off x="6184767" y="3924011"/>
            <a:ext cx="2552859" cy="2248189"/>
          </a:xfrm>
          <a:prstGeom prst="rect">
            <a:avLst/>
          </a:pr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301" name="Google Shape;301;p356"/>
          <p:cNvSpPr/>
          <p:nvPr/>
        </p:nvSpPr>
        <p:spPr>
          <a:xfrm>
            <a:off x="6184767" y="1585988"/>
            <a:ext cx="2552859" cy="2248189"/>
          </a:xfrm>
          <a:prstGeom prst="rect">
            <a:avLst/>
          </a:pr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302" name="Google Shape;302;p356"/>
          <p:cNvSpPr>
            <a:spLocks noGrp="1"/>
          </p:cNvSpPr>
          <p:nvPr>
            <p:ph type="pic" idx="8"/>
          </p:nvPr>
        </p:nvSpPr>
        <p:spPr>
          <a:xfrm>
            <a:off x="6256020" y="1656441"/>
            <a:ext cx="2413899" cy="2075071"/>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chemeClr val="lt1"/>
              </a:buClr>
              <a:buSzPts val="1200"/>
              <a:buFont typeface="Arial"/>
              <a:buNone/>
              <a:defRPr sz="1600" b="0" i="0" u="none" strike="noStrike" cap="none">
                <a:solidFill>
                  <a:schemeClr val="lt1"/>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03" name="Google Shape;303;p356"/>
          <p:cNvSpPr txBox="1">
            <a:spLocks noGrp="1"/>
          </p:cNvSpPr>
          <p:nvPr>
            <p:ph type="body" idx="9"/>
          </p:nvPr>
        </p:nvSpPr>
        <p:spPr>
          <a:xfrm>
            <a:off x="6513519" y="4091836"/>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04" name="Google Shape;304;p356"/>
          <p:cNvSpPr txBox="1">
            <a:spLocks noGrp="1"/>
          </p:cNvSpPr>
          <p:nvPr>
            <p:ph type="body" idx="13"/>
          </p:nvPr>
        </p:nvSpPr>
        <p:spPr>
          <a:xfrm>
            <a:off x="6325755" y="4591059"/>
            <a:ext cx="2270884" cy="144652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05" name="Google Shape;305;p356"/>
          <p:cNvSpPr/>
          <p:nvPr/>
        </p:nvSpPr>
        <p:spPr>
          <a:xfrm>
            <a:off x="8905341" y="3924011"/>
            <a:ext cx="2552859" cy="2248189"/>
          </a:xfrm>
          <a:prstGeom prst="rect">
            <a:avLst/>
          </a:pr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306" name="Google Shape;306;p356"/>
          <p:cNvSpPr/>
          <p:nvPr/>
        </p:nvSpPr>
        <p:spPr>
          <a:xfrm>
            <a:off x="8905341" y="1585988"/>
            <a:ext cx="2552859" cy="2248189"/>
          </a:xfrm>
          <a:prstGeom prst="rect">
            <a:avLst/>
          </a:pr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307" name="Google Shape;307;p356"/>
          <p:cNvSpPr>
            <a:spLocks noGrp="1"/>
          </p:cNvSpPr>
          <p:nvPr>
            <p:ph type="pic" idx="14"/>
          </p:nvPr>
        </p:nvSpPr>
        <p:spPr>
          <a:xfrm>
            <a:off x="8976595" y="1656441"/>
            <a:ext cx="2413899" cy="2075071"/>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chemeClr val="lt1"/>
              </a:buClr>
              <a:buSzPts val="1200"/>
              <a:buFont typeface="Arial"/>
              <a:buNone/>
              <a:defRPr sz="1600" b="0" i="0" u="none" strike="noStrike" cap="none">
                <a:solidFill>
                  <a:schemeClr val="lt1"/>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08" name="Google Shape;308;p356"/>
          <p:cNvSpPr txBox="1">
            <a:spLocks noGrp="1"/>
          </p:cNvSpPr>
          <p:nvPr>
            <p:ph type="body" idx="15"/>
          </p:nvPr>
        </p:nvSpPr>
        <p:spPr>
          <a:xfrm>
            <a:off x="9234093" y="4091836"/>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09" name="Google Shape;309;p356"/>
          <p:cNvSpPr txBox="1">
            <a:spLocks noGrp="1"/>
          </p:cNvSpPr>
          <p:nvPr>
            <p:ph type="body" idx="16"/>
          </p:nvPr>
        </p:nvSpPr>
        <p:spPr>
          <a:xfrm>
            <a:off x="9046330" y="4591059"/>
            <a:ext cx="2270884" cy="144652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lt1"/>
              </a:buClr>
              <a:buSzPts val="1100"/>
              <a:buFont typeface="Arial"/>
              <a:buNone/>
              <a:defRPr sz="1467" b="0"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135497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6"/>
                                        </p:tgtEl>
                                        <p:attrNameLst>
                                          <p:attrName>style.visibility</p:attrName>
                                        </p:attrNameLst>
                                      </p:cBhvr>
                                      <p:to>
                                        <p:strVal val="visible"/>
                                      </p:to>
                                    </p:set>
                                    <p:animEffect transition="in" filter="fade">
                                      <p:cBhvr>
                                        <p:cTn id="7" dur="500"/>
                                        <p:tgtEl>
                                          <p:spTgt spid="2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7">
                                            <p:txEl>
                                              <p:pRg st="0" end="0"/>
                                            </p:txEl>
                                          </p:spTgt>
                                        </p:tgtEl>
                                        <p:attrNameLst>
                                          <p:attrName>style.visibility</p:attrName>
                                        </p:attrNameLst>
                                      </p:cBhvr>
                                      <p:to>
                                        <p:strVal val="visible"/>
                                      </p:to>
                                    </p:set>
                                    <p:animEffect transition="in" filter="fade">
                                      <p:cBhvr>
                                        <p:cTn id="11" dur="500"/>
                                        <p:tgtEl>
                                          <p:spTgt spid="28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7">
                                            <p:txEl>
                                              <p:charRg st="1" end="1"/>
                                            </p:txEl>
                                          </p:spTgt>
                                        </p:tgtEl>
                                        <p:attrNameLst>
                                          <p:attrName>style.visibility</p:attrName>
                                        </p:attrNameLst>
                                      </p:cBhvr>
                                      <p:to>
                                        <p:strVal val="visible"/>
                                      </p:to>
                                    </p:set>
                                    <p:animEffect transition="in" filter="fade">
                                      <p:cBhvr>
                                        <p:cTn id="15" dur="500"/>
                                        <p:tgtEl>
                                          <p:spTgt spid="287">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7">
                                            <p:txEl>
                                              <p:charRg st="1" end="1"/>
                                            </p:txEl>
                                          </p:spTgt>
                                        </p:tgtEl>
                                        <p:attrNameLst>
                                          <p:attrName>style.visibility</p:attrName>
                                        </p:attrNameLst>
                                      </p:cBhvr>
                                      <p:to>
                                        <p:strVal val="visible"/>
                                      </p:to>
                                    </p:set>
                                    <p:animEffect transition="in" filter="fade">
                                      <p:cBhvr>
                                        <p:cTn id="19" dur="500"/>
                                        <p:tgtEl>
                                          <p:spTgt spid="287">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7">
                                            <p:txEl>
                                              <p:charRg st="1" end="1"/>
                                            </p:txEl>
                                          </p:spTgt>
                                        </p:tgtEl>
                                        <p:attrNameLst>
                                          <p:attrName>style.visibility</p:attrName>
                                        </p:attrNameLst>
                                      </p:cBhvr>
                                      <p:to>
                                        <p:strVal val="visible"/>
                                      </p:to>
                                    </p:set>
                                    <p:animEffect transition="in" filter="fade">
                                      <p:cBhvr>
                                        <p:cTn id="23" dur="500"/>
                                        <p:tgtEl>
                                          <p:spTgt spid="287">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87">
                                            <p:txEl>
                                              <p:charRg st="1" end="1"/>
                                            </p:txEl>
                                          </p:spTgt>
                                        </p:tgtEl>
                                        <p:attrNameLst>
                                          <p:attrName>style.visibility</p:attrName>
                                        </p:attrNameLst>
                                      </p:cBhvr>
                                      <p:to>
                                        <p:strVal val="visible"/>
                                      </p:to>
                                    </p:set>
                                    <p:animEffect transition="in" filter="fade">
                                      <p:cBhvr>
                                        <p:cTn id="27" dur="500"/>
                                        <p:tgtEl>
                                          <p:spTgt spid="287">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87">
                                            <p:txEl>
                                              <p:charRg st="1" end="1"/>
                                            </p:txEl>
                                          </p:spTgt>
                                        </p:tgtEl>
                                        <p:attrNameLst>
                                          <p:attrName>style.visibility</p:attrName>
                                        </p:attrNameLst>
                                      </p:cBhvr>
                                      <p:to>
                                        <p:strVal val="visible"/>
                                      </p:to>
                                    </p:set>
                                    <p:animEffect transition="in" filter="fade">
                                      <p:cBhvr>
                                        <p:cTn id="31" dur="500"/>
                                        <p:tgtEl>
                                          <p:spTgt spid="287">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87">
                                            <p:txEl>
                                              <p:charRg st="1" end="1"/>
                                            </p:txEl>
                                          </p:spTgt>
                                        </p:tgtEl>
                                        <p:attrNameLst>
                                          <p:attrName>style.visibility</p:attrName>
                                        </p:attrNameLst>
                                      </p:cBhvr>
                                      <p:to>
                                        <p:strVal val="visible"/>
                                      </p:to>
                                    </p:set>
                                    <p:animEffect transition="in" filter="fade">
                                      <p:cBhvr>
                                        <p:cTn id="35" dur="500"/>
                                        <p:tgtEl>
                                          <p:spTgt spid="287">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87">
                                            <p:txEl>
                                              <p:charRg st="1" end="1"/>
                                            </p:txEl>
                                          </p:spTgt>
                                        </p:tgtEl>
                                        <p:attrNameLst>
                                          <p:attrName>style.visibility</p:attrName>
                                        </p:attrNameLst>
                                      </p:cBhvr>
                                      <p:to>
                                        <p:strVal val="visible"/>
                                      </p:to>
                                    </p:set>
                                    <p:animEffect transition="in" filter="fade">
                                      <p:cBhvr>
                                        <p:cTn id="39" dur="500"/>
                                        <p:tgtEl>
                                          <p:spTgt spid="287">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87">
                                            <p:txEl>
                                              <p:charRg st="1" end="1"/>
                                            </p:txEl>
                                          </p:spTgt>
                                        </p:tgtEl>
                                        <p:attrNameLst>
                                          <p:attrName>style.visibility</p:attrName>
                                        </p:attrNameLst>
                                      </p:cBhvr>
                                      <p:to>
                                        <p:strVal val="visible"/>
                                      </p:to>
                                    </p:set>
                                    <p:animEffect transition="in" filter="fade">
                                      <p:cBhvr>
                                        <p:cTn id="43" dur="500"/>
                                        <p:tgtEl>
                                          <p:spTgt spid="287">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91"/>
                                        </p:tgtEl>
                                        <p:attrNameLst>
                                          <p:attrName>style.visibility</p:attrName>
                                        </p:attrNameLst>
                                      </p:cBhvr>
                                      <p:to>
                                        <p:strVal val="visible"/>
                                      </p:to>
                                    </p:set>
                                    <p:animEffect transition="in" filter="fade">
                                      <p:cBhvr>
                                        <p:cTn id="47" dur="500"/>
                                        <p:tgtEl>
                                          <p:spTgt spid="29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92"/>
                                        </p:tgtEl>
                                        <p:attrNameLst>
                                          <p:attrName>style.visibility</p:attrName>
                                        </p:attrNameLst>
                                      </p:cBhvr>
                                      <p:to>
                                        <p:strVal val="visible"/>
                                      </p:to>
                                    </p:set>
                                    <p:animEffect transition="in" filter="fade">
                                      <p:cBhvr>
                                        <p:cTn id="51" dur="500"/>
                                        <p:tgtEl>
                                          <p:spTgt spid="29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90"/>
                                        </p:tgtEl>
                                        <p:attrNameLst>
                                          <p:attrName>style.visibility</p:attrName>
                                        </p:attrNameLst>
                                      </p:cBhvr>
                                      <p:to>
                                        <p:strVal val="visible"/>
                                      </p:to>
                                    </p:set>
                                    <p:animEffect transition="in" filter="fade">
                                      <p:cBhvr>
                                        <p:cTn id="55" dur="500"/>
                                        <p:tgtEl>
                                          <p:spTgt spid="290"/>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93">
                                            <p:txEl>
                                              <p:pRg st="0" end="0"/>
                                            </p:txEl>
                                          </p:spTgt>
                                        </p:tgtEl>
                                        <p:attrNameLst>
                                          <p:attrName>style.visibility</p:attrName>
                                        </p:attrNameLst>
                                      </p:cBhvr>
                                      <p:to>
                                        <p:strVal val="visible"/>
                                      </p:to>
                                    </p:set>
                                    <p:animEffect transition="in" filter="fade">
                                      <p:cBhvr>
                                        <p:cTn id="59" dur="500"/>
                                        <p:tgtEl>
                                          <p:spTgt spid="293">
                                            <p:txEl>
                                              <p:pRg st="0" end="0"/>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293">
                                            <p:txEl>
                                              <p:charRg st="1" end="1"/>
                                            </p:txEl>
                                          </p:spTgt>
                                        </p:tgtEl>
                                        <p:attrNameLst>
                                          <p:attrName>style.visibility</p:attrName>
                                        </p:attrNameLst>
                                      </p:cBhvr>
                                      <p:to>
                                        <p:strVal val="visible"/>
                                      </p:to>
                                    </p:set>
                                    <p:animEffect transition="in" filter="fade">
                                      <p:cBhvr>
                                        <p:cTn id="63" dur="500"/>
                                        <p:tgtEl>
                                          <p:spTgt spid="293">
                                            <p:txEl>
                                              <p:char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93">
                                            <p:txEl>
                                              <p:charRg st="1" end="1"/>
                                            </p:txEl>
                                          </p:spTgt>
                                        </p:tgtEl>
                                        <p:attrNameLst>
                                          <p:attrName>style.visibility</p:attrName>
                                        </p:attrNameLst>
                                      </p:cBhvr>
                                      <p:to>
                                        <p:strVal val="visible"/>
                                      </p:to>
                                    </p:set>
                                    <p:animEffect transition="in" filter="fade">
                                      <p:cBhvr>
                                        <p:cTn id="67" dur="500"/>
                                        <p:tgtEl>
                                          <p:spTgt spid="293">
                                            <p:txEl>
                                              <p:charRg st="1" end="1"/>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293">
                                            <p:txEl>
                                              <p:charRg st="1" end="1"/>
                                            </p:txEl>
                                          </p:spTgt>
                                        </p:tgtEl>
                                        <p:attrNameLst>
                                          <p:attrName>style.visibility</p:attrName>
                                        </p:attrNameLst>
                                      </p:cBhvr>
                                      <p:to>
                                        <p:strVal val="visible"/>
                                      </p:to>
                                    </p:set>
                                    <p:animEffect transition="in" filter="fade">
                                      <p:cBhvr>
                                        <p:cTn id="71" dur="500"/>
                                        <p:tgtEl>
                                          <p:spTgt spid="293">
                                            <p:txEl>
                                              <p:charRg st="1" end="1"/>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293">
                                            <p:txEl>
                                              <p:charRg st="1" end="1"/>
                                            </p:txEl>
                                          </p:spTgt>
                                        </p:tgtEl>
                                        <p:attrNameLst>
                                          <p:attrName>style.visibility</p:attrName>
                                        </p:attrNameLst>
                                      </p:cBhvr>
                                      <p:to>
                                        <p:strVal val="visible"/>
                                      </p:to>
                                    </p:set>
                                    <p:animEffect transition="in" filter="fade">
                                      <p:cBhvr>
                                        <p:cTn id="75" dur="500"/>
                                        <p:tgtEl>
                                          <p:spTgt spid="293">
                                            <p:txEl>
                                              <p:charRg st="1" end="1"/>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293">
                                            <p:txEl>
                                              <p:charRg st="1" end="1"/>
                                            </p:txEl>
                                          </p:spTgt>
                                        </p:tgtEl>
                                        <p:attrNameLst>
                                          <p:attrName>style.visibility</p:attrName>
                                        </p:attrNameLst>
                                      </p:cBhvr>
                                      <p:to>
                                        <p:strVal val="visible"/>
                                      </p:to>
                                    </p:set>
                                    <p:animEffect transition="in" filter="fade">
                                      <p:cBhvr>
                                        <p:cTn id="79" dur="500"/>
                                        <p:tgtEl>
                                          <p:spTgt spid="293">
                                            <p:txEl>
                                              <p:charRg st="1" end="1"/>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293">
                                            <p:txEl>
                                              <p:charRg st="1" end="1"/>
                                            </p:txEl>
                                          </p:spTgt>
                                        </p:tgtEl>
                                        <p:attrNameLst>
                                          <p:attrName>style.visibility</p:attrName>
                                        </p:attrNameLst>
                                      </p:cBhvr>
                                      <p:to>
                                        <p:strVal val="visible"/>
                                      </p:to>
                                    </p:set>
                                    <p:animEffect transition="in" filter="fade">
                                      <p:cBhvr>
                                        <p:cTn id="83" dur="500"/>
                                        <p:tgtEl>
                                          <p:spTgt spid="293">
                                            <p:txEl>
                                              <p:charRg st="1" end="1"/>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293">
                                            <p:txEl>
                                              <p:charRg st="1" end="1"/>
                                            </p:txEl>
                                          </p:spTgt>
                                        </p:tgtEl>
                                        <p:attrNameLst>
                                          <p:attrName>style.visibility</p:attrName>
                                        </p:attrNameLst>
                                      </p:cBhvr>
                                      <p:to>
                                        <p:strVal val="visible"/>
                                      </p:to>
                                    </p:set>
                                    <p:animEffect transition="in" filter="fade">
                                      <p:cBhvr>
                                        <p:cTn id="87" dur="500"/>
                                        <p:tgtEl>
                                          <p:spTgt spid="293">
                                            <p:txEl>
                                              <p:charRg st="1" end="1"/>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293">
                                            <p:txEl>
                                              <p:charRg st="1" end="1"/>
                                            </p:txEl>
                                          </p:spTgt>
                                        </p:tgtEl>
                                        <p:attrNameLst>
                                          <p:attrName>style.visibility</p:attrName>
                                        </p:attrNameLst>
                                      </p:cBhvr>
                                      <p:to>
                                        <p:strVal val="visible"/>
                                      </p:to>
                                    </p:set>
                                    <p:animEffect transition="in" filter="fade">
                                      <p:cBhvr>
                                        <p:cTn id="91" dur="500"/>
                                        <p:tgtEl>
                                          <p:spTgt spid="293">
                                            <p:txEl>
                                              <p:charRg st="1" end="1"/>
                                            </p:txEl>
                                          </p:spTgt>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294">
                                            <p:txEl>
                                              <p:pRg st="0" end="0"/>
                                            </p:txEl>
                                          </p:spTgt>
                                        </p:tgtEl>
                                        <p:attrNameLst>
                                          <p:attrName>style.visibility</p:attrName>
                                        </p:attrNameLst>
                                      </p:cBhvr>
                                      <p:to>
                                        <p:strVal val="visible"/>
                                      </p:to>
                                    </p:set>
                                    <p:animEffect transition="in" filter="fade">
                                      <p:cBhvr>
                                        <p:cTn id="95" dur="500"/>
                                        <p:tgtEl>
                                          <p:spTgt spid="294">
                                            <p:txEl>
                                              <p:pRg st="0" end="0"/>
                                            </p:txEl>
                                          </p:spTgt>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294">
                                            <p:txEl>
                                              <p:charRg st="1" end="1"/>
                                            </p:txEl>
                                          </p:spTgt>
                                        </p:tgtEl>
                                        <p:attrNameLst>
                                          <p:attrName>style.visibility</p:attrName>
                                        </p:attrNameLst>
                                      </p:cBhvr>
                                      <p:to>
                                        <p:strVal val="visible"/>
                                      </p:to>
                                    </p:set>
                                    <p:animEffect transition="in" filter="fade">
                                      <p:cBhvr>
                                        <p:cTn id="99" dur="500"/>
                                        <p:tgtEl>
                                          <p:spTgt spid="294">
                                            <p:txEl>
                                              <p:charRg st="1" end="1"/>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294">
                                            <p:txEl>
                                              <p:charRg st="1" end="1"/>
                                            </p:txEl>
                                          </p:spTgt>
                                        </p:tgtEl>
                                        <p:attrNameLst>
                                          <p:attrName>style.visibility</p:attrName>
                                        </p:attrNameLst>
                                      </p:cBhvr>
                                      <p:to>
                                        <p:strVal val="visible"/>
                                      </p:to>
                                    </p:set>
                                    <p:animEffect transition="in" filter="fade">
                                      <p:cBhvr>
                                        <p:cTn id="103" dur="500"/>
                                        <p:tgtEl>
                                          <p:spTgt spid="294">
                                            <p:txEl>
                                              <p:charRg st="1" end="1"/>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294">
                                            <p:txEl>
                                              <p:charRg st="1" end="1"/>
                                            </p:txEl>
                                          </p:spTgt>
                                        </p:tgtEl>
                                        <p:attrNameLst>
                                          <p:attrName>style.visibility</p:attrName>
                                        </p:attrNameLst>
                                      </p:cBhvr>
                                      <p:to>
                                        <p:strVal val="visible"/>
                                      </p:to>
                                    </p:set>
                                    <p:animEffect transition="in" filter="fade">
                                      <p:cBhvr>
                                        <p:cTn id="107" dur="500"/>
                                        <p:tgtEl>
                                          <p:spTgt spid="294">
                                            <p:txEl>
                                              <p:charRg st="1" end="1"/>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294">
                                            <p:txEl>
                                              <p:charRg st="1" end="1"/>
                                            </p:txEl>
                                          </p:spTgt>
                                        </p:tgtEl>
                                        <p:attrNameLst>
                                          <p:attrName>style.visibility</p:attrName>
                                        </p:attrNameLst>
                                      </p:cBhvr>
                                      <p:to>
                                        <p:strVal val="visible"/>
                                      </p:to>
                                    </p:set>
                                    <p:animEffect transition="in" filter="fade">
                                      <p:cBhvr>
                                        <p:cTn id="111" dur="500"/>
                                        <p:tgtEl>
                                          <p:spTgt spid="294">
                                            <p:txEl>
                                              <p:charRg st="1" end="1"/>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294">
                                            <p:txEl>
                                              <p:charRg st="1" end="1"/>
                                            </p:txEl>
                                          </p:spTgt>
                                        </p:tgtEl>
                                        <p:attrNameLst>
                                          <p:attrName>style.visibility</p:attrName>
                                        </p:attrNameLst>
                                      </p:cBhvr>
                                      <p:to>
                                        <p:strVal val="visible"/>
                                      </p:to>
                                    </p:set>
                                    <p:animEffect transition="in" filter="fade">
                                      <p:cBhvr>
                                        <p:cTn id="115" dur="500"/>
                                        <p:tgtEl>
                                          <p:spTgt spid="294">
                                            <p:txEl>
                                              <p:charRg st="1" end="1"/>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294">
                                            <p:txEl>
                                              <p:charRg st="1" end="1"/>
                                            </p:txEl>
                                          </p:spTgt>
                                        </p:tgtEl>
                                        <p:attrNameLst>
                                          <p:attrName>style.visibility</p:attrName>
                                        </p:attrNameLst>
                                      </p:cBhvr>
                                      <p:to>
                                        <p:strVal val="visible"/>
                                      </p:to>
                                    </p:set>
                                    <p:animEffect transition="in" filter="fade">
                                      <p:cBhvr>
                                        <p:cTn id="119" dur="500"/>
                                        <p:tgtEl>
                                          <p:spTgt spid="294">
                                            <p:txEl>
                                              <p:charRg st="1" end="1"/>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294">
                                            <p:txEl>
                                              <p:charRg st="1" end="1"/>
                                            </p:txEl>
                                          </p:spTgt>
                                        </p:tgtEl>
                                        <p:attrNameLst>
                                          <p:attrName>style.visibility</p:attrName>
                                        </p:attrNameLst>
                                      </p:cBhvr>
                                      <p:to>
                                        <p:strVal val="visible"/>
                                      </p:to>
                                    </p:set>
                                    <p:animEffect transition="in" filter="fade">
                                      <p:cBhvr>
                                        <p:cTn id="123" dur="500"/>
                                        <p:tgtEl>
                                          <p:spTgt spid="294">
                                            <p:txEl>
                                              <p:charRg st="1" end="1"/>
                                            </p:txEl>
                                          </p:spTgt>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294">
                                            <p:txEl>
                                              <p:charRg st="1" end="1"/>
                                            </p:txEl>
                                          </p:spTgt>
                                        </p:tgtEl>
                                        <p:attrNameLst>
                                          <p:attrName>style.visibility</p:attrName>
                                        </p:attrNameLst>
                                      </p:cBhvr>
                                      <p:to>
                                        <p:strVal val="visible"/>
                                      </p:to>
                                    </p:set>
                                    <p:animEffect transition="in" filter="fade">
                                      <p:cBhvr>
                                        <p:cTn id="127" dur="500"/>
                                        <p:tgtEl>
                                          <p:spTgt spid="294">
                                            <p:txEl>
                                              <p:charRg st="1" end="1"/>
                                            </p:txEl>
                                          </p:spTgt>
                                        </p:tgtEl>
                                      </p:cBhvr>
                                    </p:animEffect>
                                  </p:childTnLst>
                                </p:cTn>
                              </p:par>
                            </p:childTnLst>
                          </p:cTn>
                        </p:par>
                        <p:par>
                          <p:cTn id="128" fill="hold">
                            <p:stCondLst>
                              <p:cond delay="15500"/>
                            </p:stCondLst>
                            <p:childTnLst>
                              <p:par>
                                <p:cTn id="129" presetID="10" presetClass="entr" presetSubtype="0" fill="hold" nodeType="afterEffect">
                                  <p:stCondLst>
                                    <p:cond delay="0"/>
                                  </p:stCondLst>
                                  <p:childTnLst>
                                    <p:set>
                                      <p:cBhvr>
                                        <p:cTn id="130" dur="1" fill="hold">
                                          <p:stCondLst>
                                            <p:cond delay="0"/>
                                          </p:stCondLst>
                                        </p:cTn>
                                        <p:tgtEl>
                                          <p:spTgt spid="296"/>
                                        </p:tgtEl>
                                        <p:attrNameLst>
                                          <p:attrName>style.visibility</p:attrName>
                                        </p:attrNameLst>
                                      </p:cBhvr>
                                      <p:to>
                                        <p:strVal val="visible"/>
                                      </p:to>
                                    </p:set>
                                    <p:animEffect transition="in" filter="fade">
                                      <p:cBhvr>
                                        <p:cTn id="131" dur="500"/>
                                        <p:tgtEl>
                                          <p:spTgt spid="296"/>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297"/>
                                        </p:tgtEl>
                                        <p:attrNameLst>
                                          <p:attrName>style.visibility</p:attrName>
                                        </p:attrNameLst>
                                      </p:cBhvr>
                                      <p:to>
                                        <p:strVal val="visible"/>
                                      </p:to>
                                    </p:set>
                                    <p:animEffect transition="in" filter="fade">
                                      <p:cBhvr>
                                        <p:cTn id="135" dur="500"/>
                                        <p:tgtEl>
                                          <p:spTgt spid="297"/>
                                        </p:tgtEl>
                                      </p:cBhvr>
                                    </p:animEffect>
                                  </p:childTnLst>
                                </p:cTn>
                              </p:par>
                            </p:childTnLst>
                          </p:cTn>
                        </p:par>
                        <p:par>
                          <p:cTn id="136" fill="hold">
                            <p:stCondLst>
                              <p:cond delay="16500"/>
                            </p:stCondLst>
                            <p:childTnLst>
                              <p:par>
                                <p:cTn id="137" presetID="10" presetClass="entr" presetSubtype="0" fill="hold" nodeType="afterEffect">
                                  <p:stCondLst>
                                    <p:cond delay="0"/>
                                  </p:stCondLst>
                                  <p:childTnLst>
                                    <p:set>
                                      <p:cBhvr>
                                        <p:cTn id="138" dur="1" fill="hold">
                                          <p:stCondLst>
                                            <p:cond delay="0"/>
                                          </p:stCondLst>
                                        </p:cTn>
                                        <p:tgtEl>
                                          <p:spTgt spid="295"/>
                                        </p:tgtEl>
                                        <p:attrNameLst>
                                          <p:attrName>style.visibility</p:attrName>
                                        </p:attrNameLst>
                                      </p:cBhvr>
                                      <p:to>
                                        <p:strVal val="visible"/>
                                      </p:to>
                                    </p:set>
                                    <p:animEffect transition="in" filter="fade">
                                      <p:cBhvr>
                                        <p:cTn id="139" dur="500"/>
                                        <p:tgtEl>
                                          <p:spTgt spid="295"/>
                                        </p:tgtEl>
                                      </p:cBhvr>
                                    </p:animEffect>
                                  </p:childTnLst>
                                </p:cTn>
                              </p:par>
                            </p:childTnLst>
                          </p:cTn>
                        </p:par>
                        <p:par>
                          <p:cTn id="140" fill="hold">
                            <p:stCondLst>
                              <p:cond delay="17000"/>
                            </p:stCondLst>
                            <p:childTnLst>
                              <p:par>
                                <p:cTn id="141" presetID="10" presetClass="entr" presetSubtype="0" fill="hold" nodeType="afterEffect">
                                  <p:stCondLst>
                                    <p:cond delay="0"/>
                                  </p:stCondLst>
                                  <p:childTnLst>
                                    <p:set>
                                      <p:cBhvr>
                                        <p:cTn id="142" dur="1" fill="hold">
                                          <p:stCondLst>
                                            <p:cond delay="0"/>
                                          </p:stCondLst>
                                        </p:cTn>
                                        <p:tgtEl>
                                          <p:spTgt spid="298">
                                            <p:txEl>
                                              <p:pRg st="0" end="0"/>
                                            </p:txEl>
                                          </p:spTgt>
                                        </p:tgtEl>
                                        <p:attrNameLst>
                                          <p:attrName>style.visibility</p:attrName>
                                        </p:attrNameLst>
                                      </p:cBhvr>
                                      <p:to>
                                        <p:strVal val="visible"/>
                                      </p:to>
                                    </p:set>
                                    <p:animEffect transition="in" filter="fade">
                                      <p:cBhvr>
                                        <p:cTn id="143" dur="500"/>
                                        <p:tgtEl>
                                          <p:spTgt spid="298">
                                            <p:txEl>
                                              <p:pRg st="0" end="0"/>
                                            </p:txEl>
                                          </p:spTgt>
                                        </p:tgtEl>
                                      </p:cBhvr>
                                    </p:animEffect>
                                  </p:childTnLst>
                                </p:cTn>
                              </p:par>
                            </p:childTnLst>
                          </p:cTn>
                        </p:par>
                        <p:par>
                          <p:cTn id="144" fill="hold">
                            <p:stCondLst>
                              <p:cond delay="17500"/>
                            </p:stCondLst>
                            <p:childTnLst>
                              <p:par>
                                <p:cTn id="145" presetID="10" presetClass="entr" presetSubtype="0" fill="hold" nodeType="afterEffect">
                                  <p:stCondLst>
                                    <p:cond delay="0"/>
                                  </p:stCondLst>
                                  <p:childTnLst>
                                    <p:set>
                                      <p:cBhvr>
                                        <p:cTn id="146" dur="1" fill="hold">
                                          <p:stCondLst>
                                            <p:cond delay="0"/>
                                          </p:stCondLst>
                                        </p:cTn>
                                        <p:tgtEl>
                                          <p:spTgt spid="298">
                                            <p:txEl>
                                              <p:charRg st="1" end="1"/>
                                            </p:txEl>
                                          </p:spTgt>
                                        </p:tgtEl>
                                        <p:attrNameLst>
                                          <p:attrName>style.visibility</p:attrName>
                                        </p:attrNameLst>
                                      </p:cBhvr>
                                      <p:to>
                                        <p:strVal val="visible"/>
                                      </p:to>
                                    </p:set>
                                    <p:animEffect transition="in" filter="fade">
                                      <p:cBhvr>
                                        <p:cTn id="147" dur="500"/>
                                        <p:tgtEl>
                                          <p:spTgt spid="298">
                                            <p:txEl>
                                              <p:charRg st="1" end="1"/>
                                            </p:txEl>
                                          </p:spTgt>
                                        </p:tgtEl>
                                      </p:cBhvr>
                                    </p:animEffect>
                                  </p:childTnLst>
                                </p:cTn>
                              </p:par>
                            </p:childTnLst>
                          </p:cTn>
                        </p:par>
                        <p:par>
                          <p:cTn id="148" fill="hold">
                            <p:stCondLst>
                              <p:cond delay="18000"/>
                            </p:stCondLst>
                            <p:childTnLst>
                              <p:par>
                                <p:cTn id="149" presetID="10" presetClass="entr" presetSubtype="0" fill="hold" nodeType="afterEffect">
                                  <p:stCondLst>
                                    <p:cond delay="0"/>
                                  </p:stCondLst>
                                  <p:childTnLst>
                                    <p:set>
                                      <p:cBhvr>
                                        <p:cTn id="150" dur="1" fill="hold">
                                          <p:stCondLst>
                                            <p:cond delay="0"/>
                                          </p:stCondLst>
                                        </p:cTn>
                                        <p:tgtEl>
                                          <p:spTgt spid="298">
                                            <p:txEl>
                                              <p:charRg st="1" end="1"/>
                                            </p:txEl>
                                          </p:spTgt>
                                        </p:tgtEl>
                                        <p:attrNameLst>
                                          <p:attrName>style.visibility</p:attrName>
                                        </p:attrNameLst>
                                      </p:cBhvr>
                                      <p:to>
                                        <p:strVal val="visible"/>
                                      </p:to>
                                    </p:set>
                                    <p:animEffect transition="in" filter="fade">
                                      <p:cBhvr>
                                        <p:cTn id="151" dur="500"/>
                                        <p:tgtEl>
                                          <p:spTgt spid="298">
                                            <p:txEl>
                                              <p:charRg st="1" end="1"/>
                                            </p:txEl>
                                          </p:spTgt>
                                        </p:tgtEl>
                                      </p:cBhvr>
                                    </p:animEffect>
                                  </p:childTnLst>
                                </p:cTn>
                              </p:par>
                            </p:childTnLst>
                          </p:cTn>
                        </p:par>
                        <p:par>
                          <p:cTn id="152" fill="hold">
                            <p:stCondLst>
                              <p:cond delay="18500"/>
                            </p:stCondLst>
                            <p:childTnLst>
                              <p:par>
                                <p:cTn id="153" presetID="10" presetClass="entr" presetSubtype="0" fill="hold" nodeType="afterEffect">
                                  <p:stCondLst>
                                    <p:cond delay="0"/>
                                  </p:stCondLst>
                                  <p:childTnLst>
                                    <p:set>
                                      <p:cBhvr>
                                        <p:cTn id="154" dur="1" fill="hold">
                                          <p:stCondLst>
                                            <p:cond delay="0"/>
                                          </p:stCondLst>
                                        </p:cTn>
                                        <p:tgtEl>
                                          <p:spTgt spid="298">
                                            <p:txEl>
                                              <p:charRg st="1" end="1"/>
                                            </p:txEl>
                                          </p:spTgt>
                                        </p:tgtEl>
                                        <p:attrNameLst>
                                          <p:attrName>style.visibility</p:attrName>
                                        </p:attrNameLst>
                                      </p:cBhvr>
                                      <p:to>
                                        <p:strVal val="visible"/>
                                      </p:to>
                                    </p:set>
                                    <p:animEffect transition="in" filter="fade">
                                      <p:cBhvr>
                                        <p:cTn id="155" dur="500"/>
                                        <p:tgtEl>
                                          <p:spTgt spid="298">
                                            <p:txEl>
                                              <p:charRg st="1" end="1"/>
                                            </p:txEl>
                                          </p:spTgt>
                                        </p:tgtEl>
                                      </p:cBhvr>
                                    </p:animEffect>
                                  </p:childTnLst>
                                </p:cTn>
                              </p:par>
                            </p:childTnLst>
                          </p:cTn>
                        </p:par>
                        <p:par>
                          <p:cTn id="156" fill="hold">
                            <p:stCondLst>
                              <p:cond delay="19000"/>
                            </p:stCondLst>
                            <p:childTnLst>
                              <p:par>
                                <p:cTn id="157" presetID="10" presetClass="entr" presetSubtype="0" fill="hold" nodeType="afterEffect">
                                  <p:stCondLst>
                                    <p:cond delay="0"/>
                                  </p:stCondLst>
                                  <p:childTnLst>
                                    <p:set>
                                      <p:cBhvr>
                                        <p:cTn id="158" dur="1" fill="hold">
                                          <p:stCondLst>
                                            <p:cond delay="0"/>
                                          </p:stCondLst>
                                        </p:cTn>
                                        <p:tgtEl>
                                          <p:spTgt spid="298">
                                            <p:txEl>
                                              <p:charRg st="1" end="1"/>
                                            </p:txEl>
                                          </p:spTgt>
                                        </p:tgtEl>
                                        <p:attrNameLst>
                                          <p:attrName>style.visibility</p:attrName>
                                        </p:attrNameLst>
                                      </p:cBhvr>
                                      <p:to>
                                        <p:strVal val="visible"/>
                                      </p:to>
                                    </p:set>
                                    <p:animEffect transition="in" filter="fade">
                                      <p:cBhvr>
                                        <p:cTn id="159" dur="500"/>
                                        <p:tgtEl>
                                          <p:spTgt spid="298">
                                            <p:txEl>
                                              <p:charRg st="1" end="1"/>
                                            </p:txEl>
                                          </p:spTgt>
                                        </p:tgtEl>
                                      </p:cBhvr>
                                    </p:animEffect>
                                  </p:childTnLst>
                                </p:cTn>
                              </p:par>
                            </p:childTnLst>
                          </p:cTn>
                        </p:par>
                        <p:par>
                          <p:cTn id="160" fill="hold">
                            <p:stCondLst>
                              <p:cond delay="19500"/>
                            </p:stCondLst>
                            <p:childTnLst>
                              <p:par>
                                <p:cTn id="161" presetID="10" presetClass="entr" presetSubtype="0" fill="hold" nodeType="afterEffect">
                                  <p:stCondLst>
                                    <p:cond delay="0"/>
                                  </p:stCondLst>
                                  <p:childTnLst>
                                    <p:set>
                                      <p:cBhvr>
                                        <p:cTn id="162" dur="1" fill="hold">
                                          <p:stCondLst>
                                            <p:cond delay="0"/>
                                          </p:stCondLst>
                                        </p:cTn>
                                        <p:tgtEl>
                                          <p:spTgt spid="298">
                                            <p:txEl>
                                              <p:charRg st="1" end="1"/>
                                            </p:txEl>
                                          </p:spTgt>
                                        </p:tgtEl>
                                        <p:attrNameLst>
                                          <p:attrName>style.visibility</p:attrName>
                                        </p:attrNameLst>
                                      </p:cBhvr>
                                      <p:to>
                                        <p:strVal val="visible"/>
                                      </p:to>
                                    </p:set>
                                    <p:animEffect transition="in" filter="fade">
                                      <p:cBhvr>
                                        <p:cTn id="163" dur="500"/>
                                        <p:tgtEl>
                                          <p:spTgt spid="298">
                                            <p:txEl>
                                              <p:charRg st="1" end="1"/>
                                            </p:txEl>
                                          </p:spTgt>
                                        </p:tgtEl>
                                      </p:cBhvr>
                                    </p:animEffect>
                                  </p:childTnLst>
                                </p:cTn>
                              </p:par>
                            </p:childTnLst>
                          </p:cTn>
                        </p:par>
                        <p:par>
                          <p:cTn id="164" fill="hold">
                            <p:stCondLst>
                              <p:cond delay="20000"/>
                            </p:stCondLst>
                            <p:childTnLst>
                              <p:par>
                                <p:cTn id="165" presetID="10" presetClass="entr" presetSubtype="0" fill="hold" nodeType="afterEffect">
                                  <p:stCondLst>
                                    <p:cond delay="0"/>
                                  </p:stCondLst>
                                  <p:childTnLst>
                                    <p:set>
                                      <p:cBhvr>
                                        <p:cTn id="166" dur="1" fill="hold">
                                          <p:stCondLst>
                                            <p:cond delay="0"/>
                                          </p:stCondLst>
                                        </p:cTn>
                                        <p:tgtEl>
                                          <p:spTgt spid="298">
                                            <p:txEl>
                                              <p:charRg st="1" end="1"/>
                                            </p:txEl>
                                          </p:spTgt>
                                        </p:tgtEl>
                                        <p:attrNameLst>
                                          <p:attrName>style.visibility</p:attrName>
                                        </p:attrNameLst>
                                      </p:cBhvr>
                                      <p:to>
                                        <p:strVal val="visible"/>
                                      </p:to>
                                    </p:set>
                                    <p:animEffect transition="in" filter="fade">
                                      <p:cBhvr>
                                        <p:cTn id="167" dur="500"/>
                                        <p:tgtEl>
                                          <p:spTgt spid="298">
                                            <p:txEl>
                                              <p:charRg st="1" end="1"/>
                                            </p:txEl>
                                          </p:spTgt>
                                        </p:tgtEl>
                                      </p:cBhvr>
                                    </p:animEffect>
                                  </p:childTnLst>
                                </p:cTn>
                              </p:par>
                            </p:childTnLst>
                          </p:cTn>
                        </p:par>
                        <p:par>
                          <p:cTn id="168" fill="hold">
                            <p:stCondLst>
                              <p:cond delay="20500"/>
                            </p:stCondLst>
                            <p:childTnLst>
                              <p:par>
                                <p:cTn id="169" presetID="10" presetClass="entr" presetSubtype="0" fill="hold" nodeType="afterEffect">
                                  <p:stCondLst>
                                    <p:cond delay="0"/>
                                  </p:stCondLst>
                                  <p:childTnLst>
                                    <p:set>
                                      <p:cBhvr>
                                        <p:cTn id="170" dur="1" fill="hold">
                                          <p:stCondLst>
                                            <p:cond delay="0"/>
                                          </p:stCondLst>
                                        </p:cTn>
                                        <p:tgtEl>
                                          <p:spTgt spid="298">
                                            <p:txEl>
                                              <p:charRg st="1" end="1"/>
                                            </p:txEl>
                                          </p:spTgt>
                                        </p:tgtEl>
                                        <p:attrNameLst>
                                          <p:attrName>style.visibility</p:attrName>
                                        </p:attrNameLst>
                                      </p:cBhvr>
                                      <p:to>
                                        <p:strVal val="visible"/>
                                      </p:to>
                                    </p:set>
                                    <p:animEffect transition="in" filter="fade">
                                      <p:cBhvr>
                                        <p:cTn id="171" dur="500"/>
                                        <p:tgtEl>
                                          <p:spTgt spid="298">
                                            <p:txEl>
                                              <p:charRg st="1" end="1"/>
                                            </p:txEl>
                                          </p:spTgt>
                                        </p:tgtEl>
                                      </p:cBhvr>
                                    </p:animEffect>
                                  </p:childTnLst>
                                </p:cTn>
                              </p:par>
                            </p:childTnLst>
                          </p:cTn>
                        </p:par>
                        <p:par>
                          <p:cTn id="172" fill="hold">
                            <p:stCondLst>
                              <p:cond delay="21000"/>
                            </p:stCondLst>
                            <p:childTnLst>
                              <p:par>
                                <p:cTn id="173" presetID="10" presetClass="entr" presetSubtype="0" fill="hold" nodeType="afterEffect">
                                  <p:stCondLst>
                                    <p:cond delay="0"/>
                                  </p:stCondLst>
                                  <p:childTnLst>
                                    <p:set>
                                      <p:cBhvr>
                                        <p:cTn id="174" dur="1" fill="hold">
                                          <p:stCondLst>
                                            <p:cond delay="0"/>
                                          </p:stCondLst>
                                        </p:cTn>
                                        <p:tgtEl>
                                          <p:spTgt spid="298">
                                            <p:txEl>
                                              <p:charRg st="1" end="1"/>
                                            </p:txEl>
                                          </p:spTgt>
                                        </p:tgtEl>
                                        <p:attrNameLst>
                                          <p:attrName>style.visibility</p:attrName>
                                        </p:attrNameLst>
                                      </p:cBhvr>
                                      <p:to>
                                        <p:strVal val="visible"/>
                                      </p:to>
                                    </p:set>
                                    <p:animEffect transition="in" filter="fade">
                                      <p:cBhvr>
                                        <p:cTn id="175" dur="500"/>
                                        <p:tgtEl>
                                          <p:spTgt spid="298">
                                            <p:txEl>
                                              <p:charRg st="1" end="1"/>
                                            </p:txEl>
                                          </p:spTgt>
                                        </p:tgtEl>
                                      </p:cBhvr>
                                    </p:animEffect>
                                  </p:childTnLst>
                                </p:cTn>
                              </p:par>
                            </p:childTnLst>
                          </p:cTn>
                        </p:par>
                        <p:par>
                          <p:cTn id="176" fill="hold">
                            <p:stCondLst>
                              <p:cond delay="21500"/>
                            </p:stCondLst>
                            <p:childTnLst>
                              <p:par>
                                <p:cTn id="177" presetID="10" presetClass="entr" presetSubtype="0" fill="hold" nodeType="afterEffect">
                                  <p:stCondLst>
                                    <p:cond delay="0"/>
                                  </p:stCondLst>
                                  <p:childTnLst>
                                    <p:set>
                                      <p:cBhvr>
                                        <p:cTn id="178" dur="1" fill="hold">
                                          <p:stCondLst>
                                            <p:cond delay="0"/>
                                          </p:stCondLst>
                                        </p:cTn>
                                        <p:tgtEl>
                                          <p:spTgt spid="299">
                                            <p:txEl>
                                              <p:pRg st="0" end="0"/>
                                            </p:txEl>
                                          </p:spTgt>
                                        </p:tgtEl>
                                        <p:attrNameLst>
                                          <p:attrName>style.visibility</p:attrName>
                                        </p:attrNameLst>
                                      </p:cBhvr>
                                      <p:to>
                                        <p:strVal val="visible"/>
                                      </p:to>
                                    </p:set>
                                    <p:animEffect transition="in" filter="fade">
                                      <p:cBhvr>
                                        <p:cTn id="179" dur="500"/>
                                        <p:tgtEl>
                                          <p:spTgt spid="299">
                                            <p:txEl>
                                              <p:pRg st="0" end="0"/>
                                            </p:txEl>
                                          </p:spTgt>
                                        </p:tgtEl>
                                      </p:cBhvr>
                                    </p:animEffect>
                                  </p:childTnLst>
                                </p:cTn>
                              </p:par>
                            </p:childTnLst>
                          </p:cTn>
                        </p:par>
                        <p:par>
                          <p:cTn id="180" fill="hold">
                            <p:stCondLst>
                              <p:cond delay="22000"/>
                            </p:stCondLst>
                            <p:childTnLst>
                              <p:par>
                                <p:cTn id="181" presetID="10" presetClass="entr" presetSubtype="0" fill="hold" nodeType="afterEffect">
                                  <p:stCondLst>
                                    <p:cond delay="0"/>
                                  </p:stCondLst>
                                  <p:childTnLst>
                                    <p:set>
                                      <p:cBhvr>
                                        <p:cTn id="182" dur="1" fill="hold">
                                          <p:stCondLst>
                                            <p:cond delay="0"/>
                                          </p:stCondLst>
                                        </p:cTn>
                                        <p:tgtEl>
                                          <p:spTgt spid="299">
                                            <p:txEl>
                                              <p:charRg st="1" end="1"/>
                                            </p:txEl>
                                          </p:spTgt>
                                        </p:tgtEl>
                                        <p:attrNameLst>
                                          <p:attrName>style.visibility</p:attrName>
                                        </p:attrNameLst>
                                      </p:cBhvr>
                                      <p:to>
                                        <p:strVal val="visible"/>
                                      </p:to>
                                    </p:set>
                                    <p:animEffect transition="in" filter="fade">
                                      <p:cBhvr>
                                        <p:cTn id="183" dur="500"/>
                                        <p:tgtEl>
                                          <p:spTgt spid="299">
                                            <p:txEl>
                                              <p:charRg st="1" end="1"/>
                                            </p:txEl>
                                          </p:spTgt>
                                        </p:tgtEl>
                                      </p:cBhvr>
                                    </p:animEffect>
                                  </p:childTnLst>
                                </p:cTn>
                              </p:par>
                            </p:childTnLst>
                          </p:cTn>
                        </p:par>
                        <p:par>
                          <p:cTn id="184" fill="hold">
                            <p:stCondLst>
                              <p:cond delay="22500"/>
                            </p:stCondLst>
                            <p:childTnLst>
                              <p:par>
                                <p:cTn id="185" presetID="10" presetClass="entr" presetSubtype="0" fill="hold" nodeType="afterEffect">
                                  <p:stCondLst>
                                    <p:cond delay="0"/>
                                  </p:stCondLst>
                                  <p:childTnLst>
                                    <p:set>
                                      <p:cBhvr>
                                        <p:cTn id="186" dur="1" fill="hold">
                                          <p:stCondLst>
                                            <p:cond delay="0"/>
                                          </p:stCondLst>
                                        </p:cTn>
                                        <p:tgtEl>
                                          <p:spTgt spid="299">
                                            <p:txEl>
                                              <p:charRg st="1" end="1"/>
                                            </p:txEl>
                                          </p:spTgt>
                                        </p:tgtEl>
                                        <p:attrNameLst>
                                          <p:attrName>style.visibility</p:attrName>
                                        </p:attrNameLst>
                                      </p:cBhvr>
                                      <p:to>
                                        <p:strVal val="visible"/>
                                      </p:to>
                                    </p:set>
                                    <p:animEffect transition="in" filter="fade">
                                      <p:cBhvr>
                                        <p:cTn id="187" dur="500"/>
                                        <p:tgtEl>
                                          <p:spTgt spid="299">
                                            <p:txEl>
                                              <p:charRg st="1" end="1"/>
                                            </p:txEl>
                                          </p:spTgt>
                                        </p:tgtEl>
                                      </p:cBhvr>
                                    </p:animEffect>
                                  </p:childTnLst>
                                </p:cTn>
                              </p:par>
                            </p:childTnLst>
                          </p:cTn>
                        </p:par>
                        <p:par>
                          <p:cTn id="188" fill="hold">
                            <p:stCondLst>
                              <p:cond delay="23000"/>
                            </p:stCondLst>
                            <p:childTnLst>
                              <p:par>
                                <p:cTn id="189" presetID="10" presetClass="entr" presetSubtype="0" fill="hold" nodeType="afterEffect">
                                  <p:stCondLst>
                                    <p:cond delay="0"/>
                                  </p:stCondLst>
                                  <p:childTnLst>
                                    <p:set>
                                      <p:cBhvr>
                                        <p:cTn id="190" dur="1" fill="hold">
                                          <p:stCondLst>
                                            <p:cond delay="0"/>
                                          </p:stCondLst>
                                        </p:cTn>
                                        <p:tgtEl>
                                          <p:spTgt spid="299">
                                            <p:txEl>
                                              <p:charRg st="1" end="1"/>
                                            </p:txEl>
                                          </p:spTgt>
                                        </p:tgtEl>
                                        <p:attrNameLst>
                                          <p:attrName>style.visibility</p:attrName>
                                        </p:attrNameLst>
                                      </p:cBhvr>
                                      <p:to>
                                        <p:strVal val="visible"/>
                                      </p:to>
                                    </p:set>
                                    <p:animEffect transition="in" filter="fade">
                                      <p:cBhvr>
                                        <p:cTn id="191" dur="500"/>
                                        <p:tgtEl>
                                          <p:spTgt spid="299">
                                            <p:txEl>
                                              <p:charRg st="1" end="1"/>
                                            </p:txEl>
                                          </p:spTgt>
                                        </p:tgtEl>
                                      </p:cBhvr>
                                    </p:animEffect>
                                  </p:childTnLst>
                                </p:cTn>
                              </p:par>
                            </p:childTnLst>
                          </p:cTn>
                        </p:par>
                        <p:par>
                          <p:cTn id="192" fill="hold">
                            <p:stCondLst>
                              <p:cond delay="23500"/>
                            </p:stCondLst>
                            <p:childTnLst>
                              <p:par>
                                <p:cTn id="193" presetID="10" presetClass="entr" presetSubtype="0" fill="hold" nodeType="afterEffect">
                                  <p:stCondLst>
                                    <p:cond delay="0"/>
                                  </p:stCondLst>
                                  <p:childTnLst>
                                    <p:set>
                                      <p:cBhvr>
                                        <p:cTn id="194" dur="1" fill="hold">
                                          <p:stCondLst>
                                            <p:cond delay="0"/>
                                          </p:stCondLst>
                                        </p:cTn>
                                        <p:tgtEl>
                                          <p:spTgt spid="299">
                                            <p:txEl>
                                              <p:charRg st="1" end="1"/>
                                            </p:txEl>
                                          </p:spTgt>
                                        </p:tgtEl>
                                        <p:attrNameLst>
                                          <p:attrName>style.visibility</p:attrName>
                                        </p:attrNameLst>
                                      </p:cBhvr>
                                      <p:to>
                                        <p:strVal val="visible"/>
                                      </p:to>
                                    </p:set>
                                    <p:animEffect transition="in" filter="fade">
                                      <p:cBhvr>
                                        <p:cTn id="195" dur="500"/>
                                        <p:tgtEl>
                                          <p:spTgt spid="299">
                                            <p:txEl>
                                              <p:charRg st="1" end="1"/>
                                            </p:txEl>
                                          </p:spTgt>
                                        </p:tgtEl>
                                      </p:cBhvr>
                                    </p:animEffect>
                                  </p:childTnLst>
                                </p:cTn>
                              </p:par>
                            </p:childTnLst>
                          </p:cTn>
                        </p:par>
                        <p:par>
                          <p:cTn id="196" fill="hold">
                            <p:stCondLst>
                              <p:cond delay="24000"/>
                            </p:stCondLst>
                            <p:childTnLst>
                              <p:par>
                                <p:cTn id="197" presetID="10" presetClass="entr" presetSubtype="0" fill="hold" nodeType="afterEffect">
                                  <p:stCondLst>
                                    <p:cond delay="0"/>
                                  </p:stCondLst>
                                  <p:childTnLst>
                                    <p:set>
                                      <p:cBhvr>
                                        <p:cTn id="198" dur="1" fill="hold">
                                          <p:stCondLst>
                                            <p:cond delay="0"/>
                                          </p:stCondLst>
                                        </p:cTn>
                                        <p:tgtEl>
                                          <p:spTgt spid="299">
                                            <p:txEl>
                                              <p:charRg st="1" end="1"/>
                                            </p:txEl>
                                          </p:spTgt>
                                        </p:tgtEl>
                                        <p:attrNameLst>
                                          <p:attrName>style.visibility</p:attrName>
                                        </p:attrNameLst>
                                      </p:cBhvr>
                                      <p:to>
                                        <p:strVal val="visible"/>
                                      </p:to>
                                    </p:set>
                                    <p:animEffect transition="in" filter="fade">
                                      <p:cBhvr>
                                        <p:cTn id="199" dur="500"/>
                                        <p:tgtEl>
                                          <p:spTgt spid="299">
                                            <p:txEl>
                                              <p:charRg st="1" end="1"/>
                                            </p:txEl>
                                          </p:spTgt>
                                        </p:tgtEl>
                                      </p:cBhvr>
                                    </p:animEffect>
                                  </p:childTnLst>
                                </p:cTn>
                              </p:par>
                            </p:childTnLst>
                          </p:cTn>
                        </p:par>
                        <p:par>
                          <p:cTn id="200" fill="hold">
                            <p:stCondLst>
                              <p:cond delay="24500"/>
                            </p:stCondLst>
                            <p:childTnLst>
                              <p:par>
                                <p:cTn id="201" presetID="10" presetClass="entr" presetSubtype="0" fill="hold" nodeType="afterEffect">
                                  <p:stCondLst>
                                    <p:cond delay="0"/>
                                  </p:stCondLst>
                                  <p:childTnLst>
                                    <p:set>
                                      <p:cBhvr>
                                        <p:cTn id="202" dur="1" fill="hold">
                                          <p:stCondLst>
                                            <p:cond delay="0"/>
                                          </p:stCondLst>
                                        </p:cTn>
                                        <p:tgtEl>
                                          <p:spTgt spid="299">
                                            <p:txEl>
                                              <p:charRg st="1" end="1"/>
                                            </p:txEl>
                                          </p:spTgt>
                                        </p:tgtEl>
                                        <p:attrNameLst>
                                          <p:attrName>style.visibility</p:attrName>
                                        </p:attrNameLst>
                                      </p:cBhvr>
                                      <p:to>
                                        <p:strVal val="visible"/>
                                      </p:to>
                                    </p:set>
                                    <p:animEffect transition="in" filter="fade">
                                      <p:cBhvr>
                                        <p:cTn id="203" dur="500"/>
                                        <p:tgtEl>
                                          <p:spTgt spid="299">
                                            <p:txEl>
                                              <p:charRg st="1" end="1"/>
                                            </p:txEl>
                                          </p:spTgt>
                                        </p:tgtEl>
                                      </p:cBhvr>
                                    </p:animEffect>
                                  </p:childTnLst>
                                </p:cTn>
                              </p:par>
                            </p:childTnLst>
                          </p:cTn>
                        </p:par>
                        <p:par>
                          <p:cTn id="204" fill="hold">
                            <p:stCondLst>
                              <p:cond delay="25000"/>
                            </p:stCondLst>
                            <p:childTnLst>
                              <p:par>
                                <p:cTn id="205" presetID="10" presetClass="entr" presetSubtype="0" fill="hold" nodeType="afterEffect">
                                  <p:stCondLst>
                                    <p:cond delay="0"/>
                                  </p:stCondLst>
                                  <p:childTnLst>
                                    <p:set>
                                      <p:cBhvr>
                                        <p:cTn id="206" dur="1" fill="hold">
                                          <p:stCondLst>
                                            <p:cond delay="0"/>
                                          </p:stCondLst>
                                        </p:cTn>
                                        <p:tgtEl>
                                          <p:spTgt spid="299">
                                            <p:txEl>
                                              <p:charRg st="1" end="1"/>
                                            </p:txEl>
                                          </p:spTgt>
                                        </p:tgtEl>
                                        <p:attrNameLst>
                                          <p:attrName>style.visibility</p:attrName>
                                        </p:attrNameLst>
                                      </p:cBhvr>
                                      <p:to>
                                        <p:strVal val="visible"/>
                                      </p:to>
                                    </p:set>
                                    <p:animEffect transition="in" filter="fade">
                                      <p:cBhvr>
                                        <p:cTn id="207" dur="500"/>
                                        <p:tgtEl>
                                          <p:spTgt spid="299">
                                            <p:txEl>
                                              <p:charRg st="1" end="1"/>
                                            </p:txEl>
                                          </p:spTgt>
                                        </p:tgtEl>
                                      </p:cBhvr>
                                    </p:animEffect>
                                  </p:childTnLst>
                                </p:cTn>
                              </p:par>
                            </p:childTnLst>
                          </p:cTn>
                        </p:par>
                        <p:par>
                          <p:cTn id="208" fill="hold">
                            <p:stCondLst>
                              <p:cond delay="25500"/>
                            </p:stCondLst>
                            <p:childTnLst>
                              <p:par>
                                <p:cTn id="209" presetID="10" presetClass="entr" presetSubtype="0" fill="hold" nodeType="afterEffect">
                                  <p:stCondLst>
                                    <p:cond delay="0"/>
                                  </p:stCondLst>
                                  <p:childTnLst>
                                    <p:set>
                                      <p:cBhvr>
                                        <p:cTn id="210" dur="1" fill="hold">
                                          <p:stCondLst>
                                            <p:cond delay="0"/>
                                          </p:stCondLst>
                                        </p:cTn>
                                        <p:tgtEl>
                                          <p:spTgt spid="299">
                                            <p:txEl>
                                              <p:charRg st="1" end="1"/>
                                            </p:txEl>
                                          </p:spTgt>
                                        </p:tgtEl>
                                        <p:attrNameLst>
                                          <p:attrName>style.visibility</p:attrName>
                                        </p:attrNameLst>
                                      </p:cBhvr>
                                      <p:to>
                                        <p:strVal val="visible"/>
                                      </p:to>
                                    </p:set>
                                    <p:animEffect transition="in" filter="fade">
                                      <p:cBhvr>
                                        <p:cTn id="211" dur="500"/>
                                        <p:tgtEl>
                                          <p:spTgt spid="299">
                                            <p:txEl>
                                              <p:charRg st="1" end="1"/>
                                            </p:txEl>
                                          </p:spTgt>
                                        </p:tgtEl>
                                      </p:cBhvr>
                                    </p:animEffect>
                                  </p:childTnLst>
                                </p:cTn>
                              </p:par>
                            </p:childTnLst>
                          </p:cTn>
                        </p:par>
                        <p:par>
                          <p:cTn id="212" fill="hold">
                            <p:stCondLst>
                              <p:cond delay="26000"/>
                            </p:stCondLst>
                            <p:childTnLst>
                              <p:par>
                                <p:cTn id="213" presetID="10" presetClass="entr" presetSubtype="0" fill="hold" nodeType="afterEffect">
                                  <p:stCondLst>
                                    <p:cond delay="0"/>
                                  </p:stCondLst>
                                  <p:childTnLst>
                                    <p:set>
                                      <p:cBhvr>
                                        <p:cTn id="214" dur="1" fill="hold">
                                          <p:stCondLst>
                                            <p:cond delay="0"/>
                                          </p:stCondLst>
                                        </p:cTn>
                                        <p:tgtEl>
                                          <p:spTgt spid="301"/>
                                        </p:tgtEl>
                                        <p:attrNameLst>
                                          <p:attrName>style.visibility</p:attrName>
                                        </p:attrNameLst>
                                      </p:cBhvr>
                                      <p:to>
                                        <p:strVal val="visible"/>
                                      </p:to>
                                    </p:set>
                                    <p:animEffect transition="in" filter="fade">
                                      <p:cBhvr>
                                        <p:cTn id="215" dur="500"/>
                                        <p:tgtEl>
                                          <p:spTgt spid="301"/>
                                        </p:tgtEl>
                                      </p:cBhvr>
                                    </p:animEffect>
                                  </p:childTnLst>
                                </p:cTn>
                              </p:par>
                            </p:childTnLst>
                          </p:cTn>
                        </p:par>
                        <p:par>
                          <p:cTn id="216" fill="hold">
                            <p:stCondLst>
                              <p:cond delay="26500"/>
                            </p:stCondLst>
                            <p:childTnLst>
                              <p:par>
                                <p:cTn id="217" presetID="10" presetClass="entr" presetSubtype="0" fill="hold" nodeType="afterEffect">
                                  <p:stCondLst>
                                    <p:cond delay="0"/>
                                  </p:stCondLst>
                                  <p:childTnLst>
                                    <p:set>
                                      <p:cBhvr>
                                        <p:cTn id="218" dur="1" fill="hold">
                                          <p:stCondLst>
                                            <p:cond delay="0"/>
                                          </p:stCondLst>
                                        </p:cTn>
                                        <p:tgtEl>
                                          <p:spTgt spid="302"/>
                                        </p:tgtEl>
                                        <p:attrNameLst>
                                          <p:attrName>style.visibility</p:attrName>
                                        </p:attrNameLst>
                                      </p:cBhvr>
                                      <p:to>
                                        <p:strVal val="visible"/>
                                      </p:to>
                                    </p:set>
                                    <p:animEffect transition="in" filter="fade">
                                      <p:cBhvr>
                                        <p:cTn id="219" dur="500"/>
                                        <p:tgtEl>
                                          <p:spTgt spid="302"/>
                                        </p:tgtEl>
                                      </p:cBhvr>
                                    </p:animEffect>
                                  </p:childTnLst>
                                </p:cTn>
                              </p:par>
                            </p:childTnLst>
                          </p:cTn>
                        </p:par>
                        <p:par>
                          <p:cTn id="220" fill="hold">
                            <p:stCondLst>
                              <p:cond delay="27000"/>
                            </p:stCondLst>
                            <p:childTnLst>
                              <p:par>
                                <p:cTn id="221" presetID="10" presetClass="entr" presetSubtype="0" fill="hold" nodeType="afterEffect">
                                  <p:stCondLst>
                                    <p:cond delay="0"/>
                                  </p:stCondLst>
                                  <p:childTnLst>
                                    <p:set>
                                      <p:cBhvr>
                                        <p:cTn id="222" dur="1" fill="hold">
                                          <p:stCondLst>
                                            <p:cond delay="0"/>
                                          </p:stCondLst>
                                        </p:cTn>
                                        <p:tgtEl>
                                          <p:spTgt spid="300"/>
                                        </p:tgtEl>
                                        <p:attrNameLst>
                                          <p:attrName>style.visibility</p:attrName>
                                        </p:attrNameLst>
                                      </p:cBhvr>
                                      <p:to>
                                        <p:strVal val="visible"/>
                                      </p:to>
                                    </p:set>
                                    <p:animEffect transition="in" filter="fade">
                                      <p:cBhvr>
                                        <p:cTn id="223" dur="500"/>
                                        <p:tgtEl>
                                          <p:spTgt spid="300"/>
                                        </p:tgtEl>
                                      </p:cBhvr>
                                    </p:animEffect>
                                  </p:childTnLst>
                                </p:cTn>
                              </p:par>
                            </p:childTnLst>
                          </p:cTn>
                        </p:par>
                        <p:par>
                          <p:cTn id="224" fill="hold">
                            <p:stCondLst>
                              <p:cond delay="27500"/>
                            </p:stCondLst>
                            <p:childTnLst>
                              <p:par>
                                <p:cTn id="225" presetID="10" presetClass="entr" presetSubtype="0" fill="hold" nodeType="afterEffect">
                                  <p:stCondLst>
                                    <p:cond delay="0"/>
                                  </p:stCondLst>
                                  <p:childTnLst>
                                    <p:set>
                                      <p:cBhvr>
                                        <p:cTn id="226" dur="1" fill="hold">
                                          <p:stCondLst>
                                            <p:cond delay="0"/>
                                          </p:stCondLst>
                                        </p:cTn>
                                        <p:tgtEl>
                                          <p:spTgt spid="303">
                                            <p:txEl>
                                              <p:pRg st="0" end="0"/>
                                            </p:txEl>
                                          </p:spTgt>
                                        </p:tgtEl>
                                        <p:attrNameLst>
                                          <p:attrName>style.visibility</p:attrName>
                                        </p:attrNameLst>
                                      </p:cBhvr>
                                      <p:to>
                                        <p:strVal val="visible"/>
                                      </p:to>
                                    </p:set>
                                    <p:animEffect transition="in" filter="fade">
                                      <p:cBhvr>
                                        <p:cTn id="227" dur="500"/>
                                        <p:tgtEl>
                                          <p:spTgt spid="303">
                                            <p:txEl>
                                              <p:pRg st="0" end="0"/>
                                            </p:txEl>
                                          </p:spTgt>
                                        </p:tgtEl>
                                      </p:cBhvr>
                                    </p:animEffect>
                                  </p:childTnLst>
                                </p:cTn>
                              </p:par>
                            </p:childTnLst>
                          </p:cTn>
                        </p:par>
                        <p:par>
                          <p:cTn id="228" fill="hold">
                            <p:stCondLst>
                              <p:cond delay="28000"/>
                            </p:stCondLst>
                            <p:childTnLst>
                              <p:par>
                                <p:cTn id="229" presetID="10" presetClass="entr" presetSubtype="0" fill="hold" nodeType="afterEffect">
                                  <p:stCondLst>
                                    <p:cond delay="0"/>
                                  </p:stCondLst>
                                  <p:childTnLst>
                                    <p:set>
                                      <p:cBhvr>
                                        <p:cTn id="230" dur="1" fill="hold">
                                          <p:stCondLst>
                                            <p:cond delay="0"/>
                                          </p:stCondLst>
                                        </p:cTn>
                                        <p:tgtEl>
                                          <p:spTgt spid="303">
                                            <p:txEl>
                                              <p:charRg st="1" end="1"/>
                                            </p:txEl>
                                          </p:spTgt>
                                        </p:tgtEl>
                                        <p:attrNameLst>
                                          <p:attrName>style.visibility</p:attrName>
                                        </p:attrNameLst>
                                      </p:cBhvr>
                                      <p:to>
                                        <p:strVal val="visible"/>
                                      </p:to>
                                    </p:set>
                                    <p:animEffect transition="in" filter="fade">
                                      <p:cBhvr>
                                        <p:cTn id="231" dur="500"/>
                                        <p:tgtEl>
                                          <p:spTgt spid="303">
                                            <p:txEl>
                                              <p:charRg st="1" end="1"/>
                                            </p:txEl>
                                          </p:spTgt>
                                        </p:tgtEl>
                                      </p:cBhvr>
                                    </p:animEffect>
                                  </p:childTnLst>
                                </p:cTn>
                              </p:par>
                            </p:childTnLst>
                          </p:cTn>
                        </p:par>
                        <p:par>
                          <p:cTn id="232" fill="hold">
                            <p:stCondLst>
                              <p:cond delay="28500"/>
                            </p:stCondLst>
                            <p:childTnLst>
                              <p:par>
                                <p:cTn id="233" presetID="10" presetClass="entr" presetSubtype="0" fill="hold" nodeType="afterEffect">
                                  <p:stCondLst>
                                    <p:cond delay="0"/>
                                  </p:stCondLst>
                                  <p:childTnLst>
                                    <p:set>
                                      <p:cBhvr>
                                        <p:cTn id="234" dur="1" fill="hold">
                                          <p:stCondLst>
                                            <p:cond delay="0"/>
                                          </p:stCondLst>
                                        </p:cTn>
                                        <p:tgtEl>
                                          <p:spTgt spid="303">
                                            <p:txEl>
                                              <p:charRg st="1" end="1"/>
                                            </p:txEl>
                                          </p:spTgt>
                                        </p:tgtEl>
                                        <p:attrNameLst>
                                          <p:attrName>style.visibility</p:attrName>
                                        </p:attrNameLst>
                                      </p:cBhvr>
                                      <p:to>
                                        <p:strVal val="visible"/>
                                      </p:to>
                                    </p:set>
                                    <p:animEffect transition="in" filter="fade">
                                      <p:cBhvr>
                                        <p:cTn id="235" dur="500"/>
                                        <p:tgtEl>
                                          <p:spTgt spid="303">
                                            <p:txEl>
                                              <p:charRg st="1" end="1"/>
                                            </p:txEl>
                                          </p:spTgt>
                                        </p:tgtEl>
                                      </p:cBhvr>
                                    </p:animEffect>
                                  </p:childTnLst>
                                </p:cTn>
                              </p:par>
                            </p:childTnLst>
                          </p:cTn>
                        </p:par>
                        <p:par>
                          <p:cTn id="236" fill="hold">
                            <p:stCondLst>
                              <p:cond delay="29000"/>
                            </p:stCondLst>
                            <p:childTnLst>
                              <p:par>
                                <p:cTn id="237" presetID="10" presetClass="entr" presetSubtype="0" fill="hold" nodeType="afterEffect">
                                  <p:stCondLst>
                                    <p:cond delay="0"/>
                                  </p:stCondLst>
                                  <p:childTnLst>
                                    <p:set>
                                      <p:cBhvr>
                                        <p:cTn id="238" dur="1" fill="hold">
                                          <p:stCondLst>
                                            <p:cond delay="0"/>
                                          </p:stCondLst>
                                        </p:cTn>
                                        <p:tgtEl>
                                          <p:spTgt spid="303">
                                            <p:txEl>
                                              <p:charRg st="1" end="1"/>
                                            </p:txEl>
                                          </p:spTgt>
                                        </p:tgtEl>
                                        <p:attrNameLst>
                                          <p:attrName>style.visibility</p:attrName>
                                        </p:attrNameLst>
                                      </p:cBhvr>
                                      <p:to>
                                        <p:strVal val="visible"/>
                                      </p:to>
                                    </p:set>
                                    <p:animEffect transition="in" filter="fade">
                                      <p:cBhvr>
                                        <p:cTn id="239" dur="500"/>
                                        <p:tgtEl>
                                          <p:spTgt spid="303">
                                            <p:txEl>
                                              <p:charRg st="1" end="1"/>
                                            </p:txEl>
                                          </p:spTgt>
                                        </p:tgtEl>
                                      </p:cBhvr>
                                    </p:animEffect>
                                  </p:childTnLst>
                                </p:cTn>
                              </p:par>
                            </p:childTnLst>
                          </p:cTn>
                        </p:par>
                        <p:par>
                          <p:cTn id="240" fill="hold">
                            <p:stCondLst>
                              <p:cond delay="29500"/>
                            </p:stCondLst>
                            <p:childTnLst>
                              <p:par>
                                <p:cTn id="241" presetID="10" presetClass="entr" presetSubtype="0" fill="hold" nodeType="afterEffect">
                                  <p:stCondLst>
                                    <p:cond delay="0"/>
                                  </p:stCondLst>
                                  <p:childTnLst>
                                    <p:set>
                                      <p:cBhvr>
                                        <p:cTn id="242" dur="1" fill="hold">
                                          <p:stCondLst>
                                            <p:cond delay="0"/>
                                          </p:stCondLst>
                                        </p:cTn>
                                        <p:tgtEl>
                                          <p:spTgt spid="303">
                                            <p:txEl>
                                              <p:charRg st="1" end="1"/>
                                            </p:txEl>
                                          </p:spTgt>
                                        </p:tgtEl>
                                        <p:attrNameLst>
                                          <p:attrName>style.visibility</p:attrName>
                                        </p:attrNameLst>
                                      </p:cBhvr>
                                      <p:to>
                                        <p:strVal val="visible"/>
                                      </p:to>
                                    </p:set>
                                    <p:animEffect transition="in" filter="fade">
                                      <p:cBhvr>
                                        <p:cTn id="243" dur="500"/>
                                        <p:tgtEl>
                                          <p:spTgt spid="303">
                                            <p:txEl>
                                              <p:charRg st="1" end="1"/>
                                            </p:txEl>
                                          </p:spTgt>
                                        </p:tgtEl>
                                      </p:cBhvr>
                                    </p:animEffect>
                                  </p:childTnLst>
                                </p:cTn>
                              </p:par>
                            </p:childTnLst>
                          </p:cTn>
                        </p:par>
                        <p:par>
                          <p:cTn id="244" fill="hold">
                            <p:stCondLst>
                              <p:cond delay="30000"/>
                            </p:stCondLst>
                            <p:childTnLst>
                              <p:par>
                                <p:cTn id="245" presetID="10" presetClass="entr" presetSubtype="0" fill="hold" nodeType="afterEffect">
                                  <p:stCondLst>
                                    <p:cond delay="0"/>
                                  </p:stCondLst>
                                  <p:childTnLst>
                                    <p:set>
                                      <p:cBhvr>
                                        <p:cTn id="246" dur="1" fill="hold">
                                          <p:stCondLst>
                                            <p:cond delay="0"/>
                                          </p:stCondLst>
                                        </p:cTn>
                                        <p:tgtEl>
                                          <p:spTgt spid="303">
                                            <p:txEl>
                                              <p:charRg st="1" end="1"/>
                                            </p:txEl>
                                          </p:spTgt>
                                        </p:tgtEl>
                                        <p:attrNameLst>
                                          <p:attrName>style.visibility</p:attrName>
                                        </p:attrNameLst>
                                      </p:cBhvr>
                                      <p:to>
                                        <p:strVal val="visible"/>
                                      </p:to>
                                    </p:set>
                                    <p:animEffect transition="in" filter="fade">
                                      <p:cBhvr>
                                        <p:cTn id="247" dur="500"/>
                                        <p:tgtEl>
                                          <p:spTgt spid="303">
                                            <p:txEl>
                                              <p:charRg st="1" end="1"/>
                                            </p:txEl>
                                          </p:spTgt>
                                        </p:tgtEl>
                                      </p:cBhvr>
                                    </p:animEffect>
                                  </p:childTnLst>
                                </p:cTn>
                              </p:par>
                            </p:childTnLst>
                          </p:cTn>
                        </p:par>
                        <p:par>
                          <p:cTn id="248" fill="hold">
                            <p:stCondLst>
                              <p:cond delay="30500"/>
                            </p:stCondLst>
                            <p:childTnLst>
                              <p:par>
                                <p:cTn id="249" presetID="10" presetClass="entr" presetSubtype="0" fill="hold" nodeType="afterEffect">
                                  <p:stCondLst>
                                    <p:cond delay="0"/>
                                  </p:stCondLst>
                                  <p:childTnLst>
                                    <p:set>
                                      <p:cBhvr>
                                        <p:cTn id="250" dur="1" fill="hold">
                                          <p:stCondLst>
                                            <p:cond delay="0"/>
                                          </p:stCondLst>
                                        </p:cTn>
                                        <p:tgtEl>
                                          <p:spTgt spid="303">
                                            <p:txEl>
                                              <p:charRg st="1" end="1"/>
                                            </p:txEl>
                                          </p:spTgt>
                                        </p:tgtEl>
                                        <p:attrNameLst>
                                          <p:attrName>style.visibility</p:attrName>
                                        </p:attrNameLst>
                                      </p:cBhvr>
                                      <p:to>
                                        <p:strVal val="visible"/>
                                      </p:to>
                                    </p:set>
                                    <p:animEffect transition="in" filter="fade">
                                      <p:cBhvr>
                                        <p:cTn id="251" dur="500"/>
                                        <p:tgtEl>
                                          <p:spTgt spid="303">
                                            <p:txEl>
                                              <p:charRg st="1" end="1"/>
                                            </p:txEl>
                                          </p:spTgt>
                                        </p:tgtEl>
                                      </p:cBhvr>
                                    </p:animEffect>
                                  </p:childTnLst>
                                </p:cTn>
                              </p:par>
                            </p:childTnLst>
                          </p:cTn>
                        </p:par>
                        <p:par>
                          <p:cTn id="252" fill="hold">
                            <p:stCondLst>
                              <p:cond delay="31000"/>
                            </p:stCondLst>
                            <p:childTnLst>
                              <p:par>
                                <p:cTn id="253" presetID="10" presetClass="entr" presetSubtype="0" fill="hold" nodeType="afterEffect">
                                  <p:stCondLst>
                                    <p:cond delay="0"/>
                                  </p:stCondLst>
                                  <p:childTnLst>
                                    <p:set>
                                      <p:cBhvr>
                                        <p:cTn id="254" dur="1" fill="hold">
                                          <p:stCondLst>
                                            <p:cond delay="0"/>
                                          </p:stCondLst>
                                        </p:cTn>
                                        <p:tgtEl>
                                          <p:spTgt spid="303">
                                            <p:txEl>
                                              <p:charRg st="1" end="1"/>
                                            </p:txEl>
                                          </p:spTgt>
                                        </p:tgtEl>
                                        <p:attrNameLst>
                                          <p:attrName>style.visibility</p:attrName>
                                        </p:attrNameLst>
                                      </p:cBhvr>
                                      <p:to>
                                        <p:strVal val="visible"/>
                                      </p:to>
                                    </p:set>
                                    <p:animEffect transition="in" filter="fade">
                                      <p:cBhvr>
                                        <p:cTn id="255" dur="500"/>
                                        <p:tgtEl>
                                          <p:spTgt spid="303">
                                            <p:txEl>
                                              <p:charRg st="1" end="1"/>
                                            </p:txEl>
                                          </p:spTgt>
                                        </p:tgtEl>
                                      </p:cBhvr>
                                    </p:animEffect>
                                  </p:childTnLst>
                                </p:cTn>
                              </p:par>
                            </p:childTnLst>
                          </p:cTn>
                        </p:par>
                        <p:par>
                          <p:cTn id="256" fill="hold">
                            <p:stCondLst>
                              <p:cond delay="31500"/>
                            </p:stCondLst>
                            <p:childTnLst>
                              <p:par>
                                <p:cTn id="257" presetID="10" presetClass="entr" presetSubtype="0" fill="hold" nodeType="afterEffect">
                                  <p:stCondLst>
                                    <p:cond delay="0"/>
                                  </p:stCondLst>
                                  <p:childTnLst>
                                    <p:set>
                                      <p:cBhvr>
                                        <p:cTn id="258" dur="1" fill="hold">
                                          <p:stCondLst>
                                            <p:cond delay="0"/>
                                          </p:stCondLst>
                                        </p:cTn>
                                        <p:tgtEl>
                                          <p:spTgt spid="303">
                                            <p:txEl>
                                              <p:charRg st="1" end="1"/>
                                            </p:txEl>
                                          </p:spTgt>
                                        </p:tgtEl>
                                        <p:attrNameLst>
                                          <p:attrName>style.visibility</p:attrName>
                                        </p:attrNameLst>
                                      </p:cBhvr>
                                      <p:to>
                                        <p:strVal val="visible"/>
                                      </p:to>
                                    </p:set>
                                    <p:animEffect transition="in" filter="fade">
                                      <p:cBhvr>
                                        <p:cTn id="259" dur="500"/>
                                        <p:tgtEl>
                                          <p:spTgt spid="303">
                                            <p:txEl>
                                              <p:charRg st="1" end="1"/>
                                            </p:txEl>
                                          </p:spTgt>
                                        </p:tgtEl>
                                      </p:cBhvr>
                                    </p:animEffect>
                                  </p:childTnLst>
                                </p:cTn>
                              </p:par>
                            </p:childTnLst>
                          </p:cTn>
                        </p:par>
                        <p:par>
                          <p:cTn id="260" fill="hold">
                            <p:stCondLst>
                              <p:cond delay="32000"/>
                            </p:stCondLst>
                            <p:childTnLst>
                              <p:par>
                                <p:cTn id="261" presetID="10" presetClass="entr" presetSubtype="0" fill="hold" nodeType="afterEffect">
                                  <p:stCondLst>
                                    <p:cond delay="0"/>
                                  </p:stCondLst>
                                  <p:childTnLst>
                                    <p:set>
                                      <p:cBhvr>
                                        <p:cTn id="262" dur="1" fill="hold">
                                          <p:stCondLst>
                                            <p:cond delay="0"/>
                                          </p:stCondLst>
                                        </p:cTn>
                                        <p:tgtEl>
                                          <p:spTgt spid="304">
                                            <p:txEl>
                                              <p:pRg st="0" end="0"/>
                                            </p:txEl>
                                          </p:spTgt>
                                        </p:tgtEl>
                                        <p:attrNameLst>
                                          <p:attrName>style.visibility</p:attrName>
                                        </p:attrNameLst>
                                      </p:cBhvr>
                                      <p:to>
                                        <p:strVal val="visible"/>
                                      </p:to>
                                    </p:set>
                                    <p:animEffect transition="in" filter="fade">
                                      <p:cBhvr>
                                        <p:cTn id="263" dur="500"/>
                                        <p:tgtEl>
                                          <p:spTgt spid="304">
                                            <p:txEl>
                                              <p:pRg st="0" end="0"/>
                                            </p:txEl>
                                          </p:spTgt>
                                        </p:tgtEl>
                                      </p:cBhvr>
                                    </p:animEffect>
                                  </p:childTnLst>
                                </p:cTn>
                              </p:par>
                            </p:childTnLst>
                          </p:cTn>
                        </p:par>
                        <p:par>
                          <p:cTn id="264" fill="hold">
                            <p:stCondLst>
                              <p:cond delay="32500"/>
                            </p:stCondLst>
                            <p:childTnLst>
                              <p:par>
                                <p:cTn id="265" presetID="10" presetClass="entr" presetSubtype="0" fill="hold" nodeType="afterEffect">
                                  <p:stCondLst>
                                    <p:cond delay="0"/>
                                  </p:stCondLst>
                                  <p:childTnLst>
                                    <p:set>
                                      <p:cBhvr>
                                        <p:cTn id="266" dur="1" fill="hold">
                                          <p:stCondLst>
                                            <p:cond delay="0"/>
                                          </p:stCondLst>
                                        </p:cTn>
                                        <p:tgtEl>
                                          <p:spTgt spid="304">
                                            <p:txEl>
                                              <p:charRg st="1" end="1"/>
                                            </p:txEl>
                                          </p:spTgt>
                                        </p:tgtEl>
                                        <p:attrNameLst>
                                          <p:attrName>style.visibility</p:attrName>
                                        </p:attrNameLst>
                                      </p:cBhvr>
                                      <p:to>
                                        <p:strVal val="visible"/>
                                      </p:to>
                                    </p:set>
                                    <p:animEffect transition="in" filter="fade">
                                      <p:cBhvr>
                                        <p:cTn id="267" dur="500"/>
                                        <p:tgtEl>
                                          <p:spTgt spid="304">
                                            <p:txEl>
                                              <p:charRg st="1" end="1"/>
                                            </p:txEl>
                                          </p:spTgt>
                                        </p:tgtEl>
                                      </p:cBhvr>
                                    </p:animEffect>
                                  </p:childTnLst>
                                </p:cTn>
                              </p:par>
                            </p:childTnLst>
                          </p:cTn>
                        </p:par>
                        <p:par>
                          <p:cTn id="268" fill="hold">
                            <p:stCondLst>
                              <p:cond delay="33000"/>
                            </p:stCondLst>
                            <p:childTnLst>
                              <p:par>
                                <p:cTn id="269" presetID="10" presetClass="entr" presetSubtype="0" fill="hold" nodeType="afterEffect">
                                  <p:stCondLst>
                                    <p:cond delay="0"/>
                                  </p:stCondLst>
                                  <p:childTnLst>
                                    <p:set>
                                      <p:cBhvr>
                                        <p:cTn id="270" dur="1" fill="hold">
                                          <p:stCondLst>
                                            <p:cond delay="0"/>
                                          </p:stCondLst>
                                        </p:cTn>
                                        <p:tgtEl>
                                          <p:spTgt spid="304">
                                            <p:txEl>
                                              <p:charRg st="1" end="1"/>
                                            </p:txEl>
                                          </p:spTgt>
                                        </p:tgtEl>
                                        <p:attrNameLst>
                                          <p:attrName>style.visibility</p:attrName>
                                        </p:attrNameLst>
                                      </p:cBhvr>
                                      <p:to>
                                        <p:strVal val="visible"/>
                                      </p:to>
                                    </p:set>
                                    <p:animEffect transition="in" filter="fade">
                                      <p:cBhvr>
                                        <p:cTn id="271" dur="500"/>
                                        <p:tgtEl>
                                          <p:spTgt spid="304">
                                            <p:txEl>
                                              <p:charRg st="1" end="1"/>
                                            </p:txEl>
                                          </p:spTgt>
                                        </p:tgtEl>
                                      </p:cBhvr>
                                    </p:animEffect>
                                  </p:childTnLst>
                                </p:cTn>
                              </p:par>
                            </p:childTnLst>
                          </p:cTn>
                        </p:par>
                        <p:par>
                          <p:cTn id="272" fill="hold">
                            <p:stCondLst>
                              <p:cond delay="33500"/>
                            </p:stCondLst>
                            <p:childTnLst>
                              <p:par>
                                <p:cTn id="273" presetID="10" presetClass="entr" presetSubtype="0" fill="hold" nodeType="afterEffect">
                                  <p:stCondLst>
                                    <p:cond delay="0"/>
                                  </p:stCondLst>
                                  <p:childTnLst>
                                    <p:set>
                                      <p:cBhvr>
                                        <p:cTn id="274" dur="1" fill="hold">
                                          <p:stCondLst>
                                            <p:cond delay="0"/>
                                          </p:stCondLst>
                                        </p:cTn>
                                        <p:tgtEl>
                                          <p:spTgt spid="304">
                                            <p:txEl>
                                              <p:charRg st="1" end="1"/>
                                            </p:txEl>
                                          </p:spTgt>
                                        </p:tgtEl>
                                        <p:attrNameLst>
                                          <p:attrName>style.visibility</p:attrName>
                                        </p:attrNameLst>
                                      </p:cBhvr>
                                      <p:to>
                                        <p:strVal val="visible"/>
                                      </p:to>
                                    </p:set>
                                    <p:animEffect transition="in" filter="fade">
                                      <p:cBhvr>
                                        <p:cTn id="275" dur="500"/>
                                        <p:tgtEl>
                                          <p:spTgt spid="304">
                                            <p:txEl>
                                              <p:charRg st="1" end="1"/>
                                            </p:txEl>
                                          </p:spTgt>
                                        </p:tgtEl>
                                      </p:cBhvr>
                                    </p:animEffect>
                                  </p:childTnLst>
                                </p:cTn>
                              </p:par>
                            </p:childTnLst>
                          </p:cTn>
                        </p:par>
                        <p:par>
                          <p:cTn id="276" fill="hold">
                            <p:stCondLst>
                              <p:cond delay="34000"/>
                            </p:stCondLst>
                            <p:childTnLst>
                              <p:par>
                                <p:cTn id="277" presetID="10" presetClass="entr" presetSubtype="0" fill="hold" nodeType="afterEffect">
                                  <p:stCondLst>
                                    <p:cond delay="0"/>
                                  </p:stCondLst>
                                  <p:childTnLst>
                                    <p:set>
                                      <p:cBhvr>
                                        <p:cTn id="278" dur="1" fill="hold">
                                          <p:stCondLst>
                                            <p:cond delay="0"/>
                                          </p:stCondLst>
                                        </p:cTn>
                                        <p:tgtEl>
                                          <p:spTgt spid="304">
                                            <p:txEl>
                                              <p:charRg st="1" end="1"/>
                                            </p:txEl>
                                          </p:spTgt>
                                        </p:tgtEl>
                                        <p:attrNameLst>
                                          <p:attrName>style.visibility</p:attrName>
                                        </p:attrNameLst>
                                      </p:cBhvr>
                                      <p:to>
                                        <p:strVal val="visible"/>
                                      </p:to>
                                    </p:set>
                                    <p:animEffect transition="in" filter="fade">
                                      <p:cBhvr>
                                        <p:cTn id="279" dur="500"/>
                                        <p:tgtEl>
                                          <p:spTgt spid="304">
                                            <p:txEl>
                                              <p:charRg st="1" end="1"/>
                                            </p:txEl>
                                          </p:spTgt>
                                        </p:tgtEl>
                                      </p:cBhvr>
                                    </p:animEffect>
                                  </p:childTnLst>
                                </p:cTn>
                              </p:par>
                            </p:childTnLst>
                          </p:cTn>
                        </p:par>
                        <p:par>
                          <p:cTn id="280" fill="hold">
                            <p:stCondLst>
                              <p:cond delay="34500"/>
                            </p:stCondLst>
                            <p:childTnLst>
                              <p:par>
                                <p:cTn id="281" presetID="10" presetClass="entr" presetSubtype="0" fill="hold" nodeType="afterEffect">
                                  <p:stCondLst>
                                    <p:cond delay="0"/>
                                  </p:stCondLst>
                                  <p:childTnLst>
                                    <p:set>
                                      <p:cBhvr>
                                        <p:cTn id="282" dur="1" fill="hold">
                                          <p:stCondLst>
                                            <p:cond delay="0"/>
                                          </p:stCondLst>
                                        </p:cTn>
                                        <p:tgtEl>
                                          <p:spTgt spid="304">
                                            <p:txEl>
                                              <p:charRg st="1" end="1"/>
                                            </p:txEl>
                                          </p:spTgt>
                                        </p:tgtEl>
                                        <p:attrNameLst>
                                          <p:attrName>style.visibility</p:attrName>
                                        </p:attrNameLst>
                                      </p:cBhvr>
                                      <p:to>
                                        <p:strVal val="visible"/>
                                      </p:to>
                                    </p:set>
                                    <p:animEffect transition="in" filter="fade">
                                      <p:cBhvr>
                                        <p:cTn id="283" dur="500"/>
                                        <p:tgtEl>
                                          <p:spTgt spid="304">
                                            <p:txEl>
                                              <p:charRg st="1" end="1"/>
                                            </p:txEl>
                                          </p:spTgt>
                                        </p:tgtEl>
                                      </p:cBhvr>
                                    </p:animEffect>
                                  </p:childTnLst>
                                </p:cTn>
                              </p:par>
                            </p:childTnLst>
                          </p:cTn>
                        </p:par>
                        <p:par>
                          <p:cTn id="284" fill="hold">
                            <p:stCondLst>
                              <p:cond delay="35000"/>
                            </p:stCondLst>
                            <p:childTnLst>
                              <p:par>
                                <p:cTn id="285" presetID="10" presetClass="entr" presetSubtype="0" fill="hold" nodeType="afterEffect">
                                  <p:stCondLst>
                                    <p:cond delay="0"/>
                                  </p:stCondLst>
                                  <p:childTnLst>
                                    <p:set>
                                      <p:cBhvr>
                                        <p:cTn id="286" dur="1" fill="hold">
                                          <p:stCondLst>
                                            <p:cond delay="0"/>
                                          </p:stCondLst>
                                        </p:cTn>
                                        <p:tgtEl>
                                          <p:spTgt spid="304">
                                            <p:txEl>
                                              <p:charRg st="1" end="1"/>
                                            </p:txEl>
                                          </p:spTgt>
                                        </p:tgtEl>
                                        <p:attrNameLst>
                                          <p:attrName>style.visibility</p:attrName>
                                        </p:attrNameLst>
                                      </p:cBhvr>
                                      <p:to>
                                        <p:strVal val="visible"/>
                                      </p:to>
                                    </p:set>
                                    <p:animEffect transition="in" filter="fade">
                                      <p:cBhvr>
                                        <p:cTn id="287" dur="500"/>
                                        <p:tgtEl>
                                          <p:spTgt spid="304">
                                            <p:txEl>
                                              <p:charRg st="1" end="1"/>
                                            </p:txEl>
                                          </p:spTgt>
                                        </p:tgtEl>
                                      </p:cBhvr>
                                    </p:animEffect>
                                  </p:childTnLst>
                                </p:cTn>
                              </p:par>
                            </p:childTnLst>
                          </p:cTn>
                        </p:par>
                        <p:par>
                          <p:cTn id="288" fill="hold">
                            <p:stCondLst>
                              <p:cond delay="35500"/>
                            </p:stCondLst>
                            <p:childTnLst>
                              <p:par>
                                <p:cTn id="289" presetID="10" presetClass="entr" presetSubtype="0" fill="hold" nodeType="afterEffect">
                                  <p:stCondLst>
                                    <p:cond delay="0"/>
                                  </p:stCondLst>
                                  <p:childTnLst>
                                    <p:set>
                                      <p:cBhvr>
                                        <p:cTn id="290" dur="1" fill="hold">
                                          <p:stCondLst>
                                            <p:cond delay="0"/>
                                          </p:stCondLst>
                                        </p:cTn>
                                        <p:tgtEl>
                                          <p:spTgt spid="304">
                                            <p:txEl>
                                              <p:charRg st="1" end="1"/>
                                            </p:txEl>
                                          </p:spTgt>
                                        </p:tgtEl>
                                        <p:attrNameLst>
                                          <p:attrName>style.visibility</p:attrName>
                                        </p:attrNameLst>
                                      </p:cBhvr>
                                      <p:to>
                                        <p:strVal val="visible"/>
                                      </p:to>
                                    </p:set>
                                    <p:animEffect transition="in" filter="fade">
                                      <p:cBhvr>
                                        <p:cTn id="291" dur="500"/>
                                        <p:tgtEl>
                                          <p:spTgt spid="304">
                                            <p:txEl>
                                              <p:charRg st="1" end="1"/>
                                            </p:txEl>
                                          </p:spTgt>
                                        </p:tgtEl>
                                      </p:cBhvr>
                                    </p:animEffect>
                                  </p:childTnLst>
                                </p:cTn>
                              </p:par>
                            </p:childTnLst>
                          </p:cTn>
                        </p:par>
                        <p:par>
                          <p:cTn id="292" fill="hold">
                            <p:stCondLst>
                              <p:cond delay="36000"/>
                            </p:stCondLst>
                            <p:childTnLst>
                              <p:par>
                                <p:cTn id="293" presetID="10" presetClass="entr" presetSubtype="0" fill="hold" nodeType="afterEffect">
                                  <p:stCondLst>
                                    <p:cond delay="0"/>
                                  </p:stCondLst>
                                  <p:childTnLst>
                                    <p:set>
                                      <p:cBhvr>
                                        <p:cTn id="294" dur="1" fill="hold">
                                          <p:stCondLst>
                                            <p:cond delay="0"/>
                                          </p:stCondLst>
                                        </p:cTn>
                                        <p:tgtEl>
                                          <p:spTgt spid="304">
                                            <p:txEl>
                                              <p:charRg st="1" end="1"/>
                                            </p:txEl>
                                          </p:spTgt>
                                        </p:tgtEl>
                                        <p:attrNameLst>
                                          <p:attrName>style.visibility</p:attrName>
                                        </p:attrNameLst>
                                      </p:cBhvr>
                                      <p:to>
                                        <p:strVal val="visible"/>
                                      </p:to>
                                    </p:set>
                                    <p:animEffect transition="in" filter="fade">
                                      <p:cBhvr>
                                        <p:cTn id="295" dur="500"/>
                                        <p:tgtEl>
                                          <p:spTgt spid="304">
                                            <p:txEl>
                                              <p:charRg st="1" end="1"/>
                                            </p:txEl>
                                          </p:spTgt>
                                        </p:tgtEl>
                                      </p:cBhvr>
                                    </p:animEffect>
                                  </p:childTnLst>
                                </p:cTn>
                              </p:par>
                            </p:childTnLst>
                          </p:cTn>
                        </p:par>
                        <p:par>
                          <p:cTn id="296" fill="hold">
                            <p:stCondLst>
                              <p:cond delay="36500"/>
                            </p:stCondLst>
                            <p:childTnLst>
                              <p:par>
                                <p:cTn id="297" presetID="10" presetClass="entr" presetSubtype="0" fill="hold" nodeType="afterEffect">
                                  <p:stCondLst>
                                    <p:cond delay="0"/>
                                  </p:stCondLst>
                                  <p:childTnLst>
                                    <p:set>
                                      <p:cBhvr>
                                        <p:cTn id="298" dur="1" fill="hold">
                                          <p:stCondLst>
                                            <p:cond delay="0"/>
                                          </p:stCondLst>
                                        </p:cTn>
                                        <p:tgtEl>
                                          <p:spTgt spid="306"/>
                                        </p:tgtEl>
                                        <p:attrNameLst>
                                          <p:attrName>style.visibility</p:attrName>
                                        </p:attrNameLst>
                                      </p:cBhvr>
                                      <p:to>
                                        <p:strVal val="visible"/>
                                      </p:to>
                                    </p:set>
                                    <p:animEffect transition="in" filter="fade">
                                      <p:cBhvr>
                                        <p:cTn id="299" dur="500"/>
                                        <p:tgtEl>
                                          <p:spTgt spid="306"/>
                                        </p:tgtEl>
                                      </p:cBhvr>
                                    </p:animEffect>
                                  </p:childTnLst>
                                </p:cTn>
                              </p:par>
                            </p:childTnLst>
                          </p:cTn>
                        </p:par>
                        <p:par>
                          <p:cTn id="300" fill="hold">
                            <p:stCondLst>
                              <p:cond delay="37000"/>
                            </p:stCondLst>
                            <p:childTnLst>
                              <p:par>
                                <p:cTn id="301" presetID="10" presetClass="entr" presetSubtype="0" fill="hold" nodeType="afterEffect">
                                  <p:stCondLst>
                                    <p:cond delay="0"/>
                                  </p:stCondLst>
                                  <p:childTnLst>
                                    <p:set>
                                      <p:cBhvr>
                                        <p:cTn id="302" dur="1" fill="hold">
                                          <p:stCondLst>
                                            <p:cond delay="0"/>
                                          </p:stCondLst>
                                        </p:cTn>
                                        <p:tgtEl>
                                          <p:spTgt spid="307"/>
                                        </p:tgtEl>
                                        <p:attrNameLst>
                                          <p:attrName>style.visibility</p:attrName>
                                        </p:attrNameLst>
                                      </p:cBhvr>
                                      <p:to>
                                        <p:strVal val="visible"/>
                                      </p:to>
                                    </p:set>
                                    <p:animEffect transition="in" filter="fade">
                                      <p:cBhvr>
                                        <p:cTn id="303" dur="500"/>
                                        <p:tgtEl>
                                          <p:spTgt spid="307"/>
                                        </p:tgtEl>
                                      </p:cBhvr>
                                    </p:animEffect>
                                  </p:childTnLst>
                                </p:cTn>
                              </p:par>
                            </p:childTnLst>
                          </p:cTn>
                        </p:par>
                        <p:par>
                          <p:cTn id="304" fill="hold">
                            <p:stCondLst>
                              <p:cond delay="37500"/>
                            </p:stCondLst>
                            <p:childTnLst>
                              <p:par>
                                <p:cTn id="305" presetID="10" presetClass="entr" presetSubtype="0" fill="hold" nodeType="afterEffect">
                                  <p:stCondLst>
                                    <p:cond delay="0"/>
                                  </p:stCondLst>
                                  <p:childTnLst>
                                    <p:set>
                                      <p:cBhvr>
                                        <p:cTn id="306" dur="1" fill="hold">
                                          <p:stCondLst>
                                            <p:cond delay="0"/>
                                          </p:stCondLst>
                                        </p:cTn>
                                        <p:tgtEl>
                                          <p:spTgt spid="305"/>
                                        </p:tgtEl>
                                        <p:attrNameLst>
                                          <p:attrName>style.visibility</p:attrName>
                                        </p:attrNameLst>
                                      </p:cBhvr>
                                      <p:to>
                                        <p:strVal val="visible"/>
                                      </p:to>
                                    </p:set>
                                    <p:animEffect transition="in" filter="fade">
                                      <p:cBhvr>
                                        <p:cTn id="307" dur="500"/>
                                        <p:tgtEl>
                                          <p:spTgt spid="305"/>
                                        </p:tgtEl>
                                      </p:cBhvr>
                                    </p:animEffect>
                                  </p:childTnLst>
                                </p:cTn>
                              </p:par>
                            </p:childTnLst>
                          </p:cTn>
                        </p:par>
                        <p:par>
                          <p:cTn id="308" fill="hold">
                            <p:stCondLst>
                              <p:cond delay="38000"/>
                            </p:stCondLst>
                            <p:childTnLst>
                              <p:par>
                                <p:cTn id="309" presetID="10" presetClass="entr" presetSubtype="0" fill="hold" nodeType="afterEffect">
                                  <p:stCondLst>
                                    <p:cond delay="0"/>
                                  </p:stCondLst>
                                  <p:childTnLst>
                                    <p:set>
                                      <p:cBhvr>
                                        <p:cTn id="310" dur="1" fill="hold">
                                          <p:stCondLst>
                                            <p:cond delay="0"/>
                                          </p:stCondLst>
                                        </p:cTn>
                                        <p:tgtEl>
                                          <p:spTgt spid="308">
                                            <p:txEl>
                                              <p:pRg st="0" end="0"/>
                                            </p:txEl>
                                          </p:spTgt>
                                        </p:tgtEl>
                                        <p:attrNameLst>
                                          <p:attrName>style.visibility</p:attrName>
                                        </p:attrNameLst>
                                      </p:cBhvr>
                                      <p:to>
                                        <p:strVal val="visible"/>
                                      </p:to>
                                    </p:set>
                                    <p:animEffect transition="in" filter="fade">
                                      <p:cBhvr>
                                        <p:cTn id="311" dur="500"/>
                                        <p:tgtEl>
                                          <p:spTgt spid="308">
                                            <p:txEl>
                                              <p:pRg st="0" end="0"/>
                                            </p:txEl>
                                          </p:spTgt>
                                        </p:tgtEl>
                                      </p:cBhvr>
                                    </p:animEffect>
                                  </p:childTnLst>
                                </p:cTn>
                              </p:par>
                            </p:childTnLst>
                          </p:cTn>
                        </p:par>
                        <p:par>
                          <p:cTn id="312" fill="hold">
                            <p:stCondLst>
                              <p:cond delay="38500"/>
                            </p:stCondLst>
                            <p:childTnLst>
                              <p:par>
                                <p:cTn id="313" presetID="10" presetClass="entr" presetSubtype="0" fill="hold" nodeType="afterEffect">
                                  <p:stCondLst>
                                    <p:cond delay="0"/>
                                  </p:stCondLst>
                                  <p:childTnLst>
                                    <p:set>
                                      <p:cBhvr>
                                        <p:cTn id="314" dur="1" fill="hold">
                                          <p:stCondLst>
                                            <p:cond delay="0"/>
                                          </p:stCondLst>
                                        </p:cTn>
                                        <p:tgtEl>
                                          <p:spTgt spid="308">
                                            <p:txEl>
                                              <p:charRg st="1" end="1"/>
                                            </p:txEl>
                                          </p:spTgt>
                                        </p:tgtEl>
                                        <p:attrNameLst>
                                          <p:attrName>style.visibility</p:attrName>
                                        </p:attrNameLst>
                                      </p:cBhvr>
                                      <p:to>
                                        <p:strVal val="visible"/>
                                      </p:to>
                                    </p:set>
                                    <p:animEffect transition="in" filter="fade">
                                      <p:cBhvr>
                                        <p:cTn id="315" dur="500"/>
                                        <p:tgtEl>
                                          <p:spTgt spid="308">
                                            <p:txEl>
                                              <p:charRg st="1" end="1"/>
                                            </p:txEl>
                                          </p:spTgt>
                                        </p:tgtEl>
                                      </p:cBhvr>
                                    </p:animEffect>
                                  </p:childTnLst>
                                </p:cTn>
                              </p:par>
                            </p:childTnLst>
                          </p:cTn>
                        </p:par>
                        <p:par>
                          <p:cTn id="316" fill="hold">
                            <p:stCondLst>
                              <p:cond delay="39000"/>
                            </p:stCondLst>
                            <p:childTnLst>
                              <p:par>
                                <p:cTn id="317" presetID="10" presetClass="entr" presetSubtype="0" fill="hold" nodeType="afterEffect">
                                  <p:stCondLst>
                                    <p:cond delay="0"/>
                                  </p:stCondLst>
                                  <p:childTnLst>
                                    <p:set>
                                      <p:cBhvr>
                                        <p:cTn id="318" dur="1" fill="hold">
                                          <p:stCondLst>
                                            <p:cond delay="0"/>
                                          </p:stCondLst>
                                        </p:cTn>
                                        <p:tgtEl>
                                          <p:spTgt spid="308">
                                            <p:txEl>
                                              <p:charRg st="1" end="1"/>
                                            </p:txEl>
                                          </p:spTgt>
                                        </p:tgtEl>
                                        <p:attrNameLst>
                                          <p:attrName>style.visibility</p:attrName>
                                        </p:attrNameLst>
                                      </p:cBhvr>
                                      <p:to>
                                        <p:strVal val="visible"/>
                                      </p:to>
                                    </p:set>
                                    <p:animEffect transition="in" filter="fade">
                                      <p:cBhvr>
                                        <p:cTn id="319" dur="500"/>
                                        <p:tgtEl>
                                          <p:spTgt spid="308">
                                            <p:txEl>
                                              <p:charRg st="1" end="1"/>
                                            </p:txEl>
                                          </p:spTgt>
                                        </p:tgtEl>
                                      </p:cBhvr>
                                    </p:animEffect>
                                  </p:childTnLst>
                                </p:cTn>
                              </p:par>
                            </p:childTnLst>
                          </p:cTn>
                        </p:par>
                        <p:par>
                          <p:cTn id="320" fill="hold">
                            <p:stCondLst>
                              <p:cond delay="39500"/>
                            </p:stCondLst>
                            <p:childTnLst>
                              <p:par>
                                <p:cTn id="321" presetID="10" presetClass="entr" presetSubtype="0" fill="hold" nodeType="afterEffect">
                                  <p:stCondLst>
                                    <p:cond delay="0"/>
                                  </p:stCondLst>
                                  <p:childTnLst>
                                    <p:set>
                                      <p:cBhvr>
                                        <p:cTn id="322" dur="1" fill="hold">
                                          <p:stCondLst>
                                            <p:cond delay="0"/>
                                          </p:stCondLst>
                                        </p:cTn>
                                        <p:tgtEl>
                                          <p:spTgt spid="308">
                                            <p:txEl>
                                              <p:charRg st="1" end="1"/>
                                            </p:txEl>
                                          </p:spTgt>
                                        </p:tgtEl>
                                        <p:attrNameLst>
                                          <p:attrName>style.visibility</p:attrName>
                                        </p:attrNameLst>
                                      </p:cBhvr>
                                      <p:to>
                                        <p:strVal val="visible"/>
                                      </p:to>
                                    </p:set>
                                    <p:animEffect transition="in" filter="fade">
                                      <p:cBhvr>
                                        <p:cTn id="323" dur="500"/>
                                        <p:tgtEl>
                                          <p:spTgt spid="308">
                                            <p:txEl>
                                              <p:charRg st="1" end="1"/>
                                            </p:txEl>
                                          </p:spTgt>
                                        </p:tgtEl>
                                      </p:cBhvr>
                                    </p:animEffect>
                                  </p:childTnLst>
                                </p:cTn>
                              </p:par>
                            </p:childTnLst>
                          </p:cTn>
                        </p:par>
                        <p:par>
                          <p:cTn id="324" fill="hold">
                            <p:stCondLst>
                              <p:cond delay="40000"/>
                            </p:stCondLst>
                            <p:childTnLst>
                              <p:par>
                                <p:cTn id="325" presetID="10" presetClass="entr" presetSubtype="0" fill="hold" nodeType="afterEffect">
                                  <p:stCondLst>
                                    <p:cond delay="0"/>
                                  </p:stCondLst>
                                  <p:childTnLst>
                                    <p:set>
                                      <p:cBhvr>
                                        <p:cTn id="326" dur="1" fill="hold">
                                          <p:stCondLst>
                                            <p:cond delay="0"/>
                                          </p:stCondLst>
                                        </p:cTn>
                                        <p:tgtEl>
                                          <p:spTgt spid="308">
                                            <p:txEl>
                                              <p:charRg st="1" end="1"/>
                                            </p:txEl>
                                          </p:spTgt>
                                        </p:tgtEl>
                                        <p:attrNameLst>
                                          <p:attrName>style.visibility</p:attrName>
                                        </p:attrNameLst>
                                      </p:cBhvr>
                                      <p:to>
                                        <p:strVal val="visible"/>
                                      </p:to>
                                    </p:set>
                                    <p:animEffect transition="in" filter="fade">
                                      <p:cBhvr>
                                        <p:cTn id="327" dur="500"/>
                                        <p:tgtEl>
                                          <p:spTgt spid="308">
                                            <p:txEl>
                                              <p:charRg st="1" end="1"/>
                                            </p:txEl>
                                          </p:spTgt>
                                        </p:tgtEl>
                                      </p:cBhvr>
                                    </p:animEffect>
                                  </p:childTnLst>
                                </p:cTn>
                              </p:par>
                            </p:childTnLst>
                          </p:cTn>
                        </p:par>
                        <p:par>
                          <p:cTn id="328" fill="hold">
                            <p:stCondLst>
                              <p:cond delay="40500"/>
                            </p:stCondLst>
                            <p:childTnLst>
                              <p:par>
                                <p:cTn id="329" presetID="10" presetClass="entr" presetSubtype="0" fill="hold" nodeType="afterEffect">
                                  <p:stCondLst>
                                    <p:cond delay="0"/>
                                  </p:stCondLst>
                                  <p:childTnLst>
                                    <p:set>
                                      <p:cBhvr>
                                        <p:cTn id="330" dur="1" fill="hold">
                                          <p:stCondLst>
                                            <p:cond delay="0"/>
                                          </p:stCondLst>
                                        </p:cTn>
                                        <p:tgtEl>
                                          <p:spTgt spid="308">
                                            <p:txEl>
                                              <p:charRg st="1" end="1"/>
                                            </p:txEl>
                                          </p:spTgt>
                                        </p:tgtEl>
                                        <p:attrNameLst>
                                          <p:attrName>style.visibility</p:attrName>
                                        </p:attrNameLst>
                                      </p:cBhvr>
                                      <p:to>
                                        <p:strVal val="visible"/>
                                      </p:to>
                                    </p:set>
                                    <p:animEffect transition="in" filter="fade">
                                      <p:cBhvr>
                                        <p:cTn id="331" dur="500"/>
                                        <p:tgtEl>
                                          <p:spTgt spid="308">
                                            <p:txEl>
                                              <p:charRg st="1" end="1"/>
                                            </p:txEl>
                                          </p:spTgt>
                                        </p:tgtEl>
                                      </p:cBhvr>
                                    </p:animEffect>
                                  </p:childTnLst>
                                </p:cTn>
                              </p:par>
                            </p:childTnLst>
                          </p:cTn>
                        </p:par>
                        <p:par>
                          <p:cTn id="332" fill="hold">
                            <p:stCondLst>
                              <p:cond delay="41000"/>
                            </p:stCondLst>
                            <p:childTnLst>
                              <p:par>
                                <p:cTn id="333" presetID="10" presetClass="entr" presetSubtype="0" fill="hold" nodeType="afterEffect">
                                  <p:stCondLst>
                                    <p:cond delay="0"/>
                                  </p:stCondLst>
                                  <p:childTnLst>
                                    <p:set>
                                      <p:cBhvr>
                                        <p:cTn id="334" dur="1" fill="hold">
                                          <p:stCondLst>
                                            <p:cond delay="0"/>
                                          </p:stCondLst>
                                        </p:cTn>
                                        <p:tgtEl>
                                          <p:spTgt spid="308">
                                            <p:txEl>
                                              <p:charRg st="1" end="1"/>
                                            </p:txEl>
                                          </p:spTgt>
                                        </p:tgtEl>
                                        <p:attrNameLst>
                                          <p:attrName>style.visibility</p:attrName>
                                        </p:attrNameLst>
                                      </p:cBhvr>
                                      <p:to>
                                        <p:strVal val="visible"/>
                                      </p:to>
                                    </p:set>
                                    <p:animEffect transition="in" filter="fade">
                                      <p:cBhvr>
                                        <p:cTn id="335" dur="500"/>
                                        <p:tgtEl>
                                          <p:spTgt spid="308">
                                            <p:txEl>
                                              <p:charRg st="1" end="1"/>
                                            </p:txEl>
                                          </p:spTgt>
                                        </p:tgtEl>
                                      </p:cBhvr>
                                    </p:animEffect>
                                  </p:childTnLst>
                                </p:cTn>
                              </p:par>
                            </p:childTnLst>
                          </p:cTn>
                        </p:par>
                        <p:par>
                          <p:cTn id="336" fill="hold">
                            <p:stCondLst>
                              <p:cond delay="41500"/>
                            </p:stCondLst>
                            <p:childTnLst>
                              <p:par>
                                <p:cTn id="337" presetID="10" presetClass="entr" presetSubtype="0" fill="hold" nodeType="afterEffect">
                                  <p:stCondLst>
                                    <p:cond delay="0"/>
                                  </p:stCondLst>
                                  <p:childTnLst>
                                    <p:set>
                                      <p:cBhvr>
                                        <p:cTn id="338" dur="1" fill="hold">
                                          <p:stCondLst>
                                            <p:cond delay="0"/>
                                          </p:stCondLst>
                                        </p:cTn>
                                        <p:tgtEl>
                                          <p:spTgt spid="308">
                                            <p:txEl>
                                              <p:charRg st="1" end="1"/>
                                            </p:txEl>
                                          </p:spTgt>
                                        </p:tgtEl>
                                        <p:attrNameLst>
                                          <p:attrName>style.visibility</p:attrName>
                                        </p:attrNameLst>
                                      </p:cBhvr>
                                      <p:to>
                                        <p:strVal val="visible"/>
                                      </p:to>
                                    </p:set>
                                    <p:animEffect transition="in" filter="fade">
                                      <p:cBhvr>
                                        <p:cTn id="339" dur="500"/>
                                        <p:tgtEl>
                                          <p:spTgt spid="308">
                                            <p:txEl>
                                              <p:charRg st="1" end="1"/>
                                            </p:txEl>
                                          </p:spTgt>
                                        </p:tgtEl>
                                      </p:cBhvr>
                                    </p:animEffect>
                                  </p:childTnLst>
                                </p:cTn>
                              </p:par>
                            </p:childTnLst>
                          </p:cTn>
                        </p:par>
                        <p:par>
                          <p:cTn id="340" fill="hold">
                            <p:stCondLst>
                              <p:cond delay="42000"/>
                            </p:stCondLst>
                            <p:childTnLst>
                              <p:par>
                                <p:cTn id="341" presetID="10" presetClass="entr" presetSubtype="0" fill="hold" nodeType="afterEffect">
                                  <p:stCondLst>
                                    <p:cond delay="0"/>
                                  </p:stCondLst>
                                  <p:childTnLst>
                                    <p:set>
                                      <p:cBhvr>
                                        <p:cTn id="342" dur="1" fill="hold">
                                          <p:stCondLst>
                                            <p:cond delay="0"/>
                                          </p:stCondLst>
                                        </p:cTn>
                                        <p:tgtEl>
                                          <p:spTgt spid="308">
                                            <p:txEl>
                                              <p:charRg st="1" end="1"/>
                                            </p:txEl>
                                          </p:spTgt>
                                        </p:tgtEl>
                                        <p:attrNameLst>
                                          <p:attrName>style.visibility</p:attrName>
                                        </p:attrNameLst>
                                      </p:cBhvr>
                                      <p:to>
                                        <p:strVal val="visible"/>
                                      </p:to>
                                    </p:set>
                                    <p:animEffect transition="in" filter="fade">
                                      <p:cBhvr>
                                        <p:cTn id="343" dur="500"/>
                                        <p:tgtEl>
                                          <p:spTgt spid="308">
                                            <p:txEl>
                                              <p:charRg st="1" end="1"/>
                                            </p:txEl>
                                          </p:spTgt>
                                        </p:tgtEl>
                                      </p:cBhvr>
                                    </p:animEffect>
                                  </p:childTnLst>
                                </p:cTn>
                              </p:par>
                            </p:childTnLst>
                          </p:cTn>
                        </p:par>
                        <p:par>
                          <p:cTn id="344" fill="hold">
                            <p:stCondLst>
                              <p:cond delay="42500"/>
                            </p:stCondLst>
                            <p:childTnLst>
                              <p:par>
                                <p:cTn id="345" presetID="10" presetClass="entr" presetSubtype="0" fill="hold" nodeType="afterEffect">
                                  <p:stCondLst>
                                    <p:cond delay="0"/>
                                  </p:stCondLst>
                                  <p:childTnLst>
                                    <p:set>
                                      <p:cBhvr>
                                        <p:cTn id="346" dur="1" fill="hold">
                                          <p:stCondLst>
                                            <p:cond delay="0"/>
                                          </p:stCondLst>
                                        </p:cTn>
                                        <p:tgtEl>
                                          <p:spTgt spid="309">
                                            <p:txEl>
                                              <p:pRg st="0" end="0"/>
                                            </p:txEl>
                                          </p:spTgt>
                                        </p:tgtEl>
                                        <p:attrNameLst>
                                          <p:attrName>style.visibility</p:attrName>
                                        </p:attrNameLst>
                                      </p:cBhvr>
                                      <p:to>
                                        <p:strVal val="visible"/>
                                      </p:to>
                                    </p:set>
                                    <p:animEffect transition="in" filter="fade">
                                      <p:cBhvr>
                                        <p:cTn id="347" dur="500"/>
                                        <p:tgtEl>
                                          <p:spTgt spid="309">
                                            <p:txEl>
                                              <p:pRg st="0" end="0"/>
                                            </p:txEl>
                                          </p:spTgt>
                                        </p:tgtEl>
                                      </p:cBhvr>
                                    </p:animEffect>
                                  </p:childTnLst>
                                </p:cTn>
                              </p:par>
                            </p:childTnLst>
                          </p:cTn>
                        </p:par>
                        <p:par>
                          <p:cTn id="348" fill="hold">
                            <p:stCondLst>
                              <p:cond delay="43000"/>
                            </p:stCondLst>
                            <p:childTnLst>
                              <p:par>
                                <p:cTn id="349" presetID="10" presetClass="entr" presetSubtype="0" fill="hold" nodeType="afterEffect">
                                  <p:stCondLst>
                                    <p:cond delay="0"/>
                                  </p:stCondLst>
                                  <p:childTnLst>
                                    <p:set>
                                      <p:cBhvr>
                                        <p:cTn id="350" dur="1" fill="hold">
                                          <p:stCondLst>
                                            <p:cond delay="0"/>
                                          </p:stCondLst>
                                        </p:cTn>
                                        <p:tgtEl>
                                          <p:spTgt spid="309">
                                            <p:txEl>
                                              <p:charRg st="1" end="1"/>
                                            </p:txEl>
                                          </p:spTgt>
                                        </p:tgtEl>
                                        <p:attrNameLst>
                                          <p:attrName>style.visibility</p:attrName>
                                        </p:attrNameLst>
                                      </p:cBhvr>
                                      <p:to>
                                        <p:strVal val="visible"/>
                                      </p:to>
                                    </p:set>
                                    <p:animEffect transition="in" filter="fade">
                                      <p:cBhvr>
                                        <p:cTn id="351" dur="500"/>
                                        <p:tgtEl>
                                          <p:spTgt spid="309">
                                            <p:txEl>
                                              <p:charRg st="1" end="1"/>
                                            </p:txEl>
                                          </p:spTgt>
                                        </p:tgtEl>
                                      </p:cBhvr>
                                    </p:animEffect>
                                  </p:childTnLst>
                                </p:cTn>
                              </p:par>
                            </p:childTnLst>
                          </p:cTn>
                        </p:par>
                        <p:par>
                          <p:cTn id="352" fill="hold">
                            <p:stCondLst>
                              <p:cond delay="43500"/>
                            </p:stCondLst>
                            <p:childTnLst>
                              <p:par>
                                <p:cTn id="353" presetID="10" presetClass="entr" presetSubtype="0" fill="hold" nodeType="afterEffect">
                                  <p:stCondLst>
                                    <p:cond delay="0"/>
                                  </p:stCondLst>
                                  <p:childTnLst>
                                    <p:set>
                                      <p:cBhvr>
                                        <p:cTn id="354" dur="1" fill="hold">
                                          <p:stCondLst>
                                            <p:cond delay="0"/>
                                          </p:stCondLst>
                                        </p:cTn>
                                        <p:tgtEl>
                                          <p:spTgt spid="309">
                                            <p:txEl>
                                              <p:charRg st="1" end="1"/>
                                            </p:txEl>
                                          </p:spTgt>
                                        </p:tgtEl>
                                        <p:attrNameLst>
                                          <p:attrName>style.visibility</p:attrName>
                                        </p:attrNameLst>
                                      </p:cBhvr>
                                      <p:to>
                                        <p:strVal val="visible"/>
                                      </p:to>
                                    </p:set>
                                    <p:animEffect transition="in" filter="fade">
                                      <p:cBhvr>
                                        <p:cTn id="355" dur="500"/>
                                        <p:tgtEl>
                                          <p:spTgt spid="309">
                                            <p:txEl>
                                              <p:charRg st="1" end="1"/>
                                            </p:txEl>
                                          </p:spTgt>
                                        </p:tgtEl>
                                      </p:cBhvr>
                                    </p:animEffect>
                                  </p:childTnLst>
                                </p:cTn>
                              </p:par>
                            </p:childTnLst>
                          </p:cTn>
                        </p:par>
                        <p:par>
                          <p:cTn id="356" fill="hold">
                            <p:stCondLst>
                              <p:cond delay="44000"/>
                            </p:stCondLst>
                            <p:childTnLst>
                              <p:par>
                                <p:cTn id="357" presetID="10" presetClass="entr" presetSubtype="0" fill="hold" nodeType="afterEffect">
                                  <p:stCondLst>
                                    <p:cond delay="0"/>
                                  </p:stCondLst>
                                  <p:childTnLst>
                                    <p:set>
                                      <p:cBhvr>
                                        <p:cTn id="358" dur="1" fill="hold">
                                          <p:stCondLst>
                                            <p:cond delay="0"/>
                                          </p:stCondLst>
                                        </p:cTn>
                                        <p:tgtEl>
                                          <p:spTgt spid="309">
                                            <p:txEl>
                                              <p:charRg st="1" end="1"/>
                                            </p:txEl>
                                          </p:spTgt>
                                        </p:tgtEl>
                                        <p:attrNameLst>
                                          <p:attrName>style.visibility</p:attrName>
                                        </p:attrNameLst>
                                      </p:cBhvr>
                                      <p:to>
                                        <p:strVal val="visible"/>
                                      </p:to>
                                    </p:set>
                                    <p:animEffect transition="in" filter="fade">
                                      <p:cBhvr>
                                        <p:cTn id="359" dur="500"/>
                                        <p:tgtEl>
                                          <p:spTgt spid="309">
                                            <p:txEl>
                                              <p:charRg st="1" end="1"/>
                                            </p:txEl>
                                          </p:spTgt>
                                        </p:tgtEl>
                                      </p:cBhvr>
                                    </p:animEffect>
                                  </p:childTnLst>
                                </p:cTn>
                              </p:par>
                            </p:childTnLst>
                          </p:cTn>
                        </p:par>
                        <p:par>
                          <p:cTn id="360" fill="hold">
                            <p:stCondLst>
                              <p:cond delay="44500"/>
                            </p:stCondLst>
                            <p:childTnLst>
                              <p:par>
                                <p:cTn id="361" presetID="10" presetClass="entr" presetSubtype="0" fill="hold" nodeType="afterEffect">
                                  <p:stCondLst>
                                    <p:cond delay="0"/>
                                  </p:stCondLst>
                                  <p:childTnLst>
                                    <p:set>
                                      <p:cBhvr>
                                        <p:cTn id="362" dur="1" fill="hold">
                                          <p:stCondLst>
                                            <p:cond delay="0"/>
                                          </p:stCondLst>
                                        </p:cTn>
                                        <p:tgtEl>
                                          <p:spTgt spid="309">
                                            <p:txEl>
                                              <p:charRg st="1" end="1"/>
                                            </p:txEl>
                                          </p:spTgt>
                                        </p:tgtEl>
                                        <p:attrNameLst>
                                          <p:attrName>style.visibility</p:attrName>
                                        </p:attrNameLst>
                                      </p:cBhvr>
                                      <p:to>
                                        <p:strVal val="visible"/>
                                      </p:to>
                                    </p:set>
                                    <p:animEffect transition="in" filter="fade">
                                      <p:cBhvr>
                                        <p:cTn id="363" dur="500"/>
                                        <p:tgtEl>
                                          <p:spTgt spid="309">
                                            <p:txEl>
                                              <p:charRg st="1" end="1"/>
                                            </p:txEl>
                                          </p:spTgt>
                                        </p:tgtEl>
                                      </p:cBhvr>
                                    </p:animEffect>
                                  </p:childTnLst>
                                </p:cTn>
                              </p:par>
                            </p:childTnLst>
                          </p:cTn>
                        </p:par>
                        <p:par>
                          <p:cTn id="364" fill="hold">
                            <p:stCondLst>
                              <p:cond delay="45000"/>
                            </p:stCondLst>
                            <p:childTnLst>
                              <p:par>
                                <p:cTn id="365" presetID="10" presetClass="entr" presetSubtype="0" fill="hold" nodeType="afterEffect">
                                  <p:stCondLst>
                                    <p:cond delay="0"/>
                                  </p:stCondLst>
                                  <p:childTnLst>
                                    <p:set>
                                      <p:cBhvr>
                                        <p:cTn id="366" dur="1" fill="hold">
                                          <p:stCondLst>
                                            <p:cond delay="0"/>
                                          </p:stCondLst>
                                        </p:cTn>
                                        <p:tgtEl>
                                          <p:spTgt spid="309">
                                            <p:txEl>
                                              <p:charRg st="1" end="1"/>
                                            </p:txEl>
                                          </p:spTgt>
                                        </p:tgtEl>
                                        <p:attrNameLst>
                                          <p:attrName>style.visibility</p:attrName>
                                        </p:attrNameLst>
                                      </p:cBhvr>
                                      <p:to>
                                        <p:strVal val="visible"/>
                                      </p:to>
                                    </p:set>
                                    <p:animEffect transition="in" filter="fade">
                                      <p:cBhvr>
                                        <p:cTn id="367" dur="500"/>
                                        <p:tgtEl>
                                          <p:spTgt spid="309">
                                            <p:txEl>
                                              <p:charRg st="1" end="1"/>
                                            </p:txEl>
                                          </p:spTgt>
                                        </p:tgtEl>
                                      </p:cBhvr>
                                    </p:animEffect>
                                  </p:childTnLst>
                                </p:cTn>
                              </p:par>
                            </p:childTnLst>
                          </p:cTn>
                        </p:par>
                        <p:par>
                          <p:cTn id="368" fill="hold">
                            <p:stCondLst>
                              <p:cond delay="45500"/>
                            </p:stCondLst>
                            <p:childTnLst>
                              <p:par>
                                <p:cTn id="369" presetID="10" presetClass="entr" presetSubtype="0" fill="hold" nodeType="afterEffect">
                                  <p:stCondLst>
                                    <p:cond delay="0"/>
                                  </p:stCondLst>
                                  <p:childTnLst>
                                    <p:set>
                                      <p:cBhvr>
                                        <p:cTn id="370" dur="1" fill="hold">
                                          <p:stCondLst>
                                            <p:cond delay="0"/>
                                          </p:stCondLst>
                                        </p:cTn>
                                        <p:tgtEl>
                                          <p:spTgt spid="309">
                                            <p:txEl>
                                              <p:charRg st="1" end="1"/>
                                            </p:txEl>
                                          </p:spTgt>
                                        </p:tgtEl>
                                        <p:attrNameLst>
                                          <p:attrName>style.visibility</p:attrName>
                                        </p:attrNameLst>
                                      </p:cBhvr>
                                      <p:to>
                                        <p:strVal val="visible"/>
                                      </p:to>
                                    </p:set>
                                    <p:animEffect transition="in" filter="fade">
                                      <p:cBhvr>
                                        <p:cTn id="371" dur="500"/>
                                        <p:tgtEl>
                                          <p:spTgt spid="309">
                                            <p:txEl>
                                              <p:charRg st="1" end="1"/>
                                            </p:txEl>
                                          </p:spTgt>
                                        </p:tgtEl>
                                      </p:cBhvr>
                                    </p:animEffect>
                                  </p:childTnLst>
                                </p:cTn>
                              </p:par>
                            </p:childTnLst>
                          </p:cTn>
                        </p:par>
                        <p:par>
                          <p:cTn id="372" fill="hold">
                            <p:stCondLst>
                              <p:cond delay="46000"/>
                            </p:stCondLst>
                            <p:childTnLst>
                              <p:par>
                                <p:cTn id="373" presetID="10" presetClass="entr" presetSubtype="0" fill="hold" nodeType="afterEffect">
                                  <p:stCondLst>
                                    <p:cond delay="0"/>
                                  </p:stCondLst>
                                  <p:childTnLst>
                                    <p:set>
                                      <p:cBhvr>
                                        <p:cTn id="374" dur="1" fill="hold">
                                          <p:stCondLst>
                                            <p:cond delay="0"/>
                                          </p:stCondLst>
                                        </p:cTn>
                                        <p:tgtEl>
                                          <p:spTgt spid="309">
                                            <p:txEl>
                                              <p:charRg st="1" end="1"/>
                                            </p:txEl>
                                          </p:spTgt>
                                        </p:tgtEl>
                                        <p:attrNameLst>
                                          <p:attrName>style.visibility</p:attrName>
                                        </p:attrNameLst>
                                      </p:cBhvr>
                                      <p:to>
                                        <p:strVal val="visible"/>
                                      </p:to>
                                    </p:set>
                                    <p:animEffect transition="in" filter="fade">
                                      <p:cBhvr>
                                        <p:cTn id="375" dur="500"/>
                                        <p:tgtEl>
                                          <p:spTgt spid="309">
                                            <p:txEl>
                                              <p:charRg st="1" end="1"/>
                                            </p:txEl>
                                          </p:spTgt>
                                        </p:tgtEl>
                                      </p:cBhvr>
                                    </p:animEffect>
                                  </p:childTnLst>
                                </p:cTn>
                              </p:par>
                            </p:childTnLst>
                          </p:cTn>
                        </p:par>
                        <p:par>
                          <p:cTn id="376" fill="hold">
                            <p:stCondLst>
                              <p:cond delay="46500"/>
                            </p:stCondLst>
                            <p:childTnLst>
                              <p:par>
                                <p:cTn id="377" presetID="10" presetClass="entr" presetSubtype="0" fill="hold" nodeType="afterEffect">
                                  <p:stCondLst>
                                    <p:cond delay="0"/>
                                  </p:stCondLst>
                                  <p:childTnLst>
                                    <p:set>
                                      <p:cBhvr>
                                        <p:cTn id="378" dur="1" fill="hold">
                                          <p:stCondLst>
                                            <p:cond delay="0"/>
                                          </p:stCondLst>
                                        </p:cTn>
                                        <p:tgtEl>
                                          <p:spTgt spid="309">
                                            <p:txEl>
                                              <p:charRg st="1" end="1"/>
                                            </p:txEl>
                                          </p:spTgt>
                                        </p:tgtEl>
                                        <p:attrNameLst>
                                          <p:attrName>style.visibility</p:attrName>
                                        </p:attrNameLst>
                                      </p:cBhvr>
                                      <p:to>
                                        <p:strVal val="visible"/>
                                      </p:to>
                                    </p:set>
                                    <p:animEffect transition="in" filter="fade">
                                      <p:cBhvr>
                                        <p:cTn id="379" dur="500"/>
                                        <p:tgtEl>
                                          <p:spTgt spid="309">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am06">
  <p:cSld name="Team06">
    <p:spTree>
      <p:nvGrpSpPr>
        <p:cNvPr id="1" name="Shape 310"/>
        <p:cNvGrpSpPr/>
        <p:nvPr/>
      </p:nvGrpSpPr>
      <p:grpSpPr>
        <a:xfrm>
          <a:off x="0" y="0"/>
          <a:ext cx="0" cy="0"/>
          <a:chOff x="0" y="0"/>
          <a:chExt cx="0" cy="0"/>
        </a:xfrm>
      </p:grpSpPr>
      <p:sp>
        <p:nvSpPr>
          <p:cNvPr id="311" name="Google Shape;311;p357"/>
          <p:cNvSpPr>
            <a:spLocks noGrp="1"/>
          </p:cNvSpPr>
          <p:nvPr>
            <p:ph type="pic" idx="2"/>
          </p:nvPr>
        </p:nvSpPr>
        <p:spPr>
          <a:xfrm>
            <a:off x="4470400" y="1408767"/>
            <a:ext cx="3251200" cy="3250227"/>
          </a:xfrm>
          <a:prstGeom prst="ellipse">
            <a:avLst/>
          </a:prstGeom>
          <a:noFill/>
          <a:ln w="28575" cap="flat" cmpd="sng">
            <a:solidFill>
              <a:schemeClr val="accent1"/>
            </a:solidFill>
            <a:prstDash val="solid"/>
            <a:round/>
            <a:headEnd type="none" w="sm" len="sm"/>
            <a:tailEnd type="none" w="sm" len="sm"/>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12" name="Google Shape;312;p357"/>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313" name="Google Shape;313;p357"/>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14" name="Google Shape;314;p357"/>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315" name="Google Shape;315;p357"/>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316" name="Google Shape;316;p357"/>
          <p:cNvSpPr txBox="1">
            <a:spLocks noGrp="1"/>
          </p:cNvSpPr>
          <p:nvPr>
            <p:ph type="body" idx="3"/>
          </p:nvPr>
        </p:nvSpPr>
        <p:spPr>
          <a:xfrm>
            <a:off x="988393" y="5027960"/>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5"/>
              </a:buClr>
              <a:buSzPts val="1100"/>
              <a:buFont typeface="Arial"/>
              <a:buNone/>
              <a:defRPr sz="1467" b="1" i="0" u="none" strike="noStrike" cap="none">
                <a:solidFill>
                  <a:schemeClr val="accent5"/>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17" name="Google Shape;317;p357"/>
          <p:cNvSpPr txBox="1">
            <a:spLocks noGrp="1"/>
          </p:cNvSpPr>
          <p:nvPr>
            <p:ph type="body" idx="4"/>
          </p:nvPr>
        </p:nvSpPr>
        <p:spPr>
          <a:xfrm>
            <a:off x="3394707" y="5868467"/>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2"/>
              </a:buClr>
              <a:buSzPts val="1100"/>
              <a:buFont typeface="Arial"/>
              <a:buNone/>
              <a:defRPr sz="1467" b="1" i="0" u="none" strike="noStrike" cap="none">
                <a:solidFill>
                  <a:schemeClr val="accent2"/>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18" name="Google Shape;318;p357"/>
          <p:cNvSpPr txBox="1">
            <a:spLocks noGrp="1"/>
          </p:cNvSpPr>
          <p:nvPr>
            <p:ph type="body" idx="5"/>
          </p:nvPr>
        </p:nvSpPr>
        <p:spPr>
          <a:xfrm>
            <a:off x="6832851" y="5868467"/>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3"/>
              </a:buClr>
              <a:buSzPts val="1100"/>
              <a:buFont typeface="Arial"/>
              <a:buNone/>
              <a:defRPr sz="1467" b="1" i="0" u="none" strike="noStrike" cap="none">
                <a:solidFill>
                  <a:schemeClr val="accent3"/>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19" name="Google Shape;319;p357"/>
          <p:cNvSpPr txBox="1">
            <a:spLocks noGrp="1"/>
          </p:cNvSpPr>
          <p:nvPr>
            <p:ph type="body" idx="6"/>
          </p:nvPr>
        </p:nvSpPr>
        <p:spPr>
          <a:xfrm>
            <a:off x="9245584" y="5027960"/>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6"/>
              </a:buClr>
              <a:buSzPts val="1100"/>
              <a:buFont typeface="Arial"/>
              <a:buNone/>
              <a:defRPr sz="1467" b="1" i="0" u="none" strike="noStrike" cap="none">
                <a:solidFill>
                  <a:schemeClr val="accent6"/>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20" name="Google Shape;320;p357"/>
          <p:cNvSpPr txBox="1">
            <a:spLocks noGrp="1"/>
          </p:cNvSpPr>
          <p:nvPr>
            <p:ph type="body" idx="7"/>
          </p:nvPr>
        </p:nvSpPr>
        <p:spPr>
          <a:xfrm>
            <a:off x="5144167" y="5166947"/>
            <a:ext cx="1895355" cy="508973"/>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chemeClr val="accent1"/>
              </a:buClr>
              <a:buSzPts val="1100"/>
              <a:buFont typeface="Arial"/>
              <a:buNone/>
              <a:defRPr sz="1467" b="1" i="0" u="none" strike="noStrike" cap="none">
                <a:solidFill>
                  <a:schemeClr val="accen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21" name="Google Shape;321;p357"/>
          <p:cNvSpPr>
            <a:spLocks noGrp="1"/>
          </p:cNvSpPr>
          <p:nvPr>
            <p:ph type="pic" idx="8"/>
          </p:nvPr>
        </p:nvSpPr>
        <p:spPr>
          <a:xfrm>
            <a:off x="674199" y="2411930"/>
            <a:ext cx="2523744" cy="2522991"/>
          </a:xfrm>
          <a:prstGeom prst="ellipse">
            <a:avLst/>
          </a:prstGeom>
          <a:noFill/>
          <a:ln w="28575" cap="flat" cmpd="sng">
            <a:solidFill>
              <a:schemeClr val="accent5"/>
            </a:solidFill>
            <a:prstDash val="solid"/>
            <a:round/>
            <a:headEnd type="none" w="sm" len="sm"/>
            <a:tailEnd type="none" w="sm" len="sm"/>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22" name="Google Shape;322;p357"/>
          <p:cNvSpPr>
            <a:spLocks noGrp="1"/>
          </p:cNvSpPr>
          <p:nvPr>
            <p:ph type="pic" idx="9"/>
          </p:nvPr>
        </p:nvSpPr>
        <p:spPr>
          <a:xfrm>
            <a:off x="3080512" y="3281310"/>
            <a:ext cx="2523744" cy="2522991"/>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23" name="Google Shape;323;p357"/>
          <p:cNvSpPr>
            <a:spLocks noGrp="1"/>
          </p:cNvSpPr>
          <p:nvPr>
            <p:ph type="pic" idx="13"/>
          </p:nvPr>
        </p:nvSpPr>
        <p:spPr>
          <a:xfrm>
            <a:off x="6518656" y="3281310"/>
            <a:ext cx="2523744" cy="2522991"/>
          </a:xfrm>
          <a:prstGeom prst="ellipse">
            <a:avLst/>
          </a:prstGeom>
          <a:noFill/>
          <a:ln w="28575" cap="flat" cmpd="sng">
            <a:solidFill>
              <a:schemeClr val="accent3"/>
            </a:solidFill>
            <a:prstDash val="solid"/>
            <a:round/>
            <a:headEnd type="none" w="sm" len="sm"/>
            <a:tailEnd type="none" w="sm" len="sm"/>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24" name="Google Shape;324;p357"/>
          <p:cNvSpPr>
            <a:spLocks noGrp="1"/>
          </p:cNvSpPr>
          <p:nvPr>
            <p:ph type="pic" idx="14"/>
          </p:nvPr>
        </p:nvSpPr>
        <p:spPr>
          <a:xfrm>
            <a:off x="8931389" y="2411930"/>
            <a:ext cx="2523744" cy="2522991"/>
          </a:xfrm>
          <a:prstGeom prst="ellipse">
            <a:avLst/>
          </a:prstGeom>
          <a:noFill/>
          <a:ln w="28575" cap="flat" cmpd="sng">
            <a:solidFill>
              <a:schemeClr val="accent6"/>
            </a:solidFill>
            <a:prstDash val="solid"/>
            <a:round/>
            <a:headEnd type="none" w="sm" len="sm"/>
            <a:tailEnd type="none" w="sm" len="sm"/>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6373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500"/>
                                        <p:tgtEl>
                                          <p:spTgt spid="3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3">
                                            <p:txEl>
                                              <p:pRg st="0" end="0"/>
                                            </p:txEl>
                                          </p:spTgt>
                                        </p:tgtEl>
                                        <p:attrNameLst>
                                          <p:attrName>style.visibility</p:attrName>
                                        </p:attrNameLst>
                                      </p:cBhvr>
                                      <p:to>
                                        <p:strVal val="visible"/>
                                      </p:to>
                                    </p:set>
                                    <p:animEffect transition="in" filter="fade">
                                      <p:cBhvr>
                                        <p:cTn id="11" dur="500"/>
                                        <p:tgtEl>
                                          <p:spTgt spid="31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13">
                                            <p:txEl>
                                              <p:charRg st="1" end="1"/>
                                            </p:txEl>
                                          </p:spTgt>
                                        </p:tgtEl>
                                        <p:attrNameLst>
                                          <p:attrName>style.visibility</p:attrName>
                                        </p:attrNameLst>
                                      </p:cBhvr>
                                      <p:to>
                                        <p:strVal val="visible"/>
                                      </p:to>
                                    </p:set>
                                    <p:animEffect transition="in" filter="fade">
                                      <p:cBhvr>
                                        <p:cTn id="15" dur="500"/>
                                        <p:tgtEl>
                                          <p:spTgt spid="313">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3">
                                            <p:txEl>
                                              <p:charRg st="1" end="1"/>
                                            </p:txEl>
                                          </p:spTgt>
                                        </p:tgtEl>
                                        <p:attrNameLst>
                                          <p:attrName>style.visibility</p:attrName>
                                        </p:attrNameLst>
                                      </p:cBhvr>
                                      <p:to>
                                        <p:strVal val="visible"/>
                                      </p:to>
                                    </p:set>
                                    <p:animEffect transition="in" filter="fade">
                                      <p:cBhvr>
                                        <p:cTn id="19" dur="500"/>
                                        <p:tgtEl>
                                          <p:spTgt spid="313">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13">
                                            <p:txEl>
                                              <p:charRg st="1" end="1"/>
                                            </p:txEl>
                                          </p:spTgt>
                                        </p:tgtEl>
                                        <p:attrNameLst>
                                          <p:attrName>style.visibility</p:attrName>
                                        </p:attrNameLst>
                                      </p:cBhvr>
                                      <p:to>
                                        <p:strVal val="visible"/>
                                      </p:to>
                                    </p:set>
                                    <p:animEffect transition="in" filter="fade">
                                      <p:cBhvr>
                                        <p:cTn id="23" dur="500"/>
                                        <p:tgtEl>
                                          <p:spTgt spid="313">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13">
                                            <p:txEl>
                                              <p:charRg st="1" end="1"/>
                                            </p:txEl>
                                          </p:spTgt>
                                        </p:tgtEl>
                                        <p:attrNameLst>
                                          <p:attrName>style.visibility</p:attrName>
                                        </p:attrNameLst>
                                      </p:cBhvr>
                                      <p:to>
                                        <p:strVal val="visible"/>
                                      </p:to>
                                    </p:set>
                                    <p:animEffect transition="in" filter="fade">
                                      <p:cBhvr>
                                        <p:cTn id="27" dur="500"/>
                                        <p:tgtEl>
                                          <p:spTgt spid="313">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13">
                                            <p:txEl>
                                              <p:charRg st="1" end="1"/>
                                            </p:txEl>
                                          </p:spTgt>
                                        </p:tgtEl>
                                        <p:attrNameLst>
                                          <p:attrName>style.visibility</p:attrName>
                                        </p:attrNameLst>
                                      </p:cBhvr>
                                      <p:to>
                                        <p:strVal val="visible"/>
                                      </p:to>
                                    </p:set>
                                    <p:animEffect transition="in" filter="fade">
                                      <p:cBhvr>
                                        <p:cTn id="31" dur="500"/>
                                        <p:tgtEl>
                                          <p:spTgt spid="313">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13">
                                            <p:txEl>
                                              <p:charRg st="1" end="1"/>
                                            </p:txEl>
                                          </p:spTgt>
                                        </p:tgtEl>
                                        <p:attrNameLst>
                                          <p:attrName>style.visibility</p:attrName>
                                        </p:attrNameLst>
                                      </p:cBhvr>
                                      <p:to>
                                        <p:strVal val="visible"/>
                                      </p:to>
                                    </p:set>
                                    <p:animEffect transition="in" filter="fade">
                                      <p:cBhvr>
                                        <p:cTn id="35" dur="500"/>
                                        <p:tgtEl>
                                          <p:spTgt spid="313">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13">
                                            <p:txEl>
                                              <p:charRg st="1" end="1"/>
                                            </p:txEl>
                                          </p:spTgt>
                                        </p:tgtEl>
                                        <p:attrNameLst>
                                          <p:attrName>style.visibility</p:attrName>
                                        </p:attrNameLst>
                                      </p:cBhvr>
                                      <p:to>
                                        <p:strVal val="visible"/>
                                      </p:to>
                                    </p:set>
                                    <p:animEffect transition="in" filter="fade">
                                      <p:cBhvr>
                                        <p:cTn id="39" dur="500"/>
                                        <p:tgtEl>
                                          <p:spTgt spid="313">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13">
                                            <p:txEl>
                                              <p:charRg st="1" end="1"/>
                                            </p:txEl>
                                          </p:spTgt>
                                        </p:tgtEl>
                                        <p:attrNameLst>
                                          <p:attrName>style.visibility</p:attrName>
                                        </p:attrNameLst>
                                      </p:cBhvr>
                                      <p:to>
                                        <p:strVal val="visible"/>
                                      </p:to>
                                    </p:set>
                                    <p:animEffect transition="in" filter="fade">
                                      <p:cBhvr>
                                        <p:cTn id="43" dur="500"/>
                                        <p:tgtEl>
                                          <p:spTgt spid="313">
                                            <p:txEl>
                                              <p:charRg st="1" end="1"/>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311"/>
                                        </p:tgtEl>
                                        <p:attrNameLst>
                                          <p:attrName>style.visibility</p:attrName>
                                        </p:attrNameLst>
                                      </p:cBhvr>
                                      <p:to>
                                        <p:strVal val="visible"/>
                                      </p:to>
                                    </p:set>
                                    <p:anim calcmode="lin" valueType="num">
                                      <p:cBhvr additive="base">
                                        <p:cTn id="47" dur="500"/>
                                        <p:tgtEl>
                                          <p:spTgt spid="311"/>
                                        </p:tgtEl>
                                        <p:attrNameLst>
                                          <p:attrName>ppt_w</p:attrName>
                                        </p:attrNameLst>
                                      </p:cBhvr>
                                      <p:tavLst>
                                        <p:tav tm="0">
                                          <p:val>
                                            <p:strVal val="0"/>
                                          </p:val>
                                        </p:tav>
                                        <p:tav tm="100000">
                                          <p:val>
                                            <p:strVal val="#ppt_w"/>
                                          </p:val>
                                        </p:tav>
                                      </p:tavLst>
                                    </p:anim>
                                    <p:anim calcmode="lin" valueType="num">
                                      <p:cBhvr additive="base">
                                        <p:cTn id="48" dur="500"/>
                                        <p:tgtEl>
                                          <p:spTgt spid="311"/>
                                        </p:tgtEl>
                                        <p:attrNameLst>
                                          <p:attrName>ppt_h</p:attrName>
                                        </p:attrNameLst>
                                      </p:cBhvr>
                                      <p:tavLst>
                                        <p:tav tm="0">
                                          <p:val>
                                            <p:strVal val="0"/>
                                          </p:val>
                                        </p:tav>
                                        <p:tav tm="100000">
                                          <p:val>
                                            <p:strVal val="#ppt_h"/>
                                          </p:val>
                                        </p:tav>
                                      </p:tavLst>
                                    </p:anim>
                                  </p:childTnLst>
                                </p:cTn>
                              </p:par>
                            </p:childTnLst>
                          </p:cTn>
                        </p:par>
                        <p:par>
                          <p:cTn id="49" fill="hold">
                            <p:stCondLst>
                              <p:cond delay="5500"/>
                            </p:stCondLst>
                            <p:childTnLst>
                              <p:par>
                                <p:cTn id="50" presetID="10" presetClass="entr" presetSubtype="0" fill="hold" nodeType="afterEffect">
                                  <p:stCondLst>
                                    <p:cond delay="0"/>
                                  </p:stCondLst>
                                  <p:childTnLst>
                                    <p:set>
                                      <p:cBhvr>
                                        <p:cTn id="51" dur="1" fill="hold">
                                          <p:stCondLst>
                                            <p:cond delay="0"/>
                                          </p:stCondLst>
                                        </p:cTn>
                                        <p:tgtEl>
                                          <p:spTgt spid="320">
                                            <p:txEl>
                                              <p:pRg st="0" end="0"/>
                                            </p:txEl>
                                          </p:spTgt>
                                        </p:tgtEl>
                                        <p:attrNameLst>
                                          <p:attrName>style.visibility</p:attrName>
                                        </p:attrNameLst>
                                      </p:cBhvr>
                                      <p:to>
                                        <p:strVal val="visible"/>
                                      </p:to>
                                    </p:set>
                                    <p:animEffect transition="in" filter="fade">
                                      <p:cBhvr>
                                        <p:cTn id="52" dur="500"/>
                                        <p:tgtEl>
                                          <p:spTgt spid="320">
                                            <p:txEl>
                                              <p:pRg st="0" end="0"/>
                                            </p:txEl>
                                          </p:spTgt>
                                        </p:tgtEl>
                                      </p:cBhvr>
                                    </p:animEffect>
                                  </p:childTnLst>
                                </p:cTn>
                              </p:par>
                            </p:childTnLst>
                          </p:cTn>
                        </p:par>
                        <p:par>
                          <p:cTn id="53" fill="hold">
                            <p:stCondLst>
                              <p:cond delay="6000"/>
                            </p:stCondLst>
                            <p:childTnLst>
                              <p:par>
                                <p:cTn id="54" presetID="10" presetClass="entr" presetSubtype="0" fill="hold" nodeType="afterEffect">
                                  <p:stCondLst>
                                    <p:cond delay="0"/>
                                  </p:stCondLst>
                                  <p:childTnLst>
                                    <p:set>
                                      <p:cBhvr>
                                        <p:cTn id="55" dur="1" fill="hold">
                                          <p:stCondLst>
                                            <p:cond delay="0"/>
                                          </p:stCondLst>
                                        </p:cTn>
                                        <p:tgtEl>
                                          <p:spTgt spid="320">
                                            <p:txEl>
                                              <p:charRg st="1" end="1"/>
                                            </p:txEl>
                                          </p:spTgt>
                                        </p:tgtEl>
                                        <p:attrNameLst>
                                          <p:attrName>style.visibility</p:attrName>
                                        </p:attrNameLst>
                                      </p:cBhvr>
                                      <p:to>
                                        <p:strVal val="visible"/>
                                      </p:to>
                                    </p:set>
                                    <p:animEffect transition="in" filter="fade">
                                      <p:cBhvr>
                                        <p:cTn id="56" dur="500"/>
                                        <p:tgtEl>
                                          <p:spTgt spid="320">
                                            <p:txEl>
                                              <p:charRg st="1" end="1"/>
                                            </p:txEl>
                                          </p:spTgt>
                                        </p:tgtEl>
                                      </p:cBhvr>
                                    </p:animEffect>
                                  </p:childTnLst>
                                </p:cTn>
                              </p:par>
                            </p:childTnLst>
                          </p:cTn>
                        </p:par>
                        <p:par>
                          <p:cTn id="57" fill="hold">
                            <p:stCondLst>
                              <p:cond delay="6500"/>
                            </p:stCondLst>
                            <p:childTnLst>
                              <p:par>
                                <p:cTn id="58" presetID="10" presetClass="entr" presetSubtype="0" fill="hold" nodeType="afterEffect">
                                  <p:stCondLst>
                                    <p:cond delay="0"/>
                                  </p:stCondLst>
                                  <p:childTnLst>
                                    <p:set>
                                      <p:cBhvr>
                                        <p:cTn id="59" dur="1" fill="hold">
                                          <p:stCondLst>
                                            <p:cond delay="0"/>
                                          </p:stCondLst>
                                        </p:cTn>
                                        <p:tgtEl>
                                          <p:spTgt spid="320">
                                            <p:txEl>
                                              <p:charRg st="1" end="1"/>
                                            </p:txEl>
                                          </p:spTgt>
                                        </p:tgtEl>
                                        <p:attrNameLst>
                                          <p:attrName>style.visibility</p:attrName>
                                        </p:attrNameLst>
                                      </p:cBhvr>
                                      <p:to>
                                        <p:strVal val="visible"/>
                                      </p:to>
                                    </p:set>
                                    <p:animEffect transition="in" filter="fade">
                                      <p:cBhvr>
                                        <p:cTn id="60" dur="500"/>
                                        <p:tgtEl>
                                          <p:spTgt spid="320">
                                            <p:txEl>
                                              <p:charRg st="1" end="1"/>
                                            </p:txEl>
                                          </p:spTgt>
                                        </p:tgtEl>
                                      </p:cBhvr>
                                    </p:animEffect>
                                  </p:childTnLst>
                                </p:cTn>
                              </p:par>
                            </p:childTnLst>
                          </p:cTn>
                        </p:par>
                        <p:par>
                          <p:cTn id="61" fill="hold">
                            <p:stCondLst>
                              <p:cond delay="7000"/>
                            </p:stCondLst>
                            <p:childTnLst>
                              <p:par>
                                <p:cTn id="62" presetID="10" presetClass="entr" presetSubtype="0" fill="hold" nodeType="afterEffect">
                                  <p:stCondLst>
                                    <p:cond delay="0"/>
                                  </p:stCondLst>
                                  <p:childTnLst>
                                    <p:set>
                                      <p:cBhvr>
                                        <p:cTn id="63" dur="1" fill="hold">
                                          <p:stCondLst>
                                            <p:cond delay="0"/>
                                          </p:stCondLst>
                                        </p:cTn>
                                        <p:tgtEl>
                                          <p:spTgt spid="320">
                                            <p:txEl>
                                              <p:charRg st="1" end="1"/>
                                            </p:txEl>
                                          </p:spTgt>
                                        </p:tgtEl>
                                        <p:attrNameLst>
                                          <p:attrName>style.visibility</p:attrName>
                                        </p:attrNameLst>
                                      </p:cBhvr>
                                      <p:to>
                                        <p:strVal val="visible"/>
                                      </p:to>
                                    </p:set>
                                    <p:animEffect transition="in" filter="fade">
                                      <p:cBhvr>
                                        <p:cTn id="64" dur="500"/>
                                        <p:tgtEl>
                                          <p:spTgt spid="320">
                                            <p:txEl>
                                              <p:charRg st="1" end="1"/>
                                            </p:txEl>
                                          </p:spTgt>
                                        </p:tgtEl>
                                      </p:cBhvr>
                                    </p:animEffect>
                                  </p:childTnLst>
                                </p:cTn>
                              </p:par>
                            </p:childTnLst>
                          </p:cTn>
                        </p:par>
                        <p:par>
                          <p:cTn id="65" fill="hold">
                            <p:stCondLst>
                              <p:cond delay="7500"/>
                            </p:stCondLst>
                            <p:childTnLst>
                              <p:par>
                                <p:cTn id="66" presetID="10" presetClass="entr" presetSubtype="0" fill="hold" nodeType="afterEffect">
                                  <p:stCondLst>
                                    <p:cond delay="0"/>
                                  </p:stCondLst>
                                  <p:childTnLst>
                                    <p:set>
                                      <p:cBhvr>
                                        <p:cTn id="67" dur="1" fill="hold">
                                          <p:stCondLst>
                                            <p:cond delay="0"/>
                                          </p:stCondLst>
                                        </p:cTn>
                                        <p:tgtEl>
                                          <p:spTgt spid="320">
                                            <p:txEl>
                                              <p:charRg st="1" end="1"/>
                                            </p:txEl>
                                          </p:spTgt>
                                        </p:tgtEl>
                                        <p:attrNameLst>
                                          <p:attrName>style.visibility</p:attrName>
                                        </p:attrNameLst>
                                      </p:cBhvr>
                                      <p:to>
                                        <p:strVal val="visible"/>
                                      </p:to>
                                    </p:set>
                                    <p:animEffect transition="in" filter="fade">
                                      <p:cBhvr>
                                        <p:cTn id="68" dur="500"/>
                                        <p:tgtEl>
                                          <p:spTgt spid="320">
                                            <p:txEl>
                                              <p:charRg st="1" end="1"/>
                                            </p:txEl>
                                          </p:spTgt>
                                        </p:tgtEl>
                                      </p:cBhvr>
                                    </p:animEffect>
                                  </p:childTnLst>
                                </p:cTn>
                              </p:par>
                            </p:childTnLst>
                          </p:cTn>
                        </p:par>
                        <p:par>
                          <p:cTn id="69" fill="hold">
                            <p:stCondLst>
                              <p:cond delay="8000"/>
                            </p:stCondLst>
                            <p:childTnLst>
                              <p:par>
                                <p:cTn id="70" presetID="10" presetClass="entr" presetSubtype="0" fill="hold" nodeType="afterEffect">
                                  <p:stCondLst>
                                    <p:cond delay="0"/>
                                  </p:stCondLst>
                                  <p:childTnLst>
                                    <p:set>
                                      <p:cBhvr>
                                        <p:cTn id="71" dur="1" fill="hold">
                                          <p:stCondLst>
                                            <p:cond delay="0"/>
                                          </p:stCondLst>
                                        </p:cTn>
                                        <p:tgtEl>
                                          <p:spTgt spid="320">
                                            <p:txEl>
                                              <p:charRg st="1" end="1"/>
                                            </p:txEl>
                                          </p:spTgt>
                                        </p:tgtEl>
                                        <p:attrNameLst>
                                          <p:attrName>style.visibility</p:attrName>
                                        </p:attrNameLst>
                                      </p:cBhvr>
                                      <p:to>
                                        <p:strVal val="visible"/>
                                      </p:to>
                                    </p:set>
                                    <p:animEffect transition="in" filter="fade">
                                      <p:cBhvr>
                                        <p:cTn id="72" dur="500"/>
                                        <p:tgtEl>
                                          <p:spTgt spid="320">
                                            <p:txEl>
                                              <p:charRg st="1" end="1"/>
                                            </p:txEl>
                                          </p:spTgt>
                                        </p:tgtEl>
                                      </p:cBhvr>
                                    </p:animEffect>
                                  </p:childTnLst>
                                </p:cTn>
                              </p:par>
                            </p:childTnLst>
                          </p:cTn>
                        </p:par>
                        <p:par>
                          <p:cTn id="73" fill="hold">
                            <p:stCondLst>
                              <p:cond delay="8500"/>
                            </p:stCondLst>
                            <p:childTnLst>
                              <p:par>
                                <p:cTn id="74" presetID="10" presetClass="entr" presetSubtype="0" fill="hold" nodeType="afterEffect">
                                  <p:stCondLst>
                                    <p:cond delay="0"/>
                                  </p:stCondLst>
                                  <p:childTnLst>
                                    <p:set>
                                      <p:cBhvr>
                                        <p:cTn id="75" dur="1" fill="hold">
                                          <p:stCondLst>
                                            <p:cond delay="0"/>
                                          </p:stCondLst>
                                        </p:cTn>
                                        <p:tgtEl>
                                          <p:spTgt spid="320">
                                            <p:txEl>
                                              <p:charRg st="1" end="1"/>
                                            </p:txEl>
                                          </p:spTgt>
                                        </p:tgtEl>
                                        <p:attrNameLst>
                                          <p:attrName>style.visibility</p:attrName>
                                        </p:attrNameLst>
                                      </p:cBhvr>
                                      <p:to>
                                        <p:strVal val="visible"/>
                                      </p:to>
                                    </p:set>
                                    <p:animEffect transition="in" filter="fade">
                                      <p:cBhvr>
                                        <p:cTn id="76" dur="500"/>
                                        <p:tgtEl>
                                          <p:spTgt spid="320">
                                            <p:txEl>
                                              <p:charRg st="1" end="1"/>
                                            </p:txEl>
                                          </p:spTgt>
                                        </p:tgtEl>
                                      </p:cBhvr>
                                    </p:animEffect>
                                  </p:childTnLst>
                                </p:cTn>
                              </p:par>
                            </p:childTnLst>
                          </p:cTn>
                        </p:par>
                        <p:par>
                          <p:cTn id="77" fill="hold">
                            <p:stCondLst>
                              <p:cond delay="9000"/>
                            </p:stCondLst>
                            <p:childTnLst>
                              <p:par>
                                <p:cTn id="78" presetID="10" presetClass="entr" presetSubtype="0" fill="hold" nodeType="afterEffect">
                                  <p:stCondLst>
                                    <p:cond delay="0"/>
                                  </p:stCondLst>
                                  <p:childTnLst>
                                    <p:set>
                                      <p:cBhvr>
                                        <p:cTn id="79" dur="1" fill="hold">
                                          <p:stCondLst>
                                            <p:cond delay="0"/>
                                          </p:stCondLst>
                                        </p:cTn>
                                        <p:tgtEl>
                                          <p:spTgt spid="320">
                                            <p:txEl>
                                              <p:charRg st="1" end="1"/>
                                            </p:txEl>
                                          </p:spTgt>
                                        </p:tgtEl>
                                        <p:attrNameLst>
                                          <p:attrName>style.visibility</p:attrName>
                                        </p:attrNameLst>
                                      </p:cBhvr>
                                      <p:to>
                                        <p:strVal val="visible"/>
                                      </p:to>
                                    </p:set>
                                    <p:animEffect transition="in" filter="fade">
                                      <p:cBhvr>
                                        <p:cTn id="80" dur="500"/>
                                        <p:tgtEl>
                                          <p:spTgt spid="320">
                                            <p:txEl>
                                              <p:charRg st="1" end="1"/>
                                            </p:txEl>
                                          </p:spTgt>
                                        </p:tgtEl>
                                      </p:cBhvr>
                                    </p:animEffect>
                                  </p:childTnLst>
                                </p:cTn>
                              </p:par>
                            </p:childTnLst>
                          </p:cTn>
                        </p:par>
                        <p:par>
                          <p:cTn id="81" fill="hold">
                            <p:stCondLst>
                              <p:cond delay="9500"/>
                            </p:stCondLst>
                            <p:childTnLst>
                              <p:par>
                                <p:cTn id="82" presetID="10" presetClass="entr" presetSubtype="0" fill="hold" nodeType="afterEffect">
                                  <p:stCondLst>
                                    <p:cond delay="0"/>
                                  </p:stCondLst>
                                  <p:childTnLst>
                                    <p:set>
                                      <p:cBhvr>
                                        <p:cTn id="83" dur="1" fill="hold">
                                          <p:stCondLst>
                                            <p:cond delay="0"/>
                                          </p:stCondLst>
                                        </p:cTn>
                                        <p:tgtEl>
                                          <p:spTgt spid="320">
                                            <p:txEl>
                                              <p:charRg st="1" end="1"/>
                                            </p:txEl>
                                          </p:spTgt>
                                        </p:tgtEl>
                                        <p:attrNameLst>
                                          <p:attrName>style.visibility</p:attrName>
                                        </p:attrNameLst>
                                      </p:cBhvr>
                                      <p:to>
                                        <p:strVal val="visible"/>
                                      </p:to>
                                    </p:set>
                                    <p:animEffect transition="in" filter="fade">
                                      <p:cBhvr>
                                        <p:cTn id="84" dur="500"/>
                                        <p:tgtEl>
                                          <p:spTgt spid="320">
                                            <p:txEl>
                                              <p:charRg st="1" end="1"/>
                                            </p:txEl>
                                          </p:spTgt>
                                        </p:tgtEl>
                                      </p:cBhvr>
                                    </p:animEffect>
                                  </p:childTnLst>
                                </p:cTn>
                              </p:par>
                            </p:childTnLst>
                          </p:cTn>
                        </p:par>
                        <p:par>
                          <p:cTn id="85" fill="hold">
                            <p:stCondLst>
                              <p:cond delay="10000"/>
                            </p:stCondLst>
                            <p:childTnLst>
                              <p:par>
                                <p:cTn id="86" presetID="23" presetClass="entr" presetSubtype="16" fill="hold" nodeType="afterEffect">
                                  <p:stCondLst>
                                    <p:cond delay="0"/>
                                  </p:stCondLst>
                                  <p:childTnLst>
                                    <p:set>
                                      <p:cBhvr>
                                        <p:cTn id="87" dur="1" fill="hold">
                                          <p:stCondLst>
                                            <p:cond delay="0"/>
                                          </p:stCondLst>
                                        </p:cTn>
                                        <p:tgtEl>
                                          <p:spTgt spid="322"/>
                                        </p:tgtEl>
                                        <p:attrNameLst>
                                          <p:attrName>style.visibility</p:attrName>
                                        </p:attrNameLst>
                                      </p:cBhvr>
                                      <p:to>
                                        <p:strVal val="visible"/>
                                      </p:to>
                                    </p:set>
                                    <p:anim calcmode="lin" valueType="num">
                                      <p:cBhvr additive="base">
                                        <p:cTn id="88" dur="500"/>
                                        <p:tgtEl>
                                          <p:spTgt spid="322"/>
                                        </p:tgtEl>
                                        <p:attrNameLst>
                                          <p:attrName>ppt_w</p:attrName>
                                        </p:attrNameLst>
                                      </p:cBhvr>
                                      <p:tavLst>
                                        <p:tav tm="0">
                                          <p:val>
                                            <p:strVal val="0"/>
                                          </p:val>
                                        </p:tav>
                                        <p:tav tm="100000">
                                          <p:val>
                                            <p:strVal val="#ppt_w"/>
                                          </p:val>
                                        </p:tav>
                                      </p:tavLst>
                                    </p:anim>
                                    <p:anim calcmode="lin" valueType="num">
                                      <p:cBhvr additive="base">
                                        <p:cTn id="89" dur="500"/>
                                        <p:tgtEl>
                                          <p:spTgt spid="322"/>
                                        </p:tgtEl>
                                        <p:attrNameLst>
                                          <p:attrName>ppt_h</p:attrName>
                                        </p:attrNameLst>
                                      </p:cBhvr>
                                      <p:tavLst>
                                        <p:tav tm="0">
                                          <p:val>
                                            <p:strVal val="0"/>
                                          </p:val>
                                        </p:tav>
                                        <p:tav tm="100000">
                                          <p:val>
                                            <p:strVal val="#ppt_h"/>
                                          </p:val>
                                        </p:tav>
                                      </p:tavLst>
                                    </p:anim>
                                  </p:childTnLst>
                                </p:cTn>
                              </p:par>
                            </p:childTnLst>
                          </p:cTn>
                        </p:par>
                        <p:par>
                          <p:cTn id="90" fill="hold">
                            <p:stCondLst>
                              <p:cond delay="10500"/>
                            </p:stCondLst>
                            <p:childTnLst>
                              <p:par>
                                <p:cTn id="91" presetID="10" presetClass="entr" presetSubtype="0" fill="hold" nodeType="afterEffect">
                                  <p:stCondLst>
                                    <p:cond delay="0"/>
                                  </p:stCondLst>
                                  <p:childTnLst>
                                    <p:set>
                                      <p:cBhvr>
                                        <p:cTn id="92" dur="1" fill="hold">
                                          <p:stCondLst>
                                            <p:cond delay="0"/>
                                          </p:stCondLst>
                                        </p:cTn>
                                        <p:tgtEl>
                                          <p:spTgt spid="317">
                                            <p:txEl>
                                              <p:pRg st="0" end="0"/>
                                            </p:txEl>
                                          </p:spTgt>
                                        </p:tgtEl>
                                        <p:attrNameLst>
                                          <p:attrName>style.visibility</p:attrName>
                                        </p:attrNameLst>
                                      </p:cBhvr>
                                      <p:to>
                                        <p:strVal val="visible"/>
                                      </p:to>
                                    </p:set>
                                    <p:animEffect transition="in" filter="fade">
                                      <p:cBhvr>
                                        <p:cTn id="93" dur="500"/>
                                        <p:tgtEl>
                                          <p:spTgt spid="317">
                                            <p:txEl>
                                              <p:pRg st="0" end="0"/>
                                            </p:txEl>
                                          </p:spTgt>
                                        </p:tgtEl>
                                      </p:cBhvr>
                                    </p:animEffect>
                                  </p:childTnLst>
                                </p:cTn>
                              </p:par>
                            </p:childTnLst>
                          </p:cTn>
                        </p:par>
                        <p:par>
                          <p:cTn id="94" fill="hold">
                            <p:stCondLst>
                              <p:cond delay="11000"/>
                            </p:stCondLst>
                            <p:childTnLst>
                              <p:par>
                                <p:cTn id="95" presetID="10" presetClass="entr" presetSubtype="0" fill="hold" nodeType="afterEffect">
                                  <p:stCondLst>
                                    <p:cond delay="0"/>
                                  </p:stCondLst>
                                  <p:childTnLst>
                                    <p:set>
                                      <p:cBhvr>
                                        <p:cTn id="96" dur="1" fill="hold">
                                          <p:stCondLst>
                                            <p:cond delay="0"/>
                                          </p:stCondLst>
                                        </p:cTn>
                                        <p:tgtEl>
                                          <p:spTgt spid="317">
                                            <p:txEl>
                                              <p:charRg st="1" end="1"/>
                                            </p:txEl>
                                          </p:spTgt>
                                        </p:tgtEl>
                                        <p:attrNameLst>
                                          <p:attrName>style.visibility</p:attrName>
                                        </p:attrNameLst>
                                      </p:cBhvr>
                                      <p:to>
                                        <p:strVal val="visible"/>
                                      </p:to>
                                    </p:set>
                                    <p:animEffect transition="in" filter="fade">
                                      <p:cBhvr>
                                        <p:cTn id="97" dur="500"/>
                                        <p:tgtEl>
                                          <p:spTgt spid="317">
                                            <p:txEl>
                                              <p:charRg st="1" end="1"/>
                                            </p:txEl>
                                          </p:spTgt>
                                        </p:tgtEl>
                                      </p:cBhvr>
                                    </p:animEffect>
                                  </p:childTnLst>
                                </p:cTn>
                              </p:par>
                            </p:childTnLst>
                          </p:cTn>
                        </p:par>
                        <p:par>
                          <p:cTn id="98" fill="hold">
                            <p:stCondLst>
                              <p:cond delay="11500"/>
                            </p:stCondLst>
                            <p:childTnLst>
                              <p:par>
                                <p:cTn id="99" presetID="10" presetClass="entr" presetSubtype="0" fill="hold" nodeType="afterEffect">
                                  <p:stCondLst>
                                    <p:cond delay="0"/>
                                  </p:stCondLst>
                                  <p:childTnLst>
                                    <p:set>
                                      <p:cBhvr>
                                        <p:cTn id="100" dur="1" fill="hold">
                                          <p:stCondLst>
                                            <p:cond delay="0"/>
                                          </p:stCondLst>
                                        </p:cTn>
                                        <p:tgtEl>
                                          <p:spTgt spid="317">
                                            <p:txEl>
                                              <p:charRg st="1" end="1"/>
                                            </p:txEl>
                                          </p:spTgt>
                                        </p:tgtEl>
                                        <p:attrNameLst>
                                          <p:attrName>style.visibility</p:attrName>
                                        </p:attrNameLst>
                                      </p:cBhvr>
                                      <p:to>
                                        <p:strVal val="visible"/>
                                      </p:to>
                                    </p:set>
                                    <p:animEffect transition="in" filter="fade">
                                      <p:cBhvr>
                                        <p:cTn id="101" dur="500"/>
                                        <p:tgtEl>
                                          <p:spTgt spid="317">
                                            <p:txEl>
                                              <p:charRg st="1" end="1"/>
                                            </p:txEl>
                                          </p:spTgt>
                                        </p:tgtEl>
                                      </p:cBhvr>
                                    </p:animEffect>
                                  </p:childTnLst>
                                </p:cTn>
                              </p:par>
                            </p:childTnLst>
                          </p:cTn>
                        </p:par>
                        <p:par>
                          <p:cTn id="102" fill="hold">
                            <p:stCondLst>
                              <p:cond delay="12000"/>
                            </p:stCondLst>
                            <p:childTnLst>
                              <p:par>
                                <p:cTn id="103" presetID="10" presetClass="entr" presetSubtype="0" fill="hold" nodeType="afterEffect">
                                  <p:stCondLst>
                                    <p:cond delay="0"/>
                                  </p:stCondLst>
                                  <p:childTnLst>
                                    <p:set>
                                      <p:cBhvr>
                                        <p:cTn id="104" dur="1" fill="hold">
                                          <p:stCondLst>
                                            <p:cond delay="0"/>
                                          </p:stCondLst>
                                        </p:cTn>
                                        <p:tgtEl>
                                          <p:spTgt spid="317">
                                            <p:txEl>
                                              <p:charRg st="1" end="1"/>
                                            </p:txEl>
                                          </p:spTgt>
                                        </p:tgtEl>
                                        <p:attrNameLst>
                                          <p:attrName>style.visibility</p:attrName>
                                        </p:attrNameLst>
                                      </p:cBhvr>
                                      <p:to>
                                        <p:strVal val="visible"/>
                                      </p:to>
                                    </p:set>
                                    <p:animEffect transition="in" filter="fade">
                                      <p:cBhvr>
                                        <p:cTn id="105" dur="500"/>
                                        <p:tgtEl>
                                          <p:spTgt spid="317">
                                            <p:txEl>
                                              <p:charRg st="1" end="1"/>
                                            </p:txEl>
                                          </p:spTgt>
                                        </p:tgtEl>
                                      </p:cBhvr>
                                    </p:animEffect>
                                  </p:childTnLst>
                                </p:cTn>
                              </p:par>
                            </p:childTnLst>
                          </p:cTn>
                        </p:par>
                        <p:par>
                          <p:cTn id="106" fill="hold">
                            <p:stCondLst>
                              <p:cond delay="12500"/>
                            </p:stCondLst>
                            <p:childTnLst>
                              <p:par>
                                <p:cTn id="107" presetID="10" presetClass="entr" presetSubtype="0" fill="hold" nodeType="afterEffect">
                                  <p:stCondLst>
                                    <p:cond delay="0"/>
                                  </p:stCondLst>
                                  <p:childTnLst>
                                    <p:set>
                                      <p:cBhvr>
                                        <p:cTn id="108" dur="1" fill="hold">
                                          <p:stCondLst>
                                            <p:cond delay="0"/>
                                          </p:stCondLst>
                                        </p:cTn>
                                        <p:tgtEl>
                                          <p:spTgt spid="317">
                                            <p:txEl>
                                              <p:charRg st="1" end="1"/>
                                            </p:txEl>
                                          </p:spTgt>
                                        </p:tgtEl>
                                        <p:attrNameLst>
                                          <p:attrName>style.visibility</p:attrName>
                                        </p:attrNameLst>
                                      </p:cBhvr>
                                      <p:to>
                                        <p:strVal val="visible"/>
                                      </p:to>
                                    </p:set>
                                    <p:animEffect transition="in" filter="fade">
                                      <p:cBhvr>
                                        <p:cTn id="109" dur="500"/>
                                        <p:tgtEl>
                                          <p:spTgt spid="317">
                                            <p:txEl>
                                              <p:charRg st="1" end="1"/>
                                            </p:txEl>
                                          </p:spTgt>
                                        </p:tgtEl>
                                      </p:cBhvr>
                                    </p:animEffect>
                                  </p:childTnLst>
                                </p:cTn>
                              </p:par>
                            </p:childTnLst>
                          </p:cTn>
                        </p:par>
                        <p:par>
                          <p:cTn id="110" fill="hold">
                            <p:stCondLst>
                              <p:cond delay="13000"/>
                            </p:stCondLst>
                            <p:childTnLst>
                              <p:par>
                                <p:cTn id="111" presetID="10" presetClass="entr" presetSubtype="0" fill="hold" nodeType="afterEffect">
                                  <p:stCondLst>
                                    <p:cond delay="0"/>
                                  </p:stCondLst>
                                  <p:childTnLst>
                                    <p:set>
                                      <p:cBhvr>
                                        <p:cTn id="112" dur="1" fill="hold">
                                          <p:stCondLst>
                                            <p:cond delay="0"/>
                                          </p:stCondLst>
                                        </p:cTn>
                                        <p:tgtEl>
                                          <p:spTgt spid="317">
                                            <p:txEl>
                                              <p:charRg st="1" end="1"/>
                                            </p:txEl>
                                          </p:spTgt>
                                        </p:tgtEl>
                                        <p:attrNameLst>
                                          <p:attrName>style.visibility</p:attrName>
                                        </p:attrNameLst>
                                      </p:cBhvr>
                                      <p:to>
                                        <p:strVal val="visible"/>
                                      </p:to>
                                    </p:set>
                                    <p:animEffect transition="in" filter="fade">
                                      <p:cBhvr>
                                        <p:cTn id="113" dur="500"/>
                                        <p:tgtEl>
                                          <p:spTgt spid="317">
                                            <p:txEl>
                                              <p:charRg st="1" end="1"/>
                                            </p:txEl>
                                          </p:spTgt>
                                        </p:tgtEl>
                                      </p:cBhvr>
                                    </p:animEffect>
                                  </p:childTnLst>
                                </p:cTn>
                              </p:par>
                            </p:childTnLst>
                          </p:cTn>
                        </p:par>
                        <p:par>
                          <p:cTn id="114" fill="hold">
                            <p:stCondLst>
                              <p:cond delay="13500"/>
                            </p:stCondLst>
                            <p:childTnLst>
                              <p:par>
                                <p:cTn id="115" presetID="10" presetClass="entr" presetSubtype="0" fill="hold" nodeType="afterEffect">
                                  <p:stCondLst>
                                    <p:cond delay="0"/>
                                  </p:stCondLst>
                                  <p:childTnLst>
                                    <p:set>
                                      <p:cBhvr>
                                        <p:cTn id="116" dur="1" fill="hold">
                                          <p:stCondLst>
                                            <p:cond delay="0"/>
                                          </p:stCondLst>
                                        </p:cTn>
                                        <p:tgtEl>
                                          <p:spTgt spid="317">
                                            <p:txEl>
                                              <p:charRg st="1" end="1"/>
                                            </p:txEl>
                                          </p:spTgt>
                                        </p:tgtEl>
                                        <p:attrNameLst>
                                          <p:attrName>style.visibility</p:attrName>
                                        </p:attrNameLst>
                                      </p:cBhvr>
                                      <p:to>
                                        <p:strVal val="visible"/>
                                      </p:to>
                                    </p:set>
                                    <p:animEffect transition="in" filter="fade">
                                      <p:cBhvr>
                                        <p:cTn id="117" dur="500"/>
                                        <p:tgtEl>
                                          <p:spTgt spid="317">
                                            <p:txEl>
                                              <p:charRg st="1" end="1"/>
                                            </p:txEl>
                                          </p:spTgt>
                                        </p:tgtEl>
                                      </p:cBhvr>
                                    </p:animEffect>
                                  </p:childTnLst>
                                </p:cTn>
                              </p:par>
                            </p:childTnLst>
                          </p:cTn>
                        </p:par>
                        <p:par>
                          <p:cTn id="118" fill="hold">
                            <p:stCondLst>
                              <p:cond delay="14000"/>
                            </p:stCondLst>
                            <p:childTnLst>
                              <p:par>
                                <p:cTn id="119" presetID="10" presetClass="entr" presetSubtype="0" fill="hold" nodeType="afterEffect">
                                  <p:stCondLst>
                                    <p:cond delay="0"/>
                                  </p:stCondLst>
                                  <p:childTnLst>
                                    <p:set>
                                      <p:cBhvr>
                                        <p:cTn id="120" dur="1" fill="hold">
                                          <p:stCondLst>
                                            <p:cond delay="0"/>
                                          </p:stCondLst>
                                        </p:cTn>
                                        <p:tgtEl>
                                          <p:spTgt spid="317">
                                            <p:txEl>
                                              <p:charRg st="1" end="1"/>
                                            </p:txEl>
                                          </p:spTgt>
                                        </p:tgtEl>
                                        <p:attrNameLst>
                                          <p:attrName>style.visibility</p:attrName>
                                        </p:attrNameLst>
                                      </p:cBhvr>
                                      <p:to>
                                        <p:strVal val="visible"/>
                                      </p:to>
                                    </p:set>
                                    <p:animEffect transition="in" filter="fade">
                                      <p:cBhvr>
                                        <p:cTn id="121" dur="500"/>
                                        <p:tgtEl>
                                          <p:spTgt spid="317">
                                            <p:txEl>
                                              <p:charRg st="1" end="1"/>
                                            </p:txEl>
                                          </p:spTgt>
                                        </p:tgtEl>
                                      </p:cBhvr>
                                    </p:animEffect>
                                  </p:childTnLst>
                                </p:cTn>
                              </p:par>
                            </p:childTnLst>
                          </p:cTn>
                        </p:par>
                        <p:par>
                          <p:cTn id="122" fill="hold">
                            <p:stCondLst>
                              <p:cond delay="14500"/>
                            </p:stCondLst>
                            <p:childTnLst>
                              <p:par>
                                <p:cTn id="123" presetID="10" presetClass="entr" presetSubtype="0" fill="hold" nodeType="afterEffect">
                                  <p:stCondLst>
                                    <p:cond delay="0"/>
                                  </p:stCondLst>
                                  <p:childTnLst>
                                    <p:set>
                                      <p:cBhvr>
                                        <p:cTn id="124" dur="1" fill="hold">
                                          <p:stCondLst>
                                            <p:cond delay="0"/>
                                          </p:stCondLst>
                                        </p:cTn>
                                        <p:tgtEl>
                                          <p:spTgt spid="317">
                                            <p:txEl>
                                              <p:charRg st="1" end="1"/>
                                            </p:txEl>
                                          </p:spTgt>
                                        </p:tgtEl>
                                        <p:attrNameLst>
                                          <p:attrName>style.visibility</p:attrName>
                                        </p:attrNameLst>
                                      </p:cBhvr>
                                      <p:to>
                                        <p:strVal val="visible"/>
                                      </p:to>
                                    </p:set>
                                    <p:animEffect transition="in" filter="fade">
                                      <p:cBhvr>
                                        <p:cTn id="125" dur="500"/>
                                        <p:tgtEl>
                                          <p:spTgt spid="317">
                                            <p:txEl>
                                              <p:charRg st="1" end="1"/>
                                            </p:txEl>
                                          </p:spTgt>
                                        </p:tgtEl>
                                      </p:cBhvr>
                                    </p:animEffect>
                                  </p:childTnLst>
                                </p:cTn>
                              </p:par>
                            </p:childTnLst>
                          </p:cTn>
                        </p:par>
                        <p:par>
                          <p:cTn id="126" fill="hold">
                            <p:stCondLst>
                              <p:cond delay="15000"/>
                            </p:stCondLst>
                            <p:childTnLst>
                              <p:par>
                                <p:cTn id="127" presetID="23" presetClass="entr" presetSubtype="16" fill="hold" nodeType="afterEffect">
                                  <p:stCondLst>
                                    <p:cond delay="0"/>
                                  </p:stCondLst>
                                  <p:childTnLst>
                                    <p:set>
                                      <p:cBhvr>
                                        <p:cTn id="128" dur="1" fill="hold">
                                          <p:stCondLst>
                                            <p:cond delay="0"/>
                                          </p:stCondLst>
                                        </p:cTn>
                                        <p:tgtEl>
                                          <p:spTgt spid="323"/>
                                        </p:tgtEl>
                                        <p:attrNameLst>
                                          <p:attrName>style.visibility</p:attrName>
                                        </p:attrNameLst>
                                      </p:cBhvr>
                                      <p:to>
                                        <p:strVal val="visible"/>
                                      </p:to>
                                    </p:set>
                                    <p:anim calcmode="lin" valueType="num">
                                      <p:cBhvr additive="base">
                                        <p:cTn id="129" dur="500"/>
                                        <p:tgtEl>
                                          <p:spTgt spid="323"/>
                                        </p:tgtEl>
                                        <p:attrNameLst>
                                          <p:attrName>ppt_w</p:attrName>
                                        </p:attrNameLst>
                                      </p:cBhvr>
                                      <p:tavLst>
                                        <p:tav tm="0">
                                          <p:val>
                                            <p:strVal val="0"/>
                                          </p:val>
                                        </p:tav>
                                        <p:tav tm="100000">
                                          <p:val>
                                            <p:strVal val="#ppt_w"/>
                                          </p:val>
                                        </p:tav>
                                      </p:tavLst>
                                    </p:anim>
                                    <p:anim calcmode="lin" valueType="num">
                                      <p:cBhvr additive="base">
                                        <p:cTn id="130" dur="500"/>
                                        <p:tgtEl>
                                          <p:spTgt spid="323"/>
                                        </p:tgtEl>
                                        <p:attrNameLst>
                                          <p:attrName>ppt_h</p:attrName>
                                        </p:attrNameLst>
                                      </p:cBhvr>
                                      <p:tavLst>
                                        <p:tav tm="0">
                                          <p:val>
                                            <p:strVal val="0"/>
                                          </p:val>
                                        </p:tav>
                                        <p:tav tm="100000">
                                          <p:val>
                                            <p:strVal val="#ppt_h"/>
                                          </p:val>
                                        </p:tav>
                                      </p:tavLst>
                                    </p:anim>
                                  </p:childTnLst>
                                </p:cTn>
                              </p:par>
                            </p:childTnLst>
                          </p:cTn>
                        </p:par>
                        <p:par>
                          <p:cTn id="131" fill="hold">
                            <p:stCondLst>
                              <p:cond delay="15500"/>
                            </p:stCondLst>
                            <p:childTnLst>
                              <p:par>
                                <p:cTn id="132" presetID="10" presetClass="entr" presetSubtype="0" fill="hold" nodeType="afterEffect">
                                  <p:stCondLst>
                                    <p:cond delay="0"/>
                                  </p:stCondLst>
                                  <p:childTnLst>
                                    <p:set>
                                      <p:cBhvr>
                                        <p:cTn id="133" dur="1" fill="hold">
                                          <p:stCondLst>
                                            <p:cond delay="0"/>
                                          </p:stCondLst>
                                        </p:cTn>
                                        <p:tgtEl>
                                          <p:spTgt spid="318">
                                            <p:txEl>
                                              <p:pRg st="0" end="0"/>
                                            </p:txEl>
                                          </p:spTgt>
                                        </p:tgtEl>
                                        <p:attrNameLst>
                                          <p:attrName>style.visibility</p:attrName>
                                        </p:attrNameLst>
                                      </p:cBhvr>
                                      <p:to>
                                        <p:strVal val="visible"/>
                                      </p:to>
                                    </p:set>
                                    <p:animEffect transition="in" filter="fade">
                                      <p:cBhvr>
                                        <p:cTn id="134" dur="500"/>
                                        <p:tgtEl>
                                          <p:spTgt spid="318">
                                            <p:txEl>
                                              <p:pRg st="0" end="0"/>
                                            </p:txEl>
                                          </p:spTgt>
                                        </p:tgtEl>
                                      </p:cBhvr>
                                    </p:animEffect>
                                  </p:childTnLst>
                                </p:cTn>
                              </p:par>
                            </p:childTnLst>
                          </p:cTn>
                        </p:par>
                        <p:par>
                          <p:cTn id="135" fill="hold">
                            <p:stCondLst>
                              <p:cond delay="16000"/>
                            </p:stCondLst>
                            <p:childTnLst>
                              <p:par>
                                <p:cTn id="136" presetID="10" presetClass="entr" presetSubtype="0" fill="hold" nodeType="afterEffect">
                                  <p:stCondLst>
                                    <p:cond delay="0"/>
                                  </p:stCondLst>
                                  <p:childTnLst>
                                    <p:set>
                                      <p:cBhvr>
                                        <p:cTn id="137" dur="1" fill="hold">
                                          <p:stCondLst>
                                            <p:cond delay="0"/>
                                          </p:stCondLst>
                                        </p:cTn>
                                        <p:tgtEl>
                                          <p:spTgt spid="318">
                                            <p:txEl>
                                              <p:charRg st="1" end="1"/>
                                            </p:txEl>
                                          </p:spTgt>
                                        </p:tgtEl>
                                        <p:attrNameLst>
                                          <p:attrName>style.visibility</p:attrName>
                                        </p:attrNameLst>
                                      </p:cBhvr>
                                      <p:to>
                                        <p:strVal val="visible"/>
                                      </p:to>
                                    </p:set>
                                    <p:animEffect transition="in" filter="fade">
                                      <p:cBhvr>
                                        <p:cTn id="138" dur="500"/>
                                        <p:tgtEl>
                                          <p:spTgt spid="318">
                                            <p:txEl>
                                              <p:charRg st="1" end="1"/>
                                            </p:txEl>
                                          </p:spTgt>
                                        </p:tgtEl>
                                      </p:cBhvr>
                                    </p:animEffect>
                                  </p:childTnLst>
                                </p:cTn>
                              </p:par>
                            </p:childTnLst>
                          </p:cTn>
                        </p:par>
                        <p:par>
                          <p:cTn id="139" fill="hold">
                            <p:stCondLst>
                              <p:cond delay="16500"/>
                            </p:stCondLst>
                            <p:childTnLst>
                              <p:par>
                                <p:cTn id="140" presetID="10" presetClass="entr" presetSubtype="0" fill="hold" nodeType="afterEffect">
                                  <p:stCondLst>
                                    <p:cond delay="0"/>
                                  </p:stCondLst>
                                  <p:childTnLst>
                                    <p:set>
                                      <p:cBhvr>
                                        <p:cTn id="141" dur="1" fill="hold">
                                          <p:stCondLst>
                                            <p:cond delay="0"/>
                                          </p:stCondLst>
                                        </p:cTn>
                                        <p:tgtEl>
                                          <p:spTgt spid="318">
                                            <p:txEl>
                                              <p:charRg st="1" end="1"/>
                                            </p:txEl>
                                          </p:spTgt>
                                        </p:tgtEl>
                                        <p:attrNameLst>
                                          <p:attrName>style.visibility</p:attrName>
                                        </p:attrNameLst>
                                      </p:cBhvr>
                                      <p:to>
                                        <p:strVal val="visible"/>
                                      </p:to>
                                    </p:set>
                                    <p:animEffect transition="in" filter="fade">
                                      <p:cBhvr>
                                        <p:cTn id="142" dur="500"/>
                                        <p:tgtEl>
                                          <p:spTgt spid="318">
                                            <p:txEl>
                                              <p:charRg st="1" end="1"/>
                                            </p:txEl>
                                          </p:spTgt>
                                        </p:tgtEl>
                                      </p:cBhvr>
                                    </p:animEffect>
                                  </p:childTnLst>
                                </p:cTn>
                              </p:par>
                            </p:childTnLst>
                          </p:cTn>
                        </p:par>
                        <p:par>
                          <p:cTn id="143" fill="hold">
                            <p:stCondLst>
                              <p:cond delay="17000"/>
                            </p:stCondLst>
                            <p:childTnLst>
                              <p:par>
                                <p:cTn id="144" presetID="10" presetClass="entr" presetSubtype="0" fill="hold" nodeType="afterEffect">
                                  <p:stCondLst>
                                    <p:cond delay="0"/>
                                  </p:stCondLst>
                                  <p:childTnLst>
                                    <p:set>
                                      <p:cBhvr>
                                        <p:cTn id="145" dur="1" fill="hold">
                                          <p:stCondLst>
                                            <p:cond delay="0"/>
                                          </p:stCondLst>
                                        </p:cTn>
                                        <p:tgtEl>
                                          <p:spTgt spid="318">
                                            <p:txEl>
                                              <p:charRg st="1" end="1"/>
                                            </p:txEl>
                                          </p:spTgt>
                                        </p:tgtEl>
                                        <p:attrNameLst>
                                          <p:attrName>style.visibility</p:attrName>
                                        </p:attrNameLst>
                                      </p:cBhvr>
                                      <p:to>
                                        <p:strVal val="visible"/>
                                      </p:to>
                                    </p:set>
                                    <p:animEffect transition="in" filter="fade">
                                      <p:cBhvr>
                                        <p:cTn id="146" dur="500"/>
                                        <p:tgtEl>
                                          <p:spTgt spid="318">
                                            <p:txEl>
                                              <p:charRg st="1" end="1"/>
                                            </p:txEl>
                                          </p:spTgt>
                                        </p:tgtEl>
                                      </p:cBhvr>
                                    </p:animEffect>
                                  </p:childTnLst>
                                </p:cTn>
                              </p:par>
                            </p:childTnLst>
                          </p:cTn>
                        </p:par>
                        <p:par>
                          <p:cTn id="147" fill="hold">
                            <p:stCondLst>
                              <p:cond delay="17500"/>
                            </p:stCondLst>
                            <p:childTnLst>
                              <p:par>
                                <p:cTn id="148" presetID="10" presetClass="entr" presetSubtype="0" fill="hold" nodeType="afterEffect">
                                  <p:stCondLst>
                                    <p:cond delay="0"/>
                                  </p:stCondLst>
                                  <p:childTnLst>
                                    <p:set>
                                      <p:cBhvr>
                                        <p:cTn id="149" dur="1" fill="hold">
                                          <p:stCondLst>
                                            <p:cond delay="0"/>
                                          </p:stCondLst>
                                        </p:cTn>
                                        <p:tgtEl>
                                          <p:spTgt spid="318">
                                            <p:txEl>
                                              <p:charRg st="1" end="1"/>
                                            </p:txEl>
                                          </p:spTgt>
                                        </p:tgtEl>
                                        <p:attrNameLst>
                                          <p:attrName>style.visibility</p:attrName>
                                        </p:attrNameLst>
                                      </p:cBhvr>
                                      <p:to>
                                        <p:strVal val="visible"/>
                                      </p:to>
                                    </p:set>
                                    <p:animEffect transition="in" filter="fade">
                                      <p:cBhvr>
                                        <p:cTn id="150" dur="500"/>
                                        <p:tgtEl>
                                          <p:spTgt spid="318">
                                            <p:txEl>
                                              <p:charRg st="1" end="1"/>
                                            </p:txEl>
                                          </p:spTgt>
                                        </p:tgtEl>
                                      </p:cBhvr>
                                    </p:animEffect>
                                  </p:childTnLst>
                                </p:cTn>
                              </p:par>
                            </p:childTnLst>
                          </p:cTn>
                        </p:par>
                        <p:par>
                          <p:cTn id="151" fill="hold">
                            <p:stCondLst>
                              <p:cond delay="18000"/>
                            </p:stCondLst>
                            <p:childTnLst>
                              <p:par>
                                <p:cTn id="152" presetID="10" presetClass="entr" presetSubtype="0" fill="hold" nodeType="afterEffect">
                                  <p:stCondLst>
                                    <p:cond delay="0"/>
                                  </p:stCondLst>
                                  <p:childTnLst>
                                    <p:set>
                                      <p:cBhvr>
                                        <p:cTn id="153" dur="1" fill="hold">
                                          <p:stCondLst>
                                            <p:cond delay="0"/>
                                          </p:stCondLst>
                                        </p:cTn>
                                        <p:tgtEl>
                                          <p:spTgt spid="318">
                                            <p:txEl>
                                              <p:charRg st="1" end="1"/>
                                            </p:txEl>
                                          </p:spTgt>
                                        </p:tgtEl>
                                        <p:attrNameLst>
                                          <p:attrName>style.visibility</p:attrName>
                                        </p:attrNameLst>
                                      </p:cBhvr>
                                      <p:to>
                                        <p:strVal val="visible"/>
                                      </p:to>
                                    </p:set>
                                    <p:animEffect transition="in" filter="fade">
                                      <p:cBhvr>
                                        <p:cTn id="154" dur="500"/>
                                        <p:tgtEl>
                                          <p:spTgt spid="318">
                                            <p:txEl>
                                              <p:charRg st="1" end="1"/>
                                            </p:txEl>
                                          </p:spTgt>
                                        </p:tgtEl>
                                      </p:cBhvr>
                                    </p:animEffect>
                                  </p:childTnLst>
                                </p:cTn>
                              </p:par>
                            </p:childTnLst>
                          </p:cTn>
                        </p:par>
                        <p:par>
                          <p:cTn id="155" fill="hold">
                            <p:stCondLst>
                              <p:cond delay="18500"/>
                            </p:stCondLst>
                            <p:childTnLst>
                              <p:par>
                                <p:cTn id="156" presetID="10" presetClass="entr" presetSubtype="0" fill="hold" nodeType="afterEffect">
                                  <p:stCondLst>
                                    <p:cond delay="0"/>
                                  </p:stCondLst>
                                  <p:childTnLst>
                                    <p:set>
                                      <p:cBhvr>
                                        <p:cTn id="157" dur="1" fill="hold">
                                          <p:stCondLst>
                                            <p:cond delay="0"/>
                                          </p:stCondLst>
                                        </p:cTn>
                                        <p:tgtEl>
                                          <p:spTgt spid="318">
                                            <p:txEl>
                                              <p:charRg st="1" end="1"/>
                                            </p:txEl>
                                          </p:spTgt>
                                        </p:tgtEl>
                                        <p:attrNameLst>
                                          <p:attrName>style.visibility</p:attrName>
                                        </p:attrNameLst>
                                      </p:cBhvr>
                                      <p:to>
                                        <p:strVal val="visible"/>
                                      </p:to>
                                    </p:set>
                                    <p:animEffect transition="in" filter="fade">
                                      <p:cBhvr>
                                        <p:cTn id="158" dur="500"/>
                                        <p:tgtEl>
                                          <p:spTgt spid="318">
                                            <p:txEl>
                                              <p:charRg st="1" end="1"/>
                                            </p:txEl>
                                          </p:spTgt>
                                        </p:tgtEl>
                                      </p:cBhvr>
                                    </p:animEffect>
                                  </p:childTnLst>
                                </p:cTn>
                              </p:par>
                            </p:childTnLst>
                          </p:cTn>
                        </p:par>
                        <p:par>
                          <p:cTn id="159" fill="hold">
                            <p:stCondLst>
                              <p:cond delay="19000"/>
                            </p:stCondLst>
                            <p:childTnLst>
                              <p:par>
                                <p:cTn id="160" presetID="10" presetClass="entr" presetSubtype="0" fill="hold" nodeType="afterEffect">
                                  <p:stCondLst>
                                    <p:cond delay="0"/>
                                  </p:stCondLst>
                                  <p:childTnLst>
                                    <p:set>
                                      <p:cBhvr>
                                        <p:cTn id="161" dur="1" fill="hold">
                                          <p:stCondLst>
                                            <p:cond delay="0"/>
                                          </p:stCondLst>
                                        </p:cTn>
                                        <p:tgtEl>
                                          <p:spTgt spid="318">
                                            <p:txEl>
                                              <p:charRg st="1" end="1"/>
                                            </p:txEl>
                                          </p:spTgt>
                                        </p:tgtEl>
                                        <p:attrNameLst>
                                          <p:attrName>style.visibility</p:attrName>
                                        </p:attrNameLst>
                                      </p:cBhvr>
                                      <p:to>
                                        <p:strVal val="visible"/>
                                      </p:to>
                                    </p:set>
                                    <p:animEffect transition="in" filter="fade">
                                      <p:cBhvr>
                                        <p:cTn id="162" dur="500"/>
                                        <p:tgtEl>
                                          <p:spTgt spid="318">
                                            <p:txEl>
                                              <p:charRg st="1" end="1"/>
                                            </p:txEl>
                                          </p:spTgt>
                                        </p:tgtEl>
                                      </p:cBhvr>
                                    </p:animEffect>
                                  </p:childTnLst>
                                </p:cTn>
                              </p:par>
                            </p:childTnLst>
                          </p:cTn>
                        </p:par>
                        <p:par>
                          <p:cTn id="163" fill="hold">
                            <p:stCondLst>
                              <p:cond delay="19500"/>
                            </p:stCondLst>
                            <p:childTnLst>
                              <p:par>
                                <p:cTn id="164" presetID="10" presetClass="entr" presetSubtype="0" fill="hold" nodeType="afterEffect">
                                  <p:stCondLst>
                                    <p:cond delay="0"/>
                                  </p:stCondLst>
                                  <p:childTnLst>
                                    <p:set>
                                      <p:cBhvr>
                                        <p:cTn id="165" dur="1" fill="hold">
                                          <p:stCondLst>
                                            <p:cond delay="0"/>
                                          </p:stCondLst>
                                        </p:cTn>
                                        <p:tgtEl>
                                          <p:spTgt spid="318">
                                            <p:txEl>
                                              <p:charRg st="1" end="1"/>
                                            </p:txEl>
                                          </p:spTgt>
                                        </p:tgtEl>
                                        <p:attrNameLst>
                                          <p:attrName>style.visibility</p:attrName>
                                        </p:attrNameLst>
                                      </p:cBhvr>
                                      <p:to>
                                        <p:strVal val="visible"/>
                                      </p:to>
                                    </p:set>
                                    <p:animEffect transition="in" filter="fade">
                                      <p:cBhvr>
                                        <p:cTn id="166" dur="500"/>
                                        <p:tgtEl>
                                          <p:spTgt spid="318">
                                            <p:txEl>
                                              <p:charRg st="1" end="1"/>
                                            </p:txEl>
                                          </p:spTgt>
                                        </p:tgtEl>
                                      </p:cBhvr>
                                    </p:animEffect>
                                  </p:childTnLst>
                                </p:cTn>
                              </p:par>
                            </p:childTnLst>
                          </p:cTn>
                        </p:par>
                        <p:par>
                          <p:cTn id="167" fill="hold">
                            <p:stCondLst>
                              <p:cond delay="20000"/>
                            </p:stCondLst>
                            <p:childTnLst>
                              <p:par>
                                <p:cTn id="168" presetID="23" presetClass="entr" presetSubtype="16" fill="hold" nodeType="afterEffect">
                                  <p:stCondLst>
                                    <p:cond delay="0"/>
                                  </p:stCondLst>
                                  <p:childTnLst>
                                    <p:set>
                                      <p:cBhvr>
                                        <p:cTn id="169" dur="1" fill="hold">
                                          <p:stCondLst>
                                            <p:cond delay="0"/>
                                          </p:stCondLst>
                                        </p:cTn>
                                        <p:tgtEl>
                                          <p:spTgt spid="321"/>
                                        </p:tgtEl>
                                        <p:attrNameLst>
                                          <p:attrName>style.visibility</p:attrName>
                                        </p:attrNameLst>
                                      </p:cBhvr>
                                      <p:to>
                                        <p:strVal val="visible"/>
                                      </p:to>
                                    </p:set>
                                    <p:anim calcmode="lin" valueType="num">
                                      <p:cBhvr additive="base">
                                        <p:cTn id="170" dur="500"/>
                                        <p:tgtEl>
                                          <p:spTgt spid="321"/>
                                        </p:tgtEl>
                                        <p:attrNameLst>
                                          <p:attrName>ppt_w</p:attrName>
                                        </p:attrNameLst>
                                      </p:cBhvr>
                                      <p:tavLst>
                                        <p:tav tm="0">
                                          <p:val>
                                            <p:strVal val="0"/>
                                          </p:val>
                                        </p:tav>
                                        <p:tav tm="100000">
                                          <p:val>
                                            <p:strVal val="#ppt_w"/>
                                          </p:val>
                                        </p:tav>
                                      </p:tavLst>
                                    </p:anim>
                                    <p:anim calcmode="lin" valueType="num">
                                      <p:cBhvr additive="base">
                                        <p:cTn id="171" dur="500"/>
                                        <p:tgtEl>
                                          <p:spTgt spid="321"/>
                                        </p:tgtEl>
                                        <p:attrNameLst>
                                          <p:attrName>ppt_h</p:attrName>
                                        </p:attrNameLst>
                                      </p:cBhvr>
                                      <p:tavLst>
                                        <p:tav tm="0">
                                          <p:val>
                                            <p:strVal val="0"/>
                                          </p:val>
                                        </p:tav>
                                        <p:tav tm="100000">
                                          <p:val>
                                            <p:strVal val="#ppt_h"/>
                                          </p:val>
                                        </p:tav>
                                      </p:tavLst>
                                    </p:anim>
                                  </p:childTnLst>
                                </p:cTn>
                              </p:par>
                            </p:childTnLst>
                          </p:cTn>
                        </p:par>
                        <p:par>
                          <p:cTn id="172" fill="hold">
                            <p:stCondLst>
                              <p:cond delay="20500"/>
                            </p:stCondLst>
                            <p:childTnLst>
                              <p:par>
                                <p:cTn id="173" presetID="10" presetClass="entr" presetSubtype="0" fill="hold" nodeType="afterEffect">
                                  <p:stCondLst>
                                    <p:cond delay="0"/>
                                  </p:stCondLst>
                                  <p:childTnLst>
                                    <p:set>
                                      <p:cBhvr>
                                        <p:cTn id="174" dur="1" fill="hold">
                                          <p:stCondLst>
                                            <p:cond delay="0"/>
                                          </p:stCondLst>
                                        </p:cTn>
                                        <p:tgtEl>
                                          <p:spTgt spid="316">
                                            <p:txEl>
                                              <p:pRg st="0" end="0"/>
                                            </p:txEl>
                                          </p:spTgt>
                                        </p:tgtEl>
                                        <p:attrNameLst>
                                          <p:attrName>style.visibility</p:attrName>
                                        </p:attrNameLst>
                                      </p:cBhvr>
                                      <p:to>
                                        <p:strVal val="visible"/>
                                      </p:to>
                                    </p:set>
                                    <p:animEffect transition="in" filter="fade">
                                      <p:cBhvr>
                                        <p:cTn id="175" dur="500"/>
                                        <p:tgtEl>
                                          <p:spTgt spid="316">
                                            <p:txEl>
                                              <p:pRg st="0" end="0"/>
                                            </p:txEl>
                                          </p:spTgt>
                                        </p:tgtEl>
                                      </p:cBhvr>
                                    </p:animEffect>
                                  </p:childTnLst>
                                </p:cTn>
                              </p:par>
                            </p:childTnLst>
                          </p:cTn>
                        </p:par>
                        <p:par>
                          <p:cTn id="176" fill="hold">
                            <p:stCondLst>
                              <p:cond delay="21000"/>
                            </p:stCondLst>
                            <p:childTnLst>
                              <p:par>
                                <p:cTn id="177" presetID="10" presetClass="entr" presetSubtype="0" fill="hold" nodeType="afterEffect">
                                  <p:stCondLst>
                                    <p:cond delay="0"/>
                                  </p:stCondLst>
                                  <p:childTnLst>
                                    <p:set>
                                      <p:cBhvr>
                                        <p:cTn id="178" dur="1" fill="hold">
                                          <p:stCondLst>
                                            <p:cond delay="0"/>
                                          </p:stCondLst>
                                        </p:cTn>
                                        <p:tgtEl>
                                          <p:spTgt spid="316">
                                            <p:txEl>
                                              <p:charRg st="1" end="1"/>
                                            </p:txEl>
                                          </p:spTgt>
                                        </p:tgtEl>
                                        <p:attrNameLst>
                                          <p:attrName>style.visibility</p:attrName>
                                        </p:attrNameLst>
                                      </p:cBhvr>
                                      <p:to>
                                        <p:strVal val="visible"/>
                                      </p:to>
                                    </p:set>
                                    <p:animEffect transition="in" filter="fade">
                                      <p:cBhvr>
                                        <p:cTn id="179" dur="500"/>
                                        <p:tgtEl>
                                          <p:spTgt spid="316">
                                            <p:txEl>
                                              <p:charRg st="1" end="1"/>
                                            </p:txEl>
                                          </p:spTgt>
                                        </p:tgtEl>
                                      </p:cBhvr>
                                    </p:animEffect>
                                  </p:childTnLst>
                                </p:cTn>
                              </p:par>
                            </p:childTnLst>
                          </p:cTn>
                        </p:par>
                        <p:par>
                          <p:cTn id="180" fill="hold">
                            <p:stCondLst>
                              <p:cond delay="21500"/>
                            </p:stCondLst>
                            <p:childTnLst>
                              <p:par>
                                <p:cTn id="181" presetID="10" presetClass="entr" presetSubtype="0" fill="hold" nodeType="afterEffect">
                                  <p:stCondLst>
                                    <p:cond delay="0"/>
                                  </p:stCondLst>
                                  <p:childTnLst>
                                    <p:set>
                                      <p:cBhvr>
                                        <p:cTn id="182" dur="1" fill="hold">
                                          <p:stCondLst>
                                            <p:cond delay="0"/>
                                          </p:stCondLst>
                                        </p:cTn>
                                        <p:tgtEl>
                                          <p:spTgt spid="316">
                                            <p:txEl>
                                              <p:charRg st="1" end="1"/>
                                            </p:txEl>
                                          </p:spTgt>
                                        </p:tgtEl>
                                        <p:attrNameLst>
                                          <p:attrName>style.visibility</p:attrName>
                                        </p:attrNameLst>
                                      </p:cBhvr>
                                      <p:to>
                                        <p:strVal val="visible"/>
                                      </p:to>
                                    </p:set>
                                    <p:animEffect transition="in" filter="fade">
                                      <p:cBhvr>
                                        <p:cTn id="183" dur="500"/>
                                        <p:tgtEl>
                                          <p:spTgt spid="316">
                                            <p:txEl>
                                              <p:charRg st="1" end="1"/>
                                            </p:txEl>
                                          </p:spTgt>
                                        </p:tgtEl>
                                      </p:cBhvr>
                                    </p:animEffect>
                                  </p:childTnLst>
                                </p:cTn>
                              </p:par>
                            </p:childTnLst>
                          </p:cTn>
                        </p:par>
                        <p:par>
                          <p:cTn id="184" fill="hold">
                            <p:stCondLst>
                              <p:cond delay="22000"/>
                            </p:stCondLst>
                            <p:childTnLst>
                              <p:par>
                                <p:cTn id="185" presetID="10" presetClass="entr" presetSubtype="0" fill="hold" nodeType="afterEffect">
                                  <p:stCondLst>
                                    <p:cond delay="0"/>
                                  </p:stCondLst>
                                  <p:childTnLst>
                                    <p:set>
                                      <p:cBhvr>
                                        <p:cTn id="186" dur="1" fill="hold">
                                          <p:stCondLst>
                                            <p:cond delay="0"/>
                                          </p:stCondLst>
                                        </p:cTn>
                                        <p:tgtEl>
                                          <p:spTgt spid="316">
                                            <p:txEl>
                                              <p:charRg st="1" end="1"/>
                                            </p:txEl>
                                          </p:spTgt>
                                        </p:tgtEl>
                                        <p:attrNameLst>
                                          <p:attrName>style.visibility</p:attrName>
                                        </p:attrNameLst>
                                      </p:cBhvr>
                                      <p:to>
                                        <p:strVal val="visible"/>
                                      </p:to>
                                    </p:set>
                                    <p:animEffect transition="in" filter="fade">
                                      <p:cBhvr>
                                        <p:cTn id="187" dur="500"/>
                                        <p:tgtEl>
                                          <p:spTgt spid="316">
                                            <p:txEl>
                                              <p:charRg st="1" end="1"/>
                                            </p:txEl>
                                          </p:spTgt>
                                        </p:tgtEl>
                                      </p:cBhvr>
                                    </p:animEffect>
                                  </p:childTnLst>
                                </p:cTn>
                              </p:par>
                            </p:childTnLst>
                          </p:cTn>
                        </p:par>
                        <p:par>
                          <p:cTn id="188" fill="hold">
                            <p:stCondLst>
                              <p:cond delay="22500"/>
                            </p:stCondLst>
                            <p:childTnLst>
                              <p:par>
                                <p:cTn id="189" presetID="10" presetClass="entr" presetSubtype="0" fill="hold" nodeType="afterEffect">
                                  <p:stCondLst>
                                    <p:cond delay="0"/>
                                  </p:stCondLst>
                                  <p:childTnLst>
                                    <p:set>
                                      <p:cBhvr>
                                        <p:cTn id="190" dur="1" fill="hold">
                                          <p:stCondLst>
                                            <p:cond delay="0"/>
                                          </p:stCondLst>
                                        </p:cTn>
                                        <p:tgtEl>
                                          <p:spTgt spid="316">
                                            <p:txEl>
                                              <p:charRg st="1" end="1"/>
                                            </p:txEl>
                                          </p:spTgt>
                                        </p:tgtEl>
                                        <p:attrNameLst>
                                          <p:attrName>style.visibility</p:attrName>
                                        </p:attrNameLst>
                                      </p:cBhvr>
                                      <p:to>
                                        <p:strVal val="visible"/>
                                      </p:to>
                                    </p:set>
                                    <p:animEffect transition="in" filter="fade">
                                      <p:cBhvr>
                                        <p:cTn id="191" dur="500"/>
                                        <p:tgtEl>
                                          <p:spTgt spid="316">
                                            <p:txEl>
                                              <p:charRg st="1" end="1"/>
                                            </p:txEl>
                                          </p:spTgt>
                                        </p:tgtEl>
                                      </p:cBhvr>
                                    </p:animEffect>
                                  </p:childTnLst>
                                </p:cTn>
                              </p:par>
                            </p:childTnLst>
                          </p:cTn>
                        </p:par>
                        <p:par>
                          <p:cTn id="192" fill="hold">
                            <p:stCondLst>
                              <p:cond delay="23000"/>
                            </p:stCondLst>
                            <p:childTnLst>
                              <p:par>
                                <p:cTn id="193" presetID="10" presetClass="entr" presetSubtype="0" fill="hold" nodeType="afterEffect">
                                  <p:stCondLst>
                                    <p:cond delay="0"/>
                                  </p:stCondLst>
                                  <p:childTnLst>
                                    <p:set>
                                      <p:cBhvr>
                                        <p:cTn id="194" dur="1" fill="hold">
                                          <p:stCondLst>
                                            <p:cond delay="0"/>
                                          </p:stCondLst>
                                        </p:cTn>
                                        <p:tgtEl>
                                          <p:spTgt spid="316">
                                            <p:txEl>
                                              <p:charRg st="1" end="1"/>
                                            </p:txEl>
                                          </p:spTgt>
                                        </p:tgtEl>
                                        <p:attrNameLst>
                                          <p:attrName>style.visibility</p:attrName>
                                        </p:attrNameLst>
                                      </p:cBhvr>
                                      <p:to>
                                        <p:strVal val="visible"/>
                                      </p:to>
                                    </p:set>
                                    <p:animEffect transition="in" filter="fade">
                                      <p:cBhvr>
                                        <p:cTn id="195" dur="500"/>
                                        <p:tgtEl>
                                          <p:spTgt spid="316">
                                            <p:txEl>
                                              <p:charRg st="1" end="1"/>
                                            </p:txEl>
                                          </p:spTgt>
                                        </p:tgtEl>
                                      </p:cBhvr>
                                    </p:animEffect>
                                  </p:childTnLst>
                                </p:cTn>
                              </p:par>
                            </p:childTnLst>
                          </p:cTn>
                        </p:par>
                        <p:par>
                          <p:cTn id="196" fill="hold">
                            <p:stCondLst>
                              <p:cond delay="23500"/>
                            </p:stCondLst>
                            <p:childTnLst>
                              <p:par>
                                <p:cTn id="197" presetID="10" presetClass="entr" presetSubtype="0" fill="hold" nodeType="afterEffect">
                                  <p:stCondLst>
                                    <p:cond delay="0"/>
                                  </p:stCondLst>
                                  <p:childTnLst>
                                    <p:set>
                                      <p:cBhvr>
                                        <p:cTn id="198" dur="1" fill="hold">
                                          <p:stCondLst>
                                            <p:cond delay="0"/>
                                          </p:stCondLst>
                                        </p:cTn>
                                        <p:tgtEl>
                                          <p:spTgt spid="316">
                                            <p:txEl>
                                              <p:charRg st="1" end="1"/>
                                            </p:txEl>
                                          </p:spTgt>
                                        </p:tgtEl>
                                        <p:attrNameLst>
                                          <p:attrName>style.visibility</p:attrName>
                                        </p:attrNameLst>
                                      </p:cBhvr>
                                      <p:to>
                                        <p:strVal val="visible"/>
                                      </p:to>
                                    </p:set>
                                    <p:animEffect transition="in" filter="fade">
                                      <p:cBhvr>
                                        <p:cTn id="199" dur="500"/>
                                        <p:tgtEl>
                                          <p:spTgt spid="316">
                                            <p:txEl>
                                              <p:charRg st="1" end="1"/>
                                            </p:txEl>
                                          </p:spTgt>
                                        </p:tgtEl>
                                      </p:cBhvr>
                                    </p:animEffect>
                                  </p:childTnLst>
                                </p:cTn>
                              </p:par>
                            </p:childTnLst>
                          </p:cTn>
                        </p:par>
                        <p:par>
                          <p:cTn id="200" fill="hold">
                            <p:stCondLst>
                              <p:cond delay="24000"/>
                            </p:stCondLst>
                            <p:childTnLst>
                              <p:par>
                                <p:cTn id="201" presetID="10" presetClass="entr" presetSubtype="0" fill="hold" nodeType="afterEffect">
                                  <p:stCondLst>
                                    <p:cond delay="0"/>
                                  </p:stCondLst>
                                  <p:childTnLst>
                                    <p:set>
                                      <p:cBhvr>
                                        <p:cTn id="202" dur="1" fill="hold">
                                          <p:stCondLst>
                                            <p:cond delay="0"/>
                                          </p:stCondLst>
                                        </p:cTn>
                                        <p:tgtEl>
                                          <p:spTgt spid="316">
                                            <p:txEl>
                                              <p:charRg st="1" end="1"/>
                                            </p:txEl>
                                          </p:spTgt>
                                        </p:tgtEl>
                                        <p:attrNameLst>
                                          <p:attrName>style.visibility</p:attrName>
                                        </p:attrNameLst>
                                      </p:cBhvr>
                                      <p:to>
                                        <p:strVal val="visible"/>
                                      </p:to>
                                    </p:set>
                                    <p:animEffect transition="in" filter="fade">
                                      <p:cBhvr>
                                        <p:cTn id="203" dur="500"/>
                                        <p:tgtEl>
                                          <p:spTgt spid="316">
                                            <p:txEl>
                                              <p:charRg st="1" end="1"/>
                                            </p:txEl>
                                          </p:spTgt>
                                        </p:tgtEl>
                                      </p:cBhvr>
                                    </p:animEffect>
                                  </p:childTnLst>
                                </p:cTn>
                              </p:par>
                            </p:childTnLst>
                          </p:cTn>
                        </p:par>
                        <p:par>
                          <p:cTn id="204" fill="hold">
                            <p:stCondLst>
                              <p:cond delay="24500"/>
                            </p:stCondLst>
                            <p:childTnLst>
                              <p:par>
                                <p:cTn id="205" presetID="10" presetClass="entr" presetSubtype="0" fill="hold" nodeType="afterEffect">
                                  <p:stCondLst>
                                    <p:cond delay="0"/>
                                  </p:stCondLst>
                                  <p:childTnLst>
                                    <p:set>
                                      <p:cBhvr>
                                        <p:cTn id="206" dur="1" fill="hold">
                                          <p:stCondLst>
                                            <p:cond delay="0"/>
                                          </p:stCondLst>
                                        </p:cTn>
                                        <p:tgtEl>
                                          <p:spTgt spid="316">
                                            <p:txEl>
                                              <p:charRg st="1" end="1"/>
                                            </p:txEl>
                                          </p:spTgt>
                                        </p:tgtEl>
                                        <p:attrNameLst>
                                          <p:attrName>style.visibility</p:attrName>
                                        </p:attrNameLst>
                                      </p:cBhvr>
                                      <p:to>
                                        <p:strVal val="visible"/>
                                      </p:to>
                                    </p:set>
                                    <p:animEffect transition="in" filter="fade">
                                      <p:cBhvr>
                                        <p:cTn id="207" dur="500"/>
                                        <p:tgtEl>
                                          <p:spTgt spid="316">
                                            <p:txEl>
                                              <p:charRg st="1" end="1"/>
                                            </p:txEl>
                                          </p:spTgt>
                                        </p:tgtEl>
                                      </p:cBhvr>
                                    </p:animEffect>
                                  </p:childTnLst>
                                </p:cTn>
                              </p:par>
                            </p:childTnLst>
                          </p:cTn>
                        </p:par>
                        <p:par>
                          <p:cTn id="208" fill="hold">
                            <p:stCondLst>
                              <p:cond delay="25000"/>
                            </p:stCondLst>
                            <p:childTnLst>
                              <p:par>
                                <p:cTn id="209" presetID="23" presetClass="entr" presetSubtype="16" fill="hold" nodeType="afterEffect">
                                  <p:stCondLst>
                                    <p:cond delay="0"/>
                                  </p:stCondLst>
                                  <p:childTnLst>
                                    <p:set>
                                      <p:cBhvr>
                                        <p:cTn id="210" dur="1" fill="hold">
                                          <p:stCondLst>
                                            <p:cond delay="0"/>
                                          </p:stCondLst>
                                        </p:cTn>
                                        <p:tgtEl>
                                          <p:spTgt spid="324"/>
                                        </p:tgtEl>
                                        <p:attrNameLst>
                                          <p:attrName>style.visibility</p:attrName>
                                        </p:attrNameLst>
                                      </p:cBhvr>
                                      <p:to>
                                        <p:strVal val="visible"/>
                                      </p:to>
                                    </p:set>
                                    <p:anim calcmode="lin" valueType="num">
                                      <p:cBhvr additive="base">
                                        <p:cTn id="211" dur="500"/>
                                        <p:tgtEl>
                                          <p:spTgt spid="324"/>
                                        </p:tgtEl>
                                        <p:attrNameLst>
                                          <p:attrName>ppt_w</p:attrName>
                                        </p:attrNameLst>
                                      </p:cBhvr>
                                      <p:tavLst>
                                        <p:tav tm="0">
                                          <p:val>
                                            <p:strVal val="0"/>
                                          </p:val>
                                        </p:tav>
                                        <p:tav tm="100000">
                                          <p:val>
                                            <p:strVal val="#ppt_w"/>
                                          </p:val>
                                        </p:tav>
                                      </p:tavLst>
                                    </p:anim>
                                    <p:anim calcmode="lin" valueType="num">
                                      <p:cBhvr additive="base">
                                        <p:cTn id="212" dur="500"/>
                                        <p:tgtEl>
                                          <p:spTgt spid="324"/>
                                        </p:tgtEl>
                                        <p:attrNameLst>
                                          <p:attrName>ppt_h</p:attrName>
                                        </p:attrNameLst>
                                      </p:cBhvr>
                                      <p:tavLst>
                                        <p:tav tm="0">
                                          <p:val>
                                            <p:strVal val="0"/>
                                          </p:val>
                                        </p:tav>
                                        <p:tav tm="100000">
                                          <p:val>
                                            <p:strVal val="#ppt_h"/>
                                          </p:val>
                                        </p:tav>
                                      </p:tavLst>
                                    </p:anim>
                                  </p:childTnLst>
                                </p:cTn>
                              </p:par>
                            </p:childTnLst>
                          </p:cTn>
                        </p:par>
                        <p:par>
                          <p:cTn id="213" fill="hold">
                            <p:stCondLst>
                              <p:cond delay="25500"/>
                            </p:stCondLst>
                            <p:childTnLst>
                              <p:par>
                                <p:cTn id="214" presetID="10" presetClass="entr" presetSubtype="0" fill="hold" nodeType="afterEffect">
                                  <p:stCondLst>
                                    <p:cond delay="0"/>
                                  </p:stCondLst>
                                  <p:childTnLst>
                                    <p:set>
                                      <p:cBhvr>
                                        <p:cTn id="215" dur="1" fill="hold">
                                          <p:stCondLst>
                                            <p:cond delay="0"/>
                                          </p:stCondLst>
                                        </p:cTn>
                                        <p:tgtEl>
                                          <p:spTgt spid="319">
                                            <p:txEl>
                                              <p:pRg st="0" end="0"/>
                                            </p:txEl>
                                          </p:spTgt>
                                        </p:tgtEl>
                                        <p:attrNameLst>
                                          <p:attrName>style.visibility</p:attrName>
                                        </p:attrNameLst>
                                      </p:cBhvr>
                                      <p:to>
                                        <p:strVal val="visible"/>
                                      </p:to>
                                    </p:set>
                                    <p:animEffect transition="in" filter="fade">
                                      <p:cBhvr>
                                        <p:cTn id="216" dur="500"/>
                                        <p:tgtEl>
                                          <p:spTgt spid="319">
                                            <p:txEl>
                                              <p:pRg st="0" end="0"/>
                                            </p:txEl>
                                          </p:spTgt>
                                        </p:tgtEl>
                                      </p:cBhvr>
                                    </p:animEffect>
                                  </p:childTnLst>
                                </p:cTn>
                              </p:par>
                            </p:childTnLst>
                          </p:cTn>
                        </p:par>
                        <p:par>
                          <p:cTn id="217" fill="hold">
                            <p:stCondLst>
                              <p:cond delay="26000"/>
                            </p:stCondLst>
                            <p:childTnLst>
                              <p:par>
                                <p:cTn id="218" presetID="10" presetClass="entr" presetSubtype="0" fill="hold" nodeType="afterEffect">
                                  <p:stCondLst>
                                    <p:cond delay="0"/>
                                  </p:stCondLst>
                                  <p:childTnLst>
                                    <p:set>
                                      <p:cBhvr>
                                        <p:cTn id="219" dur="1" fill="hold">
                                          <p:stCondLst>
                                            <p:cond delay="0"/>
                                          </p:stCondLst>
                                        </p:cTn>
                                        <p:tgtEl>
                                          <p:spTgt spid="319">
                                            <p:txEl>
                                              <p:charRg st="1" end="1"/>
                                            </p:txEl>
                                          </p:spTgt>
                                        </p:tgtEl>
                                        <p:attrNameLst>
                                          <p:attrName>style.visibility</p:attrName>
                                        </p:attrNameLst>
                                      </p:cBhvr>
                                      <p:to>
                                        <p:strVal val="visible"/>
                                      </p:to>
                                    </p:set>
                                    <p:animEffect transition="in" filter="fade">
                                      <p:cBhvr>
                                        <p:cTn id="220" dur="500"/>
                                        <p:tgtEl>
                                          <p:spTgt spid="319">
                                            <p:txEl>
                                              <p:charRg st="1" end="1"/>
                                            </p:txEl>
                                          </p:spTgt>
                                        </p:tgtEl>
                                      </p:cBhvr>
                                    </p:animEffect>
                                  </p:childTnLst>
                                </p:cTn>
                              </p:par>
                            </p:childTnLst>
                          </p:cTn>
                        </p:par>
                        <p:par>
                          <p:cTn id="221" fill="hold">
                            <p:stCondLst>
                              <p:cond delay="26500"/>
                            </p:stCondLst>
                            <p:childTnLst>
                              <p:par>
                                <p:cTn id="222" presetID="10" presetClass="entr" presetSubtype="0" fill="hold" nodeType="afterEffect">
                                  <p:stCondLst>
                                    <p:cond delay="0"/>
                                  </p:stCondLst>
                                  <p:childTnLst>
                                    <p:set>
                                      <p:cBhvr>
                                        <p:cTn id="223" dur="1" fill="hold">
                                          <p:stCondLst>
                                            <p:cond delay="0"/>
                                          </p:stCondLst>
                                        </p:cTn>
                                        <p:tgtEl>
                                          <p:spTgt spid="319">
                                            <p:txEl>
                                              <p:charRg st="1" end="1"/>
                                            </p:txEl>
                                          </p:spTgt>
                                        </p:tgtEl>
                                        <p:attrNameLst>
                                          <p:attrName>style.visibility</p:attrName>
                                        </p:attrNameLst>
                                      </p:cBhvr>
                                      <p:to>
                                        <p:strVal val="visible"/>
                                      </p:to>
                                    </p:set>
                                    <p:animEffect transition="in" filter="fade">
                                      <p:cBhvr>
                                        <p:cTn id="224" dur="500"/>
                                        <p:tgtEl>
                                          <p:spTgt spid="319">
                                            <p:txEl>
                                              <p:charRg st="1" end="1"/>
                                            </p:txEl>
                                          </p:spTgt>
                                        </p:tgtEl>
                                      </p:cBhvr>
                                    </p:animEffect>
                                  </p:childTnLst>
                                </p:cTn>
                              </p:par>
                            </p:childTnLst>
                          </p:cTn>
                        </p:par>
                        <p:par>
                          <p:cTn id="225" fill="hold">
                            <p:stCondLst>
                              <p:cond delay="27000"/>
                            </p:stCondLst>
                            <p:childTnLst>
                              <p:par>
                                <p:cTn id="226" presetID="10" presetClass="entr" presetSubtype="0" fill="hold" nodeType="afterEffect">
                                  <p:stCondLst>
                                    <p:cond delay="0"/>
                                  </p:stCondLst>
                                  <p:childTnLst>
                                    <p:set>
                                      <p:cBhvr>
                                        <p:cTn id="227" dur="1" fill="hold">
                                          <p:stCondLst>
                                            <p:cond delay="0"/>
                                          </p:stCondLst>
                                        </p:cTn>
                                        <p:tgtEl>
                                          <p:spTgt spid="319">
                                            <p:txEl>
                                              <p:charRg st="1" end="1"/>
                                            </p:txEl>
                                          </p:spTgt>
                                        </p:tgtEl>
                                        <p:attrNameLst>
                                          <p:attrName>style.visibility</p:attrName>
                                        </p:attrNameLst>
                                      </p:cBhvr>
                                      <p:to>
                                        <p:strVal val="visible"/>
                                      </p:to>
                                    </p:set>
                                    <p:animEffect transition="in" filter="fade">
                                      <p:cBhvr>
                                        <p:cTn id="228" dur="500"/>
                                        <p:tgtEl>
                                          <p:spTgt spid="319">
                                            <p:txEl>
                                              <p:charRg st="1" end="1"/>
                                            </p:txEl>
                                          </p:spTgt>
                                        </p:tgtEl>
                                      </p:cBhvr>
                                    </p:animEffect>
                                  </p:childTnLst>
                                </p:cTn>
                              </p:par>
                            </p:childTnLst>
                          </p:cTn>
                        </p:par>
                        <p:par>
                          <p:cTn id="229" fill="hold">
                            <p:stCondLst>
                              <p:cond delay="27500"/>
                            </p:stCondLst>
                            <p:childTnLst>
                              <p:par>
                                <p:cTn id="230" presetID="10" presetClass="entr" presetSubtype="0" fill="hold" nodeType="afterEffect">
                                  <p:stCondLst>
                                    <p:cond delay="0"/>
                                  </p:stCondLst>
                                  <p:childTnLst>
                                    <p:set>
                                      <p:cBhvr>
                                        <p:cTn id="231" dur="1" fill="hold">
                                          <p:stCondLst>
                                            <p:cond delay="0"/>
                                          </p:stCondLst>
                                        </p:cTn>
                                        <p:tgtEl>
                                          <p:spTgt spid="319">
                                            <p:txEl>
                                              <p:charRg st="1" end="1"/>
                                            </p:txEl>
                                          </p:spTgt>
                                        </p:tgtEl>
                                        <p:attrNameLst>
                                          <p:attrName>style.visibility</p:attrName>
                                        </p:attrNameLst>
                                      </p:cBhvr>
                                      <p:to>
                                        <p:strVal val="visible"/>
                                      </p:to>
                                    </p:set>
                                    <p:animEffect transition="in" filter="fade">
                                      <p:cBhvr>
                                        <p:cTn id="232" dur="500"/>
                                        <p:tgtEl>
                                          <p:spTgt spid="319">
                                            <p:txEl>
                                              <p:charRg st="1" end="1"/>
                                            </p:txEl>
                                          </p:spTgt>
                                        </p:tgtEl>
                                      </p:cBhvr>
                                    </p:animEffect>
                                  </p:childTnLst>
                                </p:cTn>
                              </p:par>
                            </p:childTnLst>
                          </p:cTn>
                        </p:par>
                        <p:par>
                          <p:cTn id="233" fill="hold">
                            <p:stCondLst>
                              <p:cond delay="28000"/>
                            </p:stCondLst>
                            <p:childTnLst>
                              <p:par>
                                <p:cTn id="234" presetID="10" presetClass="entr" presetSubtype="0" fill="hold" nodeType="afterEffect">
                                  <p:stCondLst>
                                    <p:cond delay="0"/>
                                  </p:stCondLst>
                                  <p:childTnLst>
                                    <p:set>
                                      <p:cBhvr>
                                        <p:cTn id="235" dur="1" fill="hold">
                                          <p:stCondLst>
                                            <p:cond delay="0"/>
                                          </p:stCondLst>
                                        </p:cTn>
                                        <p:tgtEl>
                                          <p:spTgt spid="319">
                                            <p:txEl>
                                              <p:charRg st="1" end="1"/>
                                            </p:txEl>
                                          </p:spTgt>
                                        </p:tgtEl>
                                        <p:attrNameLst>
                                          <p:attrName>style.visibility</p:attrName>
                                        </p:attrNameLst>
                                      </p:cBhvr>
                                      <p:to>
                                        <p:strVal val="visible"/>
                                      </p:to>
                                    </p:set>
                                    <p:animEffect transition="in" filter="fade">
                                      <p:cBhvr>
                                        <p:cTn id="236" dur="500"/>
                                        <p:tgtEl>
                                          <p:spTgt spid="319">
                                            <p:txEl>
                                              <p:charRg st="1" end="1"/>
                                            </p:txEl>
                                          </p:spTgt>
                                        </p:tgtEl>
                                      </p:cBhvr>
                                    </p:animEffect>
                                  </p:childTnLst>
                                </p:cTn>
                              </p:par>
                            </p:childTnLst>
                          </p:cTn>
                        </p:par>
                        <p:par>
                          <p:cTn id="237" fill="hold">
                            <p:stCondLst>
                              <p:cond delay="28500"/>
                            </p:stCondLst>
                            <p:childTnLst>
                              <p:par>
                                <p:cTn id="238" presetID="10" presetClass="entr" presetSubtype="0" fill="hold" nodeType="afterEffect">
                                  <p:stCondLst>
                                    <p:cond delay="0"/>
                                  </p:stCondLst>
                                  <p:childTnLst>
                                    <p:set>
                                      <p:cBhvr>
                                        <p:cTn id="239" dur="1" fill="hold">
                                          <p:stCondLst>
                                            <p:cond delay="0"/>
                                          </p:stCondLst>
                                        </p:cTn>
                                        <p:tgtEl>
                                          <p:spTgt spid="319">
                                            <p:txEl>
                                              <p:charRg st="1" end="1"/>
                                            </p:txEl>
                                          </p:spTgt>
                                        </p:tgtEl>
                                        <p:attrNameLst>
                                          <p:attrName>style.visibility</p:attrName>
                                        </p:attrNameLst>
                                      </p:cBhvr>
                                      <p:to>
                                        <p:strVal val="visible"/>
                                      </p:to>
                                    </p:set>
                                    <p:animEffect transition="in" filter="fade">
                                      <p:cBhvr>
                                        <p:cTn id="240" dur="500"/>
                                        <p:tgtEl>
                                          <p:spTgt spid="319">
                                            <p:txEl>
                                              <p:charRg st="1" end="1"/>
                                            </p:txEl>
                                          </p:spTgt>
                                        </p:tgtEl>
                                      </p:cBhvr>
                                    </p:animEffect>
                                  </p:childTnLst>
                                </p:cTn>
                              </p:par>
                            </p:childTnLst>
                          </p:cTn>
                        </p:par>
                        <p:par>
                          <p:cTn id="241" fill="hold">
                            <p:stCondLst>
                              <p:cond delay="29000"/>
                            </p:stCondLst>
                            <p:childTnLst>
                              <p:par>
                                <p:cTn id="242" presetID="10" presetClass="entr" presetSubtype="0" fill="hold" nodeType="afterEffect">
                                  <p:stCondLst>
                                    <p:cond delay="0"/>
                                  </p:stCondLst>
                                  <p:childTnLst>
                                    <p:set>
                                      <p:cBhvr>
                                        <p:cTn id="243" dur="1" fill="hold">
                                          <p:stCondLst>
                                            <p:cond delay="0"/>
                                          </p:stCondLst>
                                        </p:cTn>
                                        <p:tgtEl>
                                          <p:spTgt spid="319">
                                            <p:txEl>
                                              <p:charRg st="1" end="1"/>
                                            </p:txEl>
                                          </p:spTgt>
                                        </p:tgtEl>
                                        <p:attrNameLst>
                                          <p:attrName>style.visibility</p:attrName>
                                        </p:attrNameLst>
                                      </p:cBhvr>
                                      <p:to>
                                        <p:strVal val="visible"/>
                                      </p:to>
                                    </p:set>
                                    <p:animEffect transition="in" filter="fade">
                                      <p:cBhvr>
                                        <p:cTn id="244" dur="500"/>
                                        <p:tgtEl>
                                          <p:spTgt spid="319">
                                            <p:txEl>
                                              <p:charRg st="1" end="1"/>
                                            </p:txEl>
                                          </p:spTgt>
                                        </p:tgtEl>
                                      </p:cBhvr>
                                    </p:animEffect>
                                  </p:childTnLst>
                                </p:cTn>
                              </p:par>
                            </p:childTnLst>
                          </p:cTn>
                        </p:par>
                        <p:par>
                          <p:cTn id="245" fill="hold">
                            <p:stCondLst>
                              <p:cond delay="29500"/>
                            </p:stCondLst>
                            <p:childTnLst>
                              <p:par>
                                <p:cTn id="246" presetID="10" presetClass="entr" presetSubtype="0" fill="hold" nodeType="afterEffect">
                                  <p:stCondLst>
                                    <p:cond delay="0"/>
                                  </p:stCondLst>
                                  <p:childTnLst>
                                    <p:set>
                                      <p:cBhvr>
                                        <p:cTn id="247" dur="1" fill="hold">
                                          <p:stCondLst>
                                            <p:cond delay="0"/>
                                          </p:stCondLst>
                                        </p:cTn>
                                        <p:tgtEl>
                                          <p:spTgt spid="319">
                                            <p:txEl>
                                              <p:charRg st="1" end="1"/>
                                            </p:txEl>
                                          </p:spTgt>
                                        </p:tgtEl>
                                        <p:attrNameLst>
                                          <p:attrName>style.visibility</p:attrName>
                                        </p:attrNameLst>
                                      </p:cBhvr>
                                      <p:to>
                                        <p:strVal val="visible"/>
                                      </p:to>
                                    </p:set>
                                    <p:animEffect transition="in" filter="fade">
                                      <p:cBhvr>
                                        <p:cTn id="248" dur="500"/>
                                        <p:tgtEl>
                                          <p:spTgt spid="319">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eam07">
  <p:cSld name="Team07">
    <p:spTree>
      <p:nvGrpSpPr>
        <p:cNvPr id="1" name="Shape 325"/>
        <p:cNvGrpSpPr/>
        <p:nvPr/>
      </p:nvGrpSpPr>
      <p:grpSpPr>
        <a:xfrm>
          <a:off x="0" y="0"/>
          <a:ext cx="0" cy="0"/>
          <a:chOff x="0" y="0"/>
          <a:chExt cx="0" cy="0"/>
        </a:xfrm>
      </p:grpSpPr>
      <p:sp>
        <p:nvSpPr>
          <p:cNvPr id="326" name="Google Shape;326;p358"/>
          <p:cNvSpPr txBox="1">
            <a:spLocks noGrp="1"/>
          </p:cNvSpPr>
          <p:nvPr>
            <p:ph type="body" idx="1"/>
          </p:nvPr>
        </p:nvSpPr>
        <p:spPr>
          <a:xfrm>
            <a:off x="2301116" y="1937835"/>
            <a:ext cx="1851785" cy="508973"/>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chemeClr val="accent1"/>
              </a:buClr>
              <a:buSzPts val="1100"/>
              <a:buFont typeface="Arial"/>
              <a:buNone/>
              <a:defRPr sz="1467" b="1" i="0" u="none" strike="noStrike" cap="none">
                <a:solidFill>
                  <a:schemeClr val="accen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27" name="Google Shape;327;p358"/>
          <p:cNvSpPr>
            <a:spLocks noGrp="1"/>
          </p:cNvSpPr>
          <p:nvPr>
            <p:ph type="pic" idx="2"/>
          </p:nvPr>
        </p:nvSpPr>
        <p:spPr>
          <a:xfrm>
            <a:off x="599316" y="1963503"/>
            <a:ext cx="1559685" cy="1559220"/>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40"/>
              </a:spcBef>
              <a:spcAft>
                <a:spcPts val="0"/>
              </a:spcAft>
              <a:buClr>
                <a:srgbClr val="929292"/>
              </a:buClr>
              <a:buSzPts val="900"/>
              <a:buFont typeface="Arial"/>
              <a:buNone/>
              <a:defRPr sz="12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28" name="Google Shape;328;p358"/>
          <p:cNvSpPr txBox="1">
            <a:spLocks noGrp="1"/>
          </p:cNvSpPr>
          <p:nvPr>
            <p:ph type="body" idx="3"/>
          </p:nvPr>
        </p:nvSpPr>
        <p:spPr>
          <a:xfrm>
            <a:off x="2301116" y="2488391"/>
            <a:ext cx="1851785" cy="1143811"/>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29" name="Google Shape;329;p358"/>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330" name="Google Shape;330;p358"/>
          <p:cNvSpPr txBox="1">
            <a:spLocks noGrp="1"/>
          </p:cNvSpPr>
          <p:nvPr>
            <p:ph type="body" idx="4"/>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31" name="Google Shape;331;p358"/>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332" name="Google Shape;332;p358"/>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333" name="Google Shape;333;p358"/>
          <p:cNvSpPr txBox="1">
            <a:spLocks noGrp="1"/>
          </p:cNvSpPr>
          <p:nvPr>
            <p:ph type="body" idx="5"/>
          </p:nvPr>
        </p:nvSpPr>
        <p:spPr>
          <a:xfrm>
            <a:off x="5981700" y="1937835"/>
            <a:ext cx="1851785" cy="508973"/>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chemeClr val="accent2"/>
              </a:buClr>
              <a:buSzPts val="1100"/>
              <a:buFont typeface="Arial"/>
              <a:buNone/>
              <a:defRPr sz="1467" b="1" i="0" u="none" strike="noStrike" cap="none">
                <a:solidFill>
                  <a:schemeClr val="accent2"/>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34" name="Google Shape;334;p358"/>
          <p:cNvSpPr>
            <a:spLocks noGrp="1"/>
          </p:cNvSpPr>
          <p:nvPr>
            <p:ph type="pic" idx="6"/>
          </p:nvPr>
        </p:nvSpPr>
        <p:spPr>
          <a:xfrm>
            <a:off x="4279900" y="1963503"/>
            <a:ext cx="1559685" cy="1559220"/>
          </a:xfrm>
          <a:prstGeom prst="teardrop">
            <a:avLst>
              <a:gd name="adj" fmla="val 100000"/>
            </a:avLst>
          </a:prstGeom>
          <a:noFill/>
          <a:ln w="28575" cap="flat" cmpd="sng">
            <a:solidFill>
              <a:schemeClr val="accent2"/>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40"/>
              </a:spcBef>
              <a:spcAft>
                <a:spcPts val="0"/>
              </a:spcAft>
              <a:buClr>
                <a:srgbClr val="929292"/>
              </a:buClr>
              <a:buSzPts val="900"/>
              <a:buFont typeface="Arial"/>
              <a:buNone/>
              <a:defRPr sz="12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35" name="Google Shape;335;p358"/>
          <p:cNvSpPr txBox="1">
            <a:spLocks noGrp="1"/>
          </p:cNvSpPr>
          <p:nvPr>
            <p:ph type="body" idx="7"/>
          </p:nvPr>
        </p:nvSpPr>
        <p:spPr>
          <a:xfrm>
            <a:off x="5981700" y="2488391"/>
            <a:ext cx="1851785" cy="1143811"/>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36" name="Google Shape;336;p358"/>
          <p:cNvSpPr txBox="1">
            <a:spLocks noGrp="1"/>
          </p:cNvSpPr>
          <p:nvPr>
            <p:ph type="body" idx="8"/>
          </p:nvPr>
        </p:nvSpPr>
        <p:spPr>
          <a:xfrm>
            <a:off x="9664700" y="1937835"/>
            <a:ext cx="1851785" cy="508973"/>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chemeClr val="accent3"/>
              </a:buClr>
              <a:buSzPts val="1100"/>
              <a:buFont typeface="Arial"/>
              <a:buNone/>
              <a:defRPr sz="1467" b="1" i="0" u="none" strike="noStrike" cap="none">
                <a:solidFill>
                  <a:schemeClr val="accent3"/>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37" name="Google Shape;337;p358"/>
          <p:cNvSpPr>
            <a:spLocks noGrp="1"/>
          </p:cNvSpPr>
          <p:nvPr>
            <p:ph type="pic" idx="9"/>
          </p:nvPr>
        </p:nvSpPr>
        <p:spPr>
          <a:xfrm>
            <a:off x="7962900" y="1963503"/>
            <a:ext cx="1559685" cy="1559220"/>
          </a:xfrm>
          <a:prstGeom prst="teardrop">
            <a:avLst>
              <a:gd name="adj" fmla="val 100000"/>
            </a:avLst>
          </a:prstGeom>
          <a:noFill/>
          <a:ln w="28575" cap="flat" cmpd="sng">
            <a:solidFill>
              <a:schemeClr val="accent3"/>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40"/>
              </a:spcBef>
              <a:spcAft>
                <a:spcPts val="0"/>
              </a:spcAft>
              <a:buClr>
                <a:srgbClr val="929292"/>
              </a:buClr>
              <a:buSzPts val="900"/>
              <a:buFont typeface="Arial"/>
              <a:buNone/>
              <a:defRPr sz="12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38" name="Google Shape;338;p358"/>
          <p:cNvSpPr txBox="1">
            <a:spLocks noGrp="1"/>
          </p:cNvSpPr>
          <p:nvPr>
            <p:ph type="body" idx="13"/>
          </p:nvPr>
        </p:nvSpPr>
        <p:spPr>
          <a:xfrm>
            <a:off x="9664700" y="2488391"/>
            <a:ext cx="1851785" cy="1143811"/>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39" name="Google Shape;339;p358"/>
          <p:cNvSpPr txBox="1">
            <a:spLocks noGrp="1"/>
          </p:cNvSpPr>
          <p:nvPr>
            <p:ph type="body" idx="14"/>
          </p:nvPr>
        </p:nvSpPr>
        <p:spPr>
          <a:xfrm>
            <a:off x="2301116" y="3983344"/>
            <a:ext cx="1851785" cy="508973"/>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chemeClr val="accent4"/>
              </a:buClr>
              <a:buSzPts val="1100"/>
              <a:buFont typeface="Arial"/>
              <a:buNone/>
              <a:defRPr sz="1467" b="1" i="0" u="none" strike="noStrike" cap="none">
                <a:solidFill>
                  <a:schemeClr val="accent4"/>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40" name="Google Shape;340;p358"/>
          <p:cNvSpPr>
            <a:spLocks noGrp="1"/>
          </p:cNvSpPr>
          <p:nvPr>
            <p:ph type="pic" idx="15"/>
          </p:nvPr>
        </p:nvSpPr>
        <p:spPr>
          <a:xfrm>
            <a:off x="599316" y="4009013"/>
            <a:ext cx="1559685" cy="1559220"/>
          </a:xfrm>
          <a:prstGeom prst="teardrop">
            <a:avLst>
              <a:gd name="adj" fmla="val 100000"/>
            </a:avLst>
          </a:prstGeom>
          <a:noFill/>
          <a:ln w="28575" cap="flat" cmpd="sng">
            <a:solidFill>
              <a:schemeClr val="accent4"/>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40"/>
              </a:spcBef>
              <a:spcAft>
                <a:spcPts val="0"/>
              </a:spcAft>
              <a:buClr>
                <a:srgbClr val="929292"/>
              </a:buClr>
              <a:buSzPts val="900"/>
              <a:buFont typeface="Arial"/>
              <a:buNone/>
              <a:defRPr sz="12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41" name="Google Shape;341;p358"/>
          <p:cNvSpPr txBox="1">
            <a:spLocks noGrp="1"/>
          </p:cNvSpPr>
          <p:nvPr>
            <p:ph type="body" idx="16"/>
          </p:nvPr>
        </p:nvSpPr>
        <p:spPr>
          <a:xfrm>
            <a:off x="2301116" y="4533900"/>
            <a:ext cx="1851785" cy="1143811"/>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42" name="Google Shape;342;p358"/>
          <p:cNvSpPr txBox="1">
            <a:spLocks noGrp="1"/>
          </p:cNvSpPr>
          <p:nvPr>
            <p:ph type="body" idx="17"/>
          </p:nvPr>
        </p:nvSpPr>
        <p:spPr>
          <a:xfrm>
            <a:off x="5981700" y="3983344"/>
            <a:ext cx="1851785" cy="508973"/>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chemeClr val="accent5"/>
              </a:buClr>
              <a:buSzPts val="1100"/>
              <a:buFont typeface="Arial"/>
              <a:buNone/>
              <a:defRPr sz="1467" b="1" i="0" u="none" strike="noStrike" cap="none">
                <a:solidFill>
                  <a:schemeClr val="accent5"/>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43" name="Google Shape;343;p358"/>
          <p:cNvSpPr>
            <a:spLocks noGrp="1"/>
          </p:cNvSpPr>
          <p:nvPr>
            <p:ph type="pic" idx="18"/>
          </p:nvPr>
        </p:nvSpPr>
        <p:spPr>
          <a:xfrm>
            <a:off x="4279900" y="4009013"/>
            <a:ext cx="1559685" cy="1559220"/>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40"/>
              </a:spcBef>
              <a:spcAft>
                <a:spcPts val="0"/>
              </a:spcAft>
              <a:buClr>
                <a:srgbClr val="929292"/>
              </a:buClr>
              <a:buSzPts val="900"/>
              <a:buFont typeface="Arial"/>
              <a:buNone/>
              <a:defRPr sz="12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44" name="Google Shape;344;p358"/>
          <p:cNvSpPr txBox="1">
            <a:spLocks noGrp="1"/>
          </p:cNvSpPr>
          <p:nvPr>
            <p:ph type="body" idx="19"/>
          </p:nvPr>
        </p:nvSpPr>
        <p:spPr>
          <a:xfrm>
            <a:off x="5981700" y="4533900"/>
            <a:ext cx="1851785" cy="1143811"/>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45" name="Google Shape;345;p358"/>
          <p:cNvSpPr txBox="1">
            <a:spLocks noGrp="1"/>
          </p:cNvSpPr>
          <p:nvPr>
            <p:ph type="body" idx="20"/>
          </p:nvPr>
        </p:nvSpPr>
        <p:spPr>
          <a:xfrm>
            <a:off x="9664700" y="3983344"/>
            <a:ext cx="1851785" cy="508973"/>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chemeClr val="accent6"/>
              </a:buClr>
              <a:buSzPts val="1100"/>
              <a:buFont typeface="Arial"/>
              <a:buNone/>
              <a:defRPr sz="1467" b="1" i="0" u="none" strike="noStrike" cap="none">
                <a:solidFill>
                  <a:schemeClr val="accent6"/>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46" name="Google Shape;346;p358"/>
          <p:cNvSpPr>
            <a:spLocks noGrp="1"/>
          </p:cNvSpPr>
          <p:nvPr>
            <p:ph type="pic" idx="21"/>
          </p:nvPr>
        </p:nvSpPr>
        <p:spPr>
          <a:xfrm>
            <a:off x="7962900" y="4009013"/>
            <a:ext cx="1559685" cy="1559220"/>
          </a:xfrm>
          <a:prstGeom prst="teardrop">
            <a:avLst>
              <a:gd name="adj" fmla="val 100000"/>
            </a:avLst>
          </a:prstGeom>
          <a:noFill/>
          <a:ln w="28575" cap="flat" cmpd="sng">
            <a:solidFill>
              <a:schemeClr val="accent6"/>
            </a:solidFill>
            <a:prstDash val="solid"/>
            <a:round/>
            <a:headEnd type="none" w="sm" len="sm"/>
            <a:tailEnd type="none" w="sm" len="sm"/>
          </a:ln>
        </p:spPr>
        <p:txBody>
          <a:bodyPr spcFirstLastPara="1" wrap="square" lIns="91425" tIns="45700" rIns="91425" bIns="182875" anchor="b" anchorCtr="0">
            <a:noAutofit/>
          </a:bodyPr>
          <a:lstStyle>
            <a:lvl1pPr marR="0" lvl="0" algn="ctr" rtl="0">
              <a:spcBef>
                <a:spcPts val="240"/>
              </a:spcBef>
              <a:spcAft>
                <a:spcPts val="0"/>
              </a:spcAft>
              <a:buClr>
                <a:srgbClr val="929292"/>
              </a:buClr>
              <a:buSzPts val="900"/>
              <a:buFont typeface="Arial"/>
              <a:buNone/>
              <a:defRPr sz="12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47" name="Google Shape;347;p358"/>
          <p:cNvSpPr txBox="1">
            <a:spLocks noGrp="1"/>
          </p:cNvSpPr>
          <p:nvPr>
            <p:ph type="body" idx="22"/>
          </p:nvPr>
        </p:nvSpPr>
        <p:spPr>
          <a:xfrm>
            <a:off x="9664700" y="4533900"/>
            <a:ext cx="1851785" cy="1143811"/>
          </a:xfrm>
          <a:prstGeom prst="rect">
            <a:avLst/>
          </a:prstGeom>
          <a:noFill/>
          <a:ln>
            <a:noFill/>
          </a:ln>
        </p:spPr>
        <p:txBody>
          <a:bodyPr spcFirstLastPara="1" wrap="square" lIns="0" tIns="0" rIns="0" bIns="0" anchor="t" anchorCtr="0">
            <a:noAutofit/>
          </a:bodyPr>
          <a:lstStyle>
            <a:lvl1pPr marL="609585" marR="0" lvl="0" indent="-304792" algn="l"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032934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9"/>
                                        </p:tgtEl>
                                        <p:attrNameLst>
                                          <p:attrName>style.visibility</p:attrName>
                                        </p:attrNameLst>
                                      </p:cBhvr>
                                      <p:to>
                                        <p:strVal val="visible"/>
                                      </p:to>
                                    </p:set>
                                    <p:animEffect transition="in" filter="fade">
                                      <p:cBhvr>
                                        <p:cTn id="7" dur="500"/>
                                        <p:tgtEl>
                                          <p:spTgt spid="3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0">
                                            <p:txEl>
                                              <p:pRg st="0" end="0"/>
                                            </p:txEl>
                                          </p:spTgt>
                                        </p:tgtEl>
                                        <p:attrNameLst>
                                          <p:attrName>style.visibility</p:attrName>
                                        </p:attrNameLst>
                                      </p:cBhvr>
                                      <p:to>
                                        <p:strVal val="visible"/>
                                      </p:to>
                                    </p:set>
                                    <p:animEffect transition="in" filter="fade">
                                      <p:cBhvr>
                                        <p:cTn id="11" dur="500"/>
                                        <p:tgtEl>
                                          <p:spTgt spid="33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0">
                                            <p:txEl>
                                              <p:charRg st="1" end="1"/>
                                            </p:txEl>
                                          </p:spTgt>
                                        </p:tgtEl>
                                        <p:attrNameLst>
                                          <p:attrName>style.visibility</p:attrName>
                                        </p:attrNameLst>
                                      </p:cBhvr>
                                      <p:to>
                                        <p:strVal val="visible"/>
                                      </p:to>
                                    </p:set>
                                    <p:animEffect transition="in" filter="fade">
                                      <p:cBhvr>
                                        <p:cTn id="15" dur="500"/>
                                        <p:tgtEl>
                                          <p:spTgt spid="330">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0">
                                            <p:txEl>
                                              <p:charRg st="1" end="1"/>
                                            </p:txEl>
                                          </p:spTgt>
                                        </p:tgtEl>
                                        <p:attrNameLst>
                                          <p:attrName>style.visibility</p:attrName>
                                        </p:attrNameLst>
                                      </p:cBhvr>
                                      <p:to>
                                        <p:strVal val="visible"/>
                                      </p:to>
                                    </p:set>
                                    <p:animEffect transition="in" filter="fade">
                                      <p:cBhvr>
                                        <p:cTn id="19" dur="500"/>
                                        <p:tgtEl>
                                          <p:spTgt spid="330">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30">
                                            <p:txEl>
                                              <p:charRg st="1" end="1"/>
                                            </p:txEl>
                                          </p:spTgt>
                                        </p:tgtEl>
                                        <p:attrNameLst>
                                          <p:attrName>style.visibility</p:attrName>
                                        </p:attrNameLst>
                                      </p:cBhvr>
                                      <p:to>
                                        <p:strVal val="visible"/>
                                      </p:to>
                                    </p:set>
                                    <p:animEffect transition="in" filter="fade">
                                      <p:cBhvr>
                                        <p:cTn id="23" dur="500"/>
                                        <p:tgtEl>
                                          <p:spTgt spid="330">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0">
                                            <p:txEl>
                                              <p:charRg st="1" end="1"/>
                                            </p:txEl>
                                          </p:spTgt>
                                        </p:tgtEl>
                                        <p:attrNameLst>
                                          <p:attrName>style.visibility</p:attrName>
                                        </p:attrNameLst>
                                      </p:cBhvr>
                                      <p:to>
                                        <p:strVal val="visible"/>
                                      </p:to>
                                    </p:set>
                                    <p:animEffect transition="in" filter="fade">
                                      <p:cBhvr>
                                        <p:cTn id="27" dur="500"/>
                                        <p:tgtEl>
                                          <p:spTgt spid="330">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30">
                                            <p:txEl>
                                              <p:charRg st="1" end="1"/>
                                            </p:txEl>
                                          </p:spTgt>
                                        </p:tgtEl>
                                        <p:attrNameLst>
                                          <p:attrName>style.visibility</p:attrName>
                                        </p:attrNameLst>
                                      </p:cBhvr>
                                      <p:to>
                                        <p:strVal val="visible"/>
                                      </p:to>
                                    </p:set>
                                    <p:animEffect transition="in" filter="fade">
                                      <p:cBhvr>
                                        <p:cTn id="31" dur="500"/>
                                        <p:tgtEl>
                                          <p:spTgt spid="330">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30">
                                            <p:txEl>
                                              <p:charRg st="1" end="1"/>
                                            </p:txEl>
                                          </p:spTgt>
                                        </p:tgtEl>
                                        <p:attrNameLst>
                                          <p:attrName>style.visibility</p:attrName>
                                        </p:attrNameLst>
                                      </p:cBhvr>
                                      <p:to>
                                        <p:strVal val="visible"/>
                                      </p:to>
                                    </p:set>
                                    <p:animEffect transition="in" filter="fade">
                                      <p:cBhvr>
                                        <p:cTn id="35" dur="500"/>
                                        <p:tgtEl>
                                          <p:spTgt spid="330">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30">
                                            <p:txEl>
                                              <p:charRg st="1" end="1"/>
                                            </p:txEl>
                                          </p:spTgt>
                                        </p:tgtEl>
                                        <p:attrNameLst>
                                          <p:attrName>style.visibility</p:attrName>
                                        </p:attrNameLst>
                                      </p:cBhvr>
                                      <p:to>
                                        <p:strVal val="visible"/>
                                      </p:to>
                                    </p:set>
                                    <p:animEffect transition="in" filter="fade">
                                      <p:cBhvr>
                                        <p:cTn id="39" dur="500"/>
                                        <p:tgtEl>
                                          <p:spTgt spid="330">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30">
                                            <p:txEl>
                                              <p:charRg st="1" end="1"/>
                                            </p:txEl>
                                          </p:spTgt>
                                        </p:tgtEl>
                                        <p:attrNameLst>
                                          <p:attrName>style.visibility</p:attrName>
                                        </p:attrNameLst>
                                      </p:cBhvr>
                                      <p:to>
                                        <p:strVal val="visible"/>
                                      </p:to>
                                    </p:set>
                                    <p:animEffect transition="in" filter="fade">
                                      <p:cBhvr>
                                        <p:cTn id="43" dur="500"/>
                                        <p:tgtEl>
                                          <p:spTgt spid="330">
                                            <p:txEl>
                                              <p:charRg st="1" end="1"/>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327"/>
                                        </p:tgtEl>
                                        <p:attrNameLst>
                                          <p:attrName>style.visibility</p:attrName>
                                        </p:attrNameLst>
                                      </p:cBhvr>
                                      <p:to>
                                        <p:strVal val="visible"/>
                                      </p:to>
                                    </p:set>
                                    <p:anim calcmode="lin" valueType="num">
                                      <p:cBhvr additive="base">
                                        <p:cTn id="47" dur="500"/>
                                        <p:tgtEl>
                                          <p:spTgt spid="327"/>
                                        </p:tgtEl>
                                        <p:attrNameLst>
                                          <p:attrName>ppt_w</p:attrName>
                                        </p:attrNameLst>
                                      </p:cBhvr>
                                      <p:tavLst>
                                        <p:tav tm="0">
                                          <p:val>
                                            <p:strVal val="0"/>
                                          </p:val>
                                        </p:tav>
                                        <p:tav tm="100000">
                                          <p:val>
                                            <p:strVal val="#ppt_w"/>
                                          </p:val>
                                        </p:tav>
                                      </p:tavLst>
                                    </p:anim>
                                    <p:anim calcmode="lin" valueType="num">
                                      <p:cBhvr additive="base">
                                        <p:cTn id="48" dur="500"/>
                                        <p:tgtEl>
                                          <p:spTgt spid="327"/>
                                        </p:tgtEl>
                                        <p:attrNameLst>
                                          <p:attrName>ppt_h</p:attrName>
                                        </p:attrNameLst>
                                      </p:cBhvr>
                                      <p:tavLst>
                                        <p:tav tm="0">
                                          <p:val>
                                            <p:strVal val="0"/>
                                          </p:val>
                                        </p:tav>
                                        <p:tav tm="100000">
                                          <p:val>
                                            <p:strVal val="#ppt_h"/>
                                          </p:val>
                                        </p:tav>
                                      </p:tavLst>
                                    </p:anim>
                                  </p:childTnLst>
                                </p:cTn>
                              </p:par>
                            </p:childTnLst>
                          </p:cTn>
                        </p:par>
                        <p:par>
                          <p:cTn id="49" fill="hold">
                            <p:stCondLst>
                              <p:cond delay="5500"/>
                            </p:stCondLst>
                            <p:childTnLst>
                              <p:par>
                                <p:cTn id="50" presetID="10" presetClass="entr" presetSubtype="0" fill="hold" nodeType="afterEffect">
                                  <p:stCondLst>
                                    <p:cond delay="0"/>
                                  </p:stCondLst>
                                  <p:childTnLst>
                                    <p:set>
                                      <p:cBhvr>
                                        <p:cTn id="51" dur="1" fill="hold">
                                          <p:stCondLst>
                                            <p:cond delay="0"/>
                                          </p:stCondLst>
                                        </p:cTn>
                                        <p:tgtEl>
                                          <p:spTgt spid="326">
                                            <p:txEl>
                                              <p:pRg st="0" end="0"/>
                                            </p:txEl>
                                          </p:spTgt>
                                        </p:tgtEl>
                                        <p:attrNameLst>
                                          <p:attrName>style.visibility</p:attrName>
                                        </p:attrNameLst>
                                      </p:cBhvr>
                                      <p:to>
                                        <p:strVal val="visible"/>
                                      </p:to>
                                    </p:set>
                                    <p:animEffect transition="in" filter="fade">
                                      <p:cBhvr>
                                        <p:cTn id="52" dur="500"/>
                                        <p:tgtEl>
                                          <p:spTgt spid="326">
                                            <p:txEl>
                                              <p:pRg st="0" end="0"/>
                                            </p:txEl>
                                          </p:spTgt>
                                        </p:tgtEl>
                                      </p:cBhvr>
                                    </p:animEffect>
                                  </p:childTnLst>
                                </p:cTn>
                              </p:par>
                            </p:childTnLst>
                          </p:cTn>
                        </p:par>
                        <p:par>
                          <p:cTn id="53" fill="hold">
                            <p:stCondLst>
                              <p:cond delay="6000"/>
                            </p:stCondLst>
                            <p:childTnLst>
                              <p:par>
                                <p:cTn id="54" presetID="10" presetClass="entr" presetSubtype="0" fill="hold" nodeType="afterEffect">
                                  <p:stCondLst>
                                    <p:cond delay="0"/>
                                  </p:stCondLst>
                                  <p:childTnLst>
                                    <p:set>
                                      <p:cBhvr>
                                        <p:cTn id="55" dur="1" fill="hold">
                                          <p:stCondLst>
                                            <p:cond delay="0"/>
                                          </p:stCondLst>
                                        </p:cTn>
                                        <p:tgtEl>
                                          <p:spTgt spid="326">
                                            <p:txEl>
                                              <p:charRg st="1" end="1"/>
                                            </p:txEl>
                                          </p:spTgt>
                                        </p:tgtEl>
                                        <p:attrNameLst>
                                          <p:attrName>style.visibility</p:attrName>
                                        </p:attrNameLst>
                                      </p:cBhvr>
                                      <p:to>
                                        <p:strVal val="visible"/>
                                      </p:to>
                                    </p:set>
                                    <p:animEffect transition="in" filter="fade">
                                      <p:cBhvr>
                                        <p:cTn id="56" dur="500"/>
                                        <p:tgtEl>
                                          <p:spTgt spid="326">
                                            <p:txEl>
                                              <p:charRg st="1" end="1"/>
                                            </p:txEl>
                                          </p:spTgt>
                                        </p:tgtEl>
                                      </p:cBhvr>
                                    </p:animEffect>
                                  </p:childTnLst>
                                </p:cTn>
                              </p:par>
                            </p:childTnLst>
                          </p:cTn>
                        </p:par>
                        <p:par>
                          <p:cTn id="57" fill="hold">
                            <p:stCondLst>
                              <p:cond delay="6500"/>
                            </p:stCondLst>
                            <p:childTnLst>
                              <p:par>
                                <p:cTn id="58" presetID="10" presetClass="entr" presetSubtype="0" fill="hold" nodeType="afterEffect">
                                  <p:stCondLst>
                                    <p:cond delay="0"/>
                                  </p:stCondLst>
                                  <p:childTnLst>
                                    <p:set>
                                      <p:cBhvr>
                                        <p:cTn id="59" dur="1" fill="hold">
                                          <p:stCondLst>
                                            <p:cond delay="0"/>
                                          </p:stCondLst>
                                        </p:cTn>
                                        <p:tgtEl>
                                          <p:spTgt spid="326">
                                            <p:txEl>
                                              <p:charRg st="1" end="1"/>
                                            </p:txEl>
                                          </p:spTgt>
                                        </p:tgtEl>
                                        <p:attrNameLst>
                                          <p:attrName>style.visibility</p:attrName>
                                        </p:attrNameLst>
                                      </p:cBhvr>
                                      <p:to>
                                        <p:strVal val="visible"/>
                                      </p:to>
                                    </p:set>
                                    <p:animEffect transition="in" filter="fade">
                                      <p:cBhvr>
                                        <p:cTn id="60" dur="500"/>
                                        <p:tgtEl>
                                          <p:spTgt spid="326">
                                            <p:txEl>
                                              <p:charRg st="1" end="1"/>
                                            </p:txEl>
                                          </p:spTgt>
                                        </p:tgtEl>
                                      </p:cBhvr>
                                    </p:animEffect>
                                  </p:childTnLst>
                                </p:cTn>
                              </p:par>
                            </p:childTnLst>
                          </p:cTn>
                        </p:par>
                        <p:par>
                          <p:cTn id="61" fill="hold">
                            <p:stCondLst>
                              <p:cond delay="7000"/>
                            </p:stCondLst>
                            <p:childTnLst>
                              <p:par>
                                <p:cTn id="62" presetID="10" presetClass="entr" presetSubtype="0" fill="hold" nodeType="afterEffect">
                                  <p:stCondLst>
                                    <p:cond delay="0"/>
                                  </p:stCondLst>
                                  <p:childTnLst>
                                    <p:set>
                                      <p:cBhvr>
                                        <p:cTn id="63" dur="1" fill="hold">
                                          <p:stCondLst>
                                            <p:cond delay="0"/>
                                          </p:stCondLst>
                                        </p:cTn>
                                        <p:tgtEl>
                                          <p:spTgt spid="326">
                                            <p:txEl>
                                              <p:charRg st="1" end="1"/>
                                            </p:txEl>
                                          </p:spTgt>
                                        </p:tgtEl>
                                        <p:attrNameLst>
                                          <p:attrName>style.visibility</p:attrName>
                                        </p:attrNameLst>
                                      </p:cBhvr>
                                      <p:to>
                                        <p:strVal val="visible"/>
                                      </p:to>
                                    </p:set>
                                    <p:animEffect transition="in" filter="fade">
                                      <p:cBhvr>
                                        <p:cTn id="64" dur="500"/>
                                        <p:tgtEl>
                                          <p:spTgt spid="326">
                                            <p:txEl>
                                              <p:charRg st="1" end="1"/>
                                            </p:txEl>
                                          </p:spTgt>
                                        </p:tgtEl>
                                      </p:cBhvr>
                                    </p:animEffect>
                                  </p:childTnLst>
                                </p:cTn>
                              </p:par>
                            </p:childTnLst>
                          </p:cTn>
                        </p:par>
                        <p:par>
                          <p:cTn id="65" fill="hold">
                            <p:stCondLst>
                              <p:cond delay="7500"/>
                            </p:stCondLst>
                            <p:childTnLst>
                              <p:par>
                                <p:cTn id="66" presetID="10" presetClass="entr" presetSubtype="0" fill="hold" nodeType="afterEffect">
                                  <p:stCondLst>
                                    <p:cond delay="0"/>
                                  </p:stCondLst>
                                  <p:childTnLst>
                                    <p:set>
                                      <p:cBhvr>
                                        <p:cTn id="67" dur="1" fill="hold">
                                          <p:stCondLst>
                                            <p:cond delay="0"/>
                                          </p:stCondLst>
                                        </p:cTn>
                                        <p:tgtEl>
                                          <p:spTgt spid="326">
                                            <p:txEl>
                                              <p:charRg st="1" end="1"/>
                                            </p:txEl>
                                          </p:spTgt>
                                        </p:tgtEl>
                                        <p:attrNameLst>
                                          <p:attrName>style.visibility</p:attrName>
                                        </p:attrNameLst>
                                      </p:cBhvr>
                                      <p:to>
                                        <p:strVal val="visible"/>
                                      </p:to>
                                    </p:set>
                                    <p:animEffect transition="in" filter="fade">
                                      <p:cBhvr>
                                        <p:cTn id="68" dur="500"/>
                                        <p:tgtEl>
                                          <p:spTgt spid="326">
                                            <p:txEl>
                                              <p:charRg st="1" end="1"/>
                                            </p:txEl>
                                          </p:spTgt>
                                        </p:tgtEl>
                                      </p:cBhvr>
                                    </p:animEffect>
                                  </p:childTnLst>
                                </p:cTn>
                              </p:par>
                            </p:childTnLst>
                          </p:cTn>
                        </p:par>
                        <p:par>
                          <p:cTn id="69" fill="hold">
                            <p:stCondLst>
                              <p:cond delay="8000"/>
                            </p:stCondLst>
                            <p:childTnLst>
                              <p:par>
                                <p:cTn id="70" presetID="10" presetClass="entr" presetSubtype="0" fill="hold" nodeType="afterEffect">
                                  <p:stCondLst>
                                    <p:cond delay="0"/>
                                  </p:stCondLst>
                                  <p:childTnLst>
                                    <p:set>
                                      <p:cBhvr>
                                        <p:cTn id="71" dur="1" fill="hold">
                                          <p:stCondLst>
                                            <p:cond delay="0"/>
                                          </p:stCondLst>
                                        </p:cTn>
                                        <p:tgtEl>
                                          <p:spTgt spid="326">
                                            <p:txEl>
                                              <p:charRg st="1" end="1"/>
                                            </p:txEl>
                                          </p:spTgt>
                                        </p:tgtEl>
                                        <p:attrNameLst>
                                          <p:attrName>style.visibility</p:attrName>
                                        </p:attrNameLst>
                                      </p:cBhvr>
                                      <p:to>
                                        <p:strVal val="visible"/>
                                      </p:to>
                                    </p:set>
                                    <p:animEffect transition="in" filter="fade">
                                      <p:cBhvr>
                                        <p:cTn id="72" dur="500"/>
                                        <p:tgtEl>
                                          <p:spTgt spid="326">
                                            <p:txEl>
                                              <p:charRg st="1" end="1"/>
                                            </p:txEl>
                                          </p:spTgt>
                                        </p:tgtEl>
                                      </p:cBhvr>
                                    </p:animEffect>
                                  </p:childTnLst>
                                </p:cTn>
                              </p:par>
                            </p:childTnLst>
                          </p:cTn>
                        </p:par>
                        <p:par>
                          <p:cTn id="73" fill="hold">
                            <p:stCondLst>
                              <p:cond delay="8500"/>
                            </p:stCondLst>
                            <p:childTnLst>
                              <p:par>
                                <p:cTn id="74" presetID="10" presetClass="entr" presetSubtype="0" fill="hold" nodeType="afterEffect">
                                  <p:stCondLst>
                                    <p:cond delay="0"/>
                                  </p:stCondLst>
                                  <p:childTnLst>
                                    <p:set>
                                      <p:cBhvr>
                                        <p:cTn id="75" dur="1" fill="hold">
                                          <p:stCondLst>
                                            <p:cond delay="0"/>
                                          </p:stCondLst>
                                        </p:cTn>
                                        <p:tgtEl>
                                          <p:spTgt spid="326">
                                            <p:txEl>
                                              <p:charRg st="1" end="1"/>
                                            </p:txEl>
                                          </p:spTgt>
                                        </p:tgtEl>
                                        <p:attrNameLst>
                                          <p:attrName>style.visibility</p:attrName>
                                        </p:attrNameLst>
                                      </p:cBhvr>
                                      <p:to>
                                        <p:strVal val="visible"/>
                                      </p:to>
                                    </p:set>
                                    <p:animEffect transition="in" filter="fade">
                                      <p:cBhvr>
                                        <p:cTn id="76" dur="500"/>
                                        <p:tgtEl>
                                          <p:spTgt spid="326">
                                            <p:txEl>
                                              <p:charRg st="1" end="1"/>
                                            </p:txEl>
                                          </p:spTgt>
                                        </p:tgtEl>
                                      </p:cBhvr>
                                    </p:animEffect>
                                  </p:childTnLst>
                                </p:cTn>
                              </p:par>
                            </p:childTnLst>
                          </p:cTn>
                        </p:par>
                        <p:par>
                          <p:cTn id="77" fill="hold">
                            <p:stCondLst>
                              <p:cond delay="9000"/>
                            </p:stCondLst>
                            <p:childTnLst>
                              <p:par>
                                <p:cTn id="78" presetID="10" presetClass="entr" presetSubtype="0" fill="hold" nodeType="afterEffect">
                                  <p:stCondLst>
                                    <p:cond delay="0"/>
                                  </p:stCondLst>
                                  <p:childTnLst>
                                    <p:set>
                                      <p:cBhvr>
                                        <p:cTn id="79" dur="1" fill="hold">
                                          <p:stCondLst>
                                            <p:cond delay="0"/>
                                          </p:stCondLst>
                                        </p:cTn>
                                        <p:tgtEl>
                                          <p:spTgt spid="326">
                                            <p:txEl>
                                              <p:charRg st="1" end="1"/>
                                            </p:txEl>
                                          </p:spTgt>
                                        </p:tgtEl>
                                        <p:attrNameLst>
                                          <p:attrName>style.visibility</p:attrName>
                                        </p:attrNameLst>
                                      </p:cBhvr>
                                      <p:to>
                                        <p:strVal val="visible"/>
                                      </p:to>
                                    </p:set>
                                    <p:animEffect transition="in" filter="fade">
                                      <p:cBhvr>
                                        <p:cTn id="80" dur="500"/>
                                        <p:tgtEl>
                                          <p:spTgt spid="326">
                                            <p:txEl>
                                              <p:charRg st="1" end="1"/>
                                            </p:txEl>
                                          </p:spTgt>
                                        </p:tgtEl>
                                      </p:cBhvr>
                                    </p:animEffect>
                                  </p:childTnLst>
                                </p:cTn>
                              </p:par>
                            </p:childTnLst>
                          </p:cTn>
                        </p:par>
                        <p:par>
                          <p:cTn id="81" fill="hold">
                            <p:stCondLst>
                              <p:cond delay="9500"/>
                            </p:stCondLst>
                            <p:childTnLst>
                              <p:par>
                                <p:cTn id="82" presetID="10" presetClass="entr" presetSubtype="0" fill="hold" nodeType="afterEffect">
                                  <p:stCondLst>
                                    <p:cond delay="0"/>
                                  </p:stCondLst>
                                  <p:childTnLst>
                                    <p:set>
                                      <p:cBhvr>
                                        <p:cTn id="83" dur="1" fill="hold">
                                          <p:stCondLst>
                                            <p:cond delay="0"/>
                                          </p:stCondLst>
                                        </p:cTn>
                                        <p:tgtEl>
                                          <p:spTgt spid="326">
                                            <p:txEl>
                                              <p:charRg st="1" end="1"/>
                                            </p:txEl>
                                          </p:spTgt>
                                        </p:tgtEl>
                                        <p:attrNameLst>
                                          <p:attrName>style.visibility</p:attrName>
                                        </p:attrNameLst>
                                      </p:cBhvr>
                                      <p:to>
                                        <p:strVal val="visible"/>
                                      </p:to>
                                    </p:set>
                                    <p:animEffect transition="in" filter="fade">
                                      <p:cBhvr>
                                        <p:cTn id="84" dur="500"/>
                                        <p:tgtEl>
                                          <p:spTgt spid="326">
                                            <p:txEl>
                                              <p:charRg st="1" end="1"/>
                                            </p:txEl>
                                          </p:spTgt>
                                        </p:tgtEl>
                                      </p:cBhvr>
                                    </p:animEffect>
                                  </p:childTnLst>
                                </p:cTn>
                              </p:par>
                            </p:childTnLst>
                          </p:cTn>
                        </p:par>
                        <p:par>
                          <p:cTn id="85" fill="hold">
                            <p:stCondLst>
                              <p:cond delay="10000"/>
                            </p:stCondLst>
                            <p:childTnLst>
                              <p:par>
                                <p:cTn id="86" presetID="2" presetClass="entr" presetSubtype="4" fill="hold" nodeType="afterEffect">
                                  <p:stCondLst>
                                    <p:cond delay="0"/>
                                  </p:stCondLst>
                                  <p:childTnLst>
                                    <p:set>
                                      <p:cBhvr>
                                        <p:cTn id="87" dur="1" fill="hold">
                                          <p:stCondLst>
                                            <p:cond delay="0"/>
                                          </p:stCondLst>
                                        </p:cTn>
                                        <p:tgtEl>
                                          <p:spTgt spid="328">
                                            <p:txEl>
                                              <p:pRg st="0" end="0"/>
                                            </p:txEl>
                                          </p:spTgt>
                                        </p:tgtEl>
                                        <p:attrNameLst>
                                          <p:attrName>style.visibility</p:attrName>
                                        </p:attrNameLst>
                                      </p:cBhvr>
                                      <p:to>
                                        <p:strVal val="visible"/>
                                      </p:to>
                                    </p:set>
                                    <p:anim calcmode="lin" valueType="num">
                                      <p:cBhvr additive="base">
                                        <p:cTn id="88" dur="500"/>
                                        <p:tgtEl>
                                          <p:spTgt spid="328">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10500"/>
                            </p:stCondLst>
                            <p:childTnLst>
                              <p:par>
                                <p:cTn id="90" presetID="2" presetClass="entr" presetSubtype="4" fill="hold" nodeType="afterEffect">
                                  <p:stCondLst>
                                    <p:cond delay="0"/>
                                  </p:stCondLst>
                                  <p:childTnLst>
                                    <p:set>
                                      <p:cBhvr>
                                        <p:cTn id="91" dur="1" fill="hold">
                                          <p:stCondLst>
                                            <p:cond delay="0"/>
                                          </p:stCondLst>
                                        </p:cTn>
                                        <p:tgtEl>
                                          <p:spTgt spid="328">
                                            <p:txEl>
                                              <p:charRg st="1" end="1"/>
                                            </p:txEl>
                                          </p:spTgt>
                                        </p:tgtEl>
                                        <p:attrNameLst>
                                          <p:attrName>style.visibility</p:attrName>
                                        </p:attrNameLst>
                                      </p:cBhvr>
                                      <p:to>
                                        <p:strVal val="visible"/>
                                      </p:to>
                                    </p:set>
                                    <p:anim calcmode="lin" valueType="num">
                                      <p:cBhvr additive="base">
                                        <p:cTn id="92" dur="500"/>
                                        <p:tgtEl>
                                          <p:spTgt spid="328">
                                            <p:txEl>
                                              <p:charRg st="1" end="1"/>
                                            </p:txEl>
                                          </p:spTgt>
                                        </p:tgtEl>
                                        <p:attrNameLst>
                                          <p:attrName>ppt_y</p:attrName>
                                        </p:attrNameLst>
                                      </p:cBhvr>
                                      <p:tavLst>
                                        <p:tav tm="0">
                                          <p:val>
                                            <p:strVal val="#ppt_y+1"/>
                                          </p:val>
                                        </p:tav>
                                        <p:tav tm="100000">
                                          <p:val>
                                            <p:strVal val="#ppt_y"/>
                                          </p:val>
                                        </p:tav>
                                      </p:tavLst>
                                    </p:anim>
                                  </p:childTnLst>
                                </p:cTn>
                              </p:par>
                            </p:childTnLst>
                          </p:cTn>
                        </p:par>
                        <p:par>
                          <p:cTn id="93" fill="hold">
                            <p:stCondLst>
                              <p:cond delay="11000"/>
                            </p:stCondLst>
                            <p:childTnLst>
                              <p:par>
                                <p:cTn id="94" presetID="2" presetClass="entr" presetSubtype="4" fill="hold" nodeType="afterEffect">
                                  <p:stCondLst>
                                    <p:cond delay="0"/>
                                  </p:stCondLst>
                                  <p:childTnLst>
                                    <p:set>
                                      <p:cBhvr>
                                        <p:cTn id="95" dur="1" fill="hold">
                                          <p:stCondLst>
                                            <p:cond delay="0"/>
                                          </p:stCondLst>
                                        </p:cTn>
                                        <p:tgtEl>
                                          <p:spTgt spid="328">
                                            <p:txEl>
                                              <p:charRg st="1" end="1"/>
                                            </p:txEl>
                                          </p:spTgt>
                                        </p:tgtEl>
                                        <p:attrNameLst>
                                          <p:attrName>style.visibility</p:attrName>
                                        </p:attrNameLst>
                                      </p:cBhvr>
                                      <p:to>
                                        <p:strVal val="visible"/>
                                      </p:to>
                                    </p:set>
                                    <p:anim calcmode="lin" valueType="num">
                                      <p:cBhvr additive="base">
                                        <p:cTn id="96" dur="500"/>
                                        <p:tgtEl>
                                          <p:spTgt spid="328">
                                            <p:txEl>
                                              <p:charRg st="1" end="1"/>
                                            </p:txEl>
                                          </p:spTgt>
                                        </p:tgtEl>
                                        <p:attrNameLst>
                                          <p:attrName>ppt_y</p:attrName>
                                        </p:attrNameLst>
                                      </p:cBhvr>
                                      <p:tavLst>
                                        <p:tav tm="0">
                                          <p:val>
                                            <p:strVal val="#ppt_y+1"/>
                                          </p:val>
                                        </p:tav>
                                        <p:tav tm="100000">
                                          <p:val>
                                            <p:strVal val="#ppt_y"/>
                                          </p:val>
                                        </p:tav>
                                      </p:tavLst>
                                    </p:anim>
                                  </p:childTnLst>
                                </p:cTn>
                              </p:par>
                            </p:childTnLst>
                          </p:cTn>
                        </p:par>
                        <p:par>
                          <p:cTn id="97" fill="hold">
                            <p:stCondLst>
                              <p:cond delay="11500"/>
                            </p:stCondLst>
                            <p:childTnLst>
                              <p:par>
                                <p:cTn id="98" presetID="2" presetClass="entr" presetSubtype="4" fill="hold" nodeType="afterEffect">
                                  <p:stCondLst>
                                    <p:cond delay="0"/>
                                  </p:stCondLst>
                                  <p:childTnLst>
                                    <p:set>
                                      <p:cBhvr>
                                        <p:cTn id="99" dur="1" fill="hold">
                                          <p:stCondLst>
                                            <p:cond delay="0"/>
                                          </p:stCondLst>
                                        </p:cTn>
                                        <p:tgtEl>
                                          <p:spTgt spid="328">
                                            <p:txEl>
                                              <p:charRg st="1" end="1"/>
                                            </p:txEl>
                                          </p:spTgt>
                                        </p:tgtEl>
                                        <p:attrNameLst>
                                          <p:attrName>style.visibility</p:attrName>
                                        </p:attrNameLst>
                                      </p:cBhvr>
                                      <p:to>
                                        <p:strVal val="visible"/>
                                      </p:to>
                                    </p:set>
                                    <p:anim calcmode="lin" valueType="num">
                                      <p:cBhvr additive="base">
                                        <p:cTn id="100" dur="500"/>
                                        <p:tgtEl>
                                          <p:spTgt spid="328">
                                            <p:txEl>
                                              <p:charRg st="1" end="1"/>
                                            </p:txEl>
                                          </p:spTgt>
                                        </p:tgtEl>
                                        <p:attrNameLst>
                                          <p:attrName>ppt_y</p:attrName>
                                        </p:attrNameLst>
                                      </p:cBhvr>
                                      <p:tavLst>
                                        <p:tav tm="0">
                                          <p:val>
                                            <p:strVal val="#ppt_y+1"/>
                                          </p:val>
                                        </p:tav>
                                        <p:tav tm="100000">
                                          <p:val>
                                            <p:strVal val="#ppt_y"/>
                                          </p:val>
                                        </p:tav>
                                      </p:tavLst>
                                    </p:anim>
                                  </p:childTnLst>
                                </p:cTn>
                              </p:par>
                            </p:childTnLst>
                          </p:cTn>
                        </p:par>
                        <p:par>
                          <p:cTn id="101" fill="hold">
                            <p:stCondLst>
                              <p:cond delay="12000"/>
                            </p:stCondLst>
                            <p:childTnLst>
                              <p:par>
                                <p:cTn id="102" presetID="2" presetClass="entr" presetSubtype="4" fill="hold" nodeType="afterEffect">
                                  <p:stCondLst>
                                    <p:cond delay="0"/>
                                  </p:stCondLst>
                                  <p:childTnLst>
                                    <p:set>
                                      <p:cBhvr>
                                        <p:cTn id="103" dur="1" fill="hold">
                                          <p:stCondLst>
                                            <p:cond delay="0"/>
                                          </p:stCondLst>
                                        </p:cTn>
                                        <p:tgtEl>
                                          <p:spTgt spid="328">
                                            <p:txEl>
                                              <p:charRg st="1" end="1"/>
                                            </p:txEl>
                                          </p:spTgt>
                                        </p:tgtEl>
                                        <p:attrNameLst>
                                          <p:attrName>style.visibility</p:attrName>
                                        </p:attrNameLst>
                                      </p:cBhvr>
                                      <p:to>
                                        <p:strVal val="visible"/>
                                      </p:to>
                                    </p:set>
                                    <p:anim calcmode="lin" valueType="num">
                                      <p:cBhvr additive="base">
                                        <p:cTn id="104" dur="500"/>
                                        <p:tgtEl>
                                          <p:spTgt spid="328">
                                            <p:txEl>
                                              <p:charRg st="1" end="1"/>
                                            </p:txEl>
                                          </p:spTgt>
                                        </p:tgtEl>
                                        <p:attrNameLst>
                                          <p:attrName>ppt_y</p:attrName>
                                        </p:attrNameLst>
                                      </p:cBhvr>
                                      <p:tavLst>
                                        <p:tav tm="0">
                                          <p:val>
                                            <p:strVal val="#ppt_y+1"/>
                                          </p:val>
                                        </p:tav>
                                        <p:tav tm="100000">
                                          <p:val>
                                            <p:strVal val="#ppt_y"/>
                                          </p:val>
                                        </p:tav>
                                      </p:tavLst>
                                    </p:anim>
                                  </p:childTnLst>
                                </p:cTn>
                              </p:par>
                            </p:childTnLst>
                          </p:cTn>
                        </p:par>
                        <p:par>
                          <p:cTn id="105" fill="hold">
                            <p:stCondLst>
                              <p:cond delay="12500"/>
                            </p:stCondLst>
                            <p:childTnLst>
                              <p:par>
                                <p:cTn id="106" presetID="2" presetClass="entr" presetSubtype="4" fill="hold" nodeType="afterEffect">
                                  <p:stCondLst>
                                    <p:cond delay="0"/>
                                  </p:stCondLst>
                                  <p:childTnLst>
                                    <p:set>
                                      <p:cBhvr>
                                        <p:cTn id="107" dur="1" fill="hold">
                                          <p:stCondLst>
                                            <p:cond delay="0"/>
                                          </p:stCondLst>
                                        </p:cTn>
                                        <p:tgtEl>
                                          <p:spTgt spid="328">
                                            <p:txEl>
                                              <p:charRg st="1" end="1"/>
                                            </p:txEl>
                                          </p:spTgt>
                                        </p:tgtEl>
                                        <p:attrNameLst>
                                          <p:attrName>style.visibility</p:attrName>
                                        </p:attrNameLst>
                                      </p:cBhvr>
                                      <p:to>
                                        <p:strVal val="visible"/>
                                      </p:to>
                                    </p:set>
                                    <p:anim calcmode="lin" valueType="num">
                                      <p:cBhvr additive="base">
                                        <p:cTn id="108" dur="500"/>
                                        <p:tgtEl>
                                          <p:spTgt spid="328">
                                            <p:txEl>
                                              <p:charRg st="1" end="1"/>
                                            </p:txEl>
                                          </p:spTgt>
                                        </p:tgtEl>
                                        <p:attrNameLst>
                                          <p:attrName>ppt_y</p:attrName>
                                        </p:attrNameLst>
                                      </p:cBhvr>
                                      <p:tavLst>
                                        <p:tav tm="0">
                                          <p:val>
                                            <p:strVal val="#ppt_y+1"/>
                                          </p:val>
                                        </p:tav>
                                        <p:tav tm="100000">
                                          <p:val>
                                            <p:strVal val="#ppt_y"/>
                                          </p:val>
                                        </p:tav>
                                      </p:tavLst>
                                    </p:anim>
                                  </p:childTnLst>
                                </p:cTn>
                              </p:par>
                            </p:childTnLst>
                          </p:cTn>
                        </p:par>
                        <p:par>
                          <p:cTn id="109" fill="hold">
                            <p:stCondLst>
                              <p:cond delay="13000"/>
                            </p:stCondLst>
                            <p:childTnLst>
                              <p:par>
                                <p:cTn id="110" presetID="2" presetClass="entr" presetSubtype="4" fill="hold" nodeType="afterEffect">
                                  <p:stCondLst>
                                    <p:cond delay="0"/>
                                  </p:stCondLst>
                                  <p:childTnLst>
                                    <p:set>
                                      <p:cBhvr>
                                        <p:cTn id="111" dur="1" fill="hold">
                                          <p:stCondLst>
                                            <p:cond delay="0"/>
                                          </p:stCondLst>
                                        </p:cTn>
                                        <p:tgtEl>
                                          <p:spTgt spid="328">
                                            <p:txEl>
                                              <p:charRg st="1" end="1"/>
                                            </p:txEl>
                                          </p:spTgt>
                                        </p:tgtEl>
                                        <p:attrNameLst>
                                          <p:attrName>style.visibility</p:attrName>
                                        </p:attrNameLst>
                                      </p:cBhvr>
                                      <p:to>
                                        <p:strVal val="visible"/>
                                      </p:to>
                                    </p:set>
                                    <p:anim calcmode="lin" valueType="num">
                                      <p:cBhvr additive="base">
                                        <p:cTn id="112" dur="500"/>
                                        <p:tgtEl>
                                          <p:spTgt spid="328">
                                            <p:txEl>
                                              <p:charRg st="1" end="1"/>
                                            </p:txEl>
                                          </p:spTgt>
                                        </p:tgtEl>
                                        <p:attrNameLst>
                                          <p:attrName>ppt_y</p:attrName>
                                        </p:attrNameLst>
                                      </p:cBhvr>
                                      <p:tavLst>
                                        <p:tav tm="0">
                                          <p:val>
                                            <p:strVal val="#ppt_y+1"/>
                                          </p:val>
                                        </p:tav>
                                        <p:tav tm="100000">
                                          <p:val>
                                            <p:strVal val="#ppt_y"/>
                                          </p:val>
                                        </p:tav>
                                      </p:tavLst>
                                    </p:anim>
                                  </p:childTnLst>
                                </p:cTn>
                              </p:par>
                            </p:childTnLst>
                          </p:cTn>
                        </p:par>
                        <p:par>
                          <p:cTn id="113" fill="hold">
                            <p:stCondLst>
                              <p:cond delay="13500"/>
                            </p:stCondLst>
                            <p:childTnLst>
                              <p:par>
                                <p:cTn id="114" presetID="2" presetClass="entr" presetSubtype="4" fill="hold" nodeType="afterEffect">
                                  <p:stCondLst>
                                    <p:cond delay="0"/>
                                  </p:stCondLst>
                                  <p:childTnLst>
                                    <p:set>
                                      <p:cBhvr>
                                        <p:cTn id="115" dur="1" fill="hold">
                                          <p:stCondLst>
                                            <p:cond delay="0"/>
                                          </p:stCondLst>
                                        </p:cTn>
                                        <p:tgtEl>
                                          <p:spTgt spid="328">
                                            <p:txEl>
                                              <p:charRg st="1" end="1"/>
                                            </p:txEl>
                                          </p:spTgt>
                                        </p:tgtEl>
                                        <p:attrNameLst>
                                          <p:attrName>style.visibility</p:attrName>
                                        </p:attrNameLst>
                                      </p:cBhvr>
                                      <p:to>
                                        <p:strVal val="visible"/>
                                      </p:to>
                                    </p:set>
                                    <p:anim calcmode="lin" valueType="num">
                                      <p:cBhvr additive="base">
                                        <p:cTn id="116" dur="500"/>
                                        <p:tgtEl>
                                          <p:spTgt spid="328">
                                            <p:txEl>
                                              <p:charRg st="1" end="1"/>
                                            </p:txEl>
                                          </p:spTgt>
                                        </p:tgtEl>
                                        <p:attrNameLst>
                                          <p:attrName>ppt_y</p:attrName>
                                        </p:attrNameLst>
                                      </p:cBhvr>
                                      <p:tavLst>
                                        <p:tav tm="0">
                                          <p:val>
                                            <p:strVal val="#ppt_y+1"/>
                                          </p:val>
                                        </p:tav>
                                        <p:tav tm="100000">
                                          <p:val>
                                            <p:strVal val="#ppt_y"/>
                                          </p:val>
                                        </p:tav>
                                      </p:tavLst>
                                    </p:anim>
                                  </p:childTnLst>
                                </p:cTn>
                              </p:par>
                            </p:childTnLst>
                          </p:cTn>
                        </p:par>
                        <p:par>
                          <p:cTn id="117" fill="hold">
                            <p:stCondLst>
                              <p:cond delay="14000"/>
                            </p:stCondLst>
                            <p:childTnLst>
                              <p:par>
                                <p:cTn id="118" presetID="2" presetClass="entr" presetSubtype="4" fill="hold" nodeType="afterEffect">
                                  <p:stCondLst>
                                    <p:cond delay="0"/>
                                  </p:stCondLst>
                                  <p:childTnLst>
                                    <p:set>
                                      <p:cBhvr>
                                        <p:cTn id="119" dur="1" fill="hold">
                                          <p:stCondLst>
                                            <p:cond delay="0"/>
                                          </p:stCondLst>
                                        </p:cTn>
                                        <p:tgtEl>
                                          <p:spTgt spid="328">
                                            <p:txEl>
                                              <p:charRg st="1" end="1"/>
                                            </p:txEl>
                                          </p:spTgt>
                                        </p:tgtEl>
                                        <p:attrNameLst>
                                          <p:attrName>style.visibility</p:attrName>
                                        </p:attrNameLst>
                                      </p:cBhvr>
                                      <p:to>
                                        <p:strVal val="visible"/>
                                      </p:to>
                                    </p:set>
                                    <p:anim calcmode="lin" valueType="num">
                                      <p:cBhvr additive="base">
                                        <p:cTn id="120" dur="500"/>
                                        <p:tgtEl>
                                          <p:spTgt spid="328">
                                            <p:txEl>
                                              <p:charRg st="1" end="1"/>
                                            </p:txEl>
                                          </p:spTgt>
                                        </p:tgtEl>
                                        <p:attrNameLst>
                                          <p:attrName>ppt_y</p:attrName>
                                        </p:attrNameLst>
                                      </p:cBhvr>
                                      <p:tavLst>
                                        <p:tav tm="0">
                                          <p:val>
                                            <p:strVal val="#ppt_y+1"/>
                                          </p:val>
                                        </p:tav>
                                        <p:tav tm="100000">
                                          <p:val>
                                            <p:strVal val="#ppt_y"/>
                                          </p:val>
                                        </p:tav>
                                      </p:tavLst>
                                    </p:anim>
                                  </p:childTnLst>
                                </p:cTn>
                              </p:par>
                            </p:childTnLst>
                          </p:cTn>
                        </p:par>
                        <p:par>
                          <p:cTn id="121" fill="hold">
                            <p:stCondLst>
                              <p:cond delay="14500"/>
                            </p:stCondLst>
                            <p:childTnLst>
                              <p:par>
                                <p:cTn id="122" presetID="23" presetClass="entr" presetSubtype="16" fill="hold" nodeType="afterEffect">
                                  <p:stCondLst>
                                    <p:cond delay="0"/>
                                  </p:stCondLst>
                                  <p:childTnLst>
                                    <p:set>
                                      <p:cBhvr>
                                        <p:cTn id="123" dur="1" fill="hold">
                                          <p:stCondLst>
                                            <p:cond delay="0"/>
                                          </p:stCondLst>
                                        </p:cTn>
                                        <p:tgtEl>
                                          <p:spTgt spid="334"/>
                                        </p:tgtEl>
                                        <p:attrNameLst>
                                          <p:attrName>style.visibility</p:attrName>
                                        </p:attrNameLst>
                                      </p:cBhvr>
                                      <p:to>
                                        <p:strVal val="visible"/>
                                      </p:to>
                                    </p:set>
                                    <p:anim calcmode="lin" valueType="num">
                                      <p:cBhvr additive="base">
                                        <p:cTn id="124" dur="500"/>
                                        <p:tgtEl>
                                          <p:spTgt spid="334"/>
                                        </p:tgtEl>
                                        <p:attrNameLst>
                                          <p:attrName>ppt_w</p:attrName>
                                        </p:attrNameLst>
                                      </p:cBhvr>
                                      <p:tavLst>
                                        <p:tav tm="0">
                                          <p:val>
                                            <p:strVal val="0"/>
                                          </p:val>
                                        </p:tav>
                                        <p:tav tm="100000">
                                          <p:val>
                                            <p:strVal val="#ppt_w"/>
                                          </p:val>
                                        </p:tav>
                                      </p:tavLst>
                                    </p:anim>
                                    <p:anim calcmode="lin" valueType="num">
                                      <p:cBhvr additive="base">
                                        <p:cTn id="125" dur="500"/>
                                        <p:tgtEl>
                                          <p:spTgt spid="334"/>
                                        </p:tgtEl>
                                        <p:attrNameLst>
                                          <p:attrName>ppt_h</p:attrName>
                                        </p:attrNameLst>
                                      </p:cBhvr>
                                      <p:tavLst>
                                        <p:tav tm="0">
                                          <p:val>
                                            <p:strVal val="0"/>
                                          </p:val>
                                        </p:tav>
                                        <p:tav tm="100000">
                                          <p:val>
                                            <p:strVal val="#ppt_h"/>
                                          </p:val>
                                        </p:tav>
                                      </p:tavLst>
                                    </p:anim>
                                  </p:childTnLst>
                                </p:cTn>
                              </p:par>
                            </p:childTnLst>
                          </p:cTn>
                        </p:par>
                        <p:par>
                          <p:cTn id="126" fill="hold">
                            <p:stCondLst>
                              <p:cond delay="15000"/>
                            </p:stCondLst>
                            <p:childTnLst>
                              <p:par>
                                <p:cTn id="127" presetID="10" presetClass="entr" presetSubtype="0" fill="hold" nodeType="afterEffect">
                                  <p:stCondLst>
                                    <p:cond delay="0"/>
                                  </p:stCondLst>
                                  <p:childTnLst>
                                    <p:set>
                                      <p:cBhvr>
                                        <p:cTn id="128" dur="1" fill="hold">
                                          <p:stCondLst>
                                            <p:cond delay="0"/>
                                          </p:stCondLst>
                                        </p:cTn>
                                        <p:tgtEl>
                                          <p:spTgt spid="333">
                                            <p:txEl>
                                              <p:pRg st="0" end="0"/>
                                            </p:txEl>
                                          </p:spTgt>
                                        </p:tgtEl>
                                        <p:attrNameLst>
                                          <p:attrName>style.visibility</p:attrName>
                                        </p:attrNameLst>
                                      </p:cBhvr>
                                      <p:to>
                                        <p:strVal val="visible"/>
                                      </p:to>
                                    </p:set>
                                    <p:animEffect transition="in" filter="fade">
                                      <p:cBhvr>
                                        <p:cTn id="129" dur="500"/>
                                        <p:tgtEl>
                                          <p:spTgt spid="333">
                                            <p:txEl>
                                              <p:pRg st="0" end="0"/>
                                            </p:txEl>
                                          </p:spTgt>
                                        </p:tgtEl>
                                      </p:cBhvr>
                                    </p:animEffect>
                                  </p:childTnLst>
                                </p:cTn>
                              </p:par>
                            </p:childTnLst>
                          </p:cTn>
                        </p:par>
                        <p:par>
                          <p:cTn id="130" fill="hold">
                            <p:stCondLst>
                              <p:cond delay="15500"/>
                            </p:stCondLst>
                            <p:childTnLst>
                              <p:par>
                                <p:cTn id="131" presetID="10" presetClass="entr" presetSubtype="0" fill="hold" nodeType="afterEffect">
                                  <p:stCondLst>
                                    <p:cond delay="0"/>
                                  </p:stCondLst>
                                  <p:childTnLst>
                                    <p:set>
                                      <p:cBhvr>
                                        <p:cTn id="132" dur="1" fill="hold">
                                          <p:stCondLst>
                                            <p:cond delay="0"/>
                                          </p:stCondLst>
                                        </p:cTn>
                                        <p:tgtEl>
                                          <p:spTgt spid="333">
                                            <p:txEl>
                                              <p:charRg st="1" end="1"/>
                                            </p:txEl>
                                          </p:spTgt>
                                        </p:tgtEl>
                                        <p:attrNameLst>
                                          <p:attrName>style.visibility</p:attrName>
                                        </p:attrNameLst>
                                      </p:cBhvr>
                                      <p:to>
                                        <p:strVal val="visible"/>
                                      </p:to>
                                    </p:set>
                                    <p:animEffect transition="in" filter="fade">
                                      <p:cBhvr>
                                        <p:cTn id="133" dur="500"/>
                                        <p:tgtEl>
                                          <p:spTgt spid="333">
                                            <p:txEl>
                                              <p:charRg st="1" end="1"/>
                                            </p:txEl>
                                          </p:spTgt>
                                        </p:tgtEl>
                                      </p:cBhvr>
                                    </p:animEffect>
                                  </p:childTnLst>
                                </p:cTn>
                              </p:par>
                            </p:childTnLst>
                          </p:cTn>
                        </p:par>
                        <p:par>
                          <p:cTn id="134" fill="hold">
                            <p:stCondLst>
                              <p:cond delay="16000"/>
                            </p:stCondLst>
                            <p:childTnLst>
                              <p:par>
                                <p:cTn id="135" presetID="10" presetClass="entr" presetSubtype="0" fill="hold" nodeType="afterEffect">
                                  <p:stCondLst>
                                    <p:cond delay="0"/>
                                  </p:stCondLst>
                                  <p:childTnLst>
                                    <p:set>
                                      <p:cBhvr>
                                        <p:cTn id="136" dur="1" fill="hold">
                                          <p:stCondLst>
                                            <p:cond delay="0"/>
                                          </p:stCondLst>
                                        </p:cTn>
                                        <p:tgtEl>
                                          <p:spTgt spid="333">
                                            <p:txEl>
                                              <p:charRg st="1" end="1"/>
                                            </p:txEl>
                                          </p:spTgt>
                                        </p:tgtEl>
                                        <p:attrNameLst>
                                          <p:attrName>style.visibility</p:attrName>
                                        </p:attrNameLst>
                                      </p:cBhvr>
                                      <p:to>
                                        <p:strVal val="visible"/>
                                      </p:to>
                                    </p:set>
                                    <p:animEffect transition="in" filter="fade">
                                      <p:cBhvr>
                                        <p:cTn id="137" dur="500"/>
                                        <p:tgtEl>
                                          <p:spTgt spid="333">
                                            <p:txEl>
                                              <p:charRg st="1" end="1"/>
                                            </p:txEl>
                                          </p:spTgt>
                                        </p:tgtEl>
                                      </p:cBhvr>
                                    </p:animEffect>
                                  </p:childTnLst>
                                </p:cTn>
                              </p:par>
                            </p:childTnLst>
                          </p:cTn>
                        </p:par>
                        <p:par>
                          <p:cTn id="138" fill="hold">
                            <p:stCondLst>
                              <p:cond delay="16500"/>
                            </p:stCondLst>
                            <p:childTnLst>
                              <p:par>
                                <p:cTn id="139" presetID="10" presetClass="entr" presetSubtype="0" fill="hold" nodeType="afterEffect">
                                  <p:stCondLst>
                                    <p:cond delay="0"/>
                                  </p:stCondLst>
                                  <p:childTnLst>
                                    <p:set>
                                      <p:cBhvr>
                                        <p:cTn id="140" dur="1" fill="hold">
                                          <p:stCondLst>
                                            <p:cond delay="0"/>
                                          </p:stCondLst>
                                        </p:cTn>
                                        <p:tgtEl>
                                          <p:spTgt spid="333">
                                            <p:txEl>
                                              <p:charRg st="1" end="1"/>
                                            </p:txEl>
                                          </p:spTgt>
                                        </p:tgtEl>
                                        <p:attrNameLst>
                                          <p:attrName>style.visibility</p:attrName>
                                        </p:attrNameLst>
                                      </p:cBhvr>
                                      <p:to>
                                        <p:strVal val="visible"/>
                                      </p:to>
                                    </p:set>
                                    <p:animEffect transition="in" filter="fade">
                                      <p:cBhvr>
                                        <p:cTn id="141" dur="500"/>
                                        <p:tgtEl>
                                          <p:spTgt spid="333">
                                            <p:txEl>
                                              <p:charRg st="1" end="1"/>
                                            </p:txEl>
                                          </p:spTgt>
                                        </p:tgtEl>
                                      </p:cBhvr>
                                    </p:animEffect>
                                  </p:childTnLst>
                                </p:cTn>
                              </p:par>
                            </p:childTnLst>
                          </p:cTn>
                        </p:par>
                        <p:par>
                          <p:cTn id="142" fill="hold">
                            <p:stCondLst>
                              <p:cond delay="17000"/>
                            </p:stCondLst>
                            <p:childTnLst>
                              <p:par>
                                <p:cTn id="143" presetID="10" presetClass="entr" presetSubtype="0" fill="hold" nodeType="afterEffect">
                                  <p:stCondLst>
                                    <p:cond delay="0"/>
                                  </p:stCondLst>
                                  <p:childTnLst>
                                    <p:set>
                                      <p:cBhvr>
                                        <p:cTn id="144" dur="1" fill="hold">
                                          <p:stCondLst>
                                            <p:cond delay="0"/>
                                          </p:stCondLst>
                                        </p:cTn>
                                        <p:tgtEl>
                                          <p:spTgt spid="333">
                                            <p:txEl>
                                              <p:charRg st="1" end="1"/>
                                            </p:txEl>
                                          </p:spTgt>
                                        </p:tgtEl>
                                        <p:attrNameLst>
                                          <p:attrName>style.visibility</p:attrName>
                                        </p:attrNameLst>
                                      </p:cBhvr>
                                      <p:to>
                                        <p:strVal val="visible"/>
                                      </p:to>
                                    </p:set>
                                    <p:animEffect transition="in" filter="fade">
                                      <p:cBhvr>
                                        <p:cTn id="145" dur="500"/>
                                        <p:tgtEl>
                                          <p:spTgt spid="333">
                                            <p:txEl>
                                              <p:charRg st="1" end="1"/>
                                            </p:txEl>
                                          </p:spTgt>
                                        </p:tgtEl>
                                      </p:cBhvr>
                                    </p:animEffect>
                                  </p:childTnLst>
                                </p:cTn>
                              </p:par>
                            </p:childTnLst>
                          </p:cTn>
                        </p:par>
                        <p:par>
                          <p:cTn id="146" fill="hold">
                            <p:stCondLst>
                              <p:cond delay="17500"/>
                            </p:stCondLst>
                            <p:childTnLst>
                              <p:par>
                                <p:cTn id="147" presetID="10" presetClass="entr" presetSubtype="0" fill="hold" nodeType="afterEffect">
                                  <p:stCondLst>
                                    <p:cond delay="0"/>
                                  </p:stCondLst>
                                  <p:childTnLst>
                                    <p:set>
                                      <p:cBhvr>
                                        <p:cTn id="148" dur="1" fill="hold">
                                          <p:stCondLst>
                                            <p:cond delay="0"/>
                                          </p:stCondLst>
                                        </p:cTn>
                                        <p:tgtEl>
                                          <p:spTgt spid="333">
                                            <p:txEl>
                                              <p:charRg st="1" end="1"/>
                                            </p:txEl>
                                          </p:spTgt>
                                        </p:tgtEl>
                                        <p:attrNameLst>
                                          <p:attrName>style.visibility</p:attrName>
                                        </p:attrNameLst>
                                      </p:cBhvr>
                                      <p:to>
                                        <p:strVal val="visible"/>
                                      </p:to>
                                    </p:set>
                                    <p:animEffect transition="in" filter="fade">
                                      <p:cBhvr>
                                        <p:cTn id="149" dur="500"/>
                                        <p:tgtEl>
                                          <p:spTgt spid="333">
                                            <p:txEl>
                                              <p:charRg st="1" end="1"/>
                                            </p:txEl>
                                          </p:spTgt>
                                        </p:tgtEl>
                                      </p:cBhvr>
                                    </p:animEffect>
                                  </p:childTnLst>
                                </p:cTn>
                              </p:par>
                            </p:childTnLst>
                          </p:cTn>
                        </p:par>
                        <p:par>
                          <p:cTn id="150" fill="hold">
                            <p:stCondLst>
                              <p:cond delay="18000"/>
                            </p:stCondLst>
                            <p:childTnLst>
                              <p:par>
                                <p:cTn id="151" presetID="10" presetClass="entr" presetSubtype="0" fill="hold" nodeType="afterEffect">
                                  <p:stCondLst>
                                    <p:cond delay="0"/>
                                  </p:stCondLst>
                                  <p:childTnLst>
                                    <p:set>
                                      <p:cBhvr>
                                        <p:cTn id="152" dur="1" fill="hold">
                                          <p:stCondLst>
                                            <p:cond delay="0"/>
                                          </p:stCondLst>
                                        </p:cTn>
                                        <p:tgtEl>
                                          <p:spTgt spid="333">
                                            <p:txEl>
                                              <p:charRg st="1" end="1"/>
                                            </p:txEl>
                                          </p:spTgt>
                                        </p:tgtEl>
                                        <p:attrNameLst>
                                          <p:attrName>style.visibility</p:attrName>
                                        </p:attrNameLst>
                                      </p:cBhvr>
                                      <p:to>
                                        <p:strVal val="visible"/>
                                      </p:to>
                                    </p:set>
                                    <p:animEffect transition="in" filter="fade">
                                      <p:cBhvr>
                                        <p:cTn id="153" dur="500"/>
                                        <p:tgtEl>
                                          <p:spTgt spid="333">
                                            <p:txEl>
                                              <p:charRg st="1" end="1"/>
                                            </p:txEl>
                                          </p:spTgt>
                                        </p:tgtEl>
                                      </p:cBhvr>
                                    </p:animEffect>
                                  </p:childTnLst>
                                </p:cTn>
                              </p:par>
                            </p:childTnLst>
                          </p:cTn>
                        </p:par>
                        <p:par>
                          <p:cTn id="154" fill="hold">
                            <p:stCondLst>
                              <p:cond delay="18500"/>
                            </p:stCondLst>
                            <p:childTnLst>
                              <p:par>
                                <p:cTn id="155" presetID="10" presetClass="entr" presetSubtype="0" fill="hold" nodeType="afterEffect">
                                  <p:stCondLst>
                                    <p:cond delay="0"/>
                                  </p:stCondLst>
                                  <p:childTnLst>
                                    <p:set>
                                      <p:cBhvr>
                                        <p:cTn id="156" dur="1" fill="hold">
                                          <p:stCondLst>
                                            <p:cond delay="0"/>
                                          </p:stCondLst>
                                        </p:cTn>
                                        <p:tgtEl>
                                          <p:spTgt spid="333">
                                            <p:txEl>
                                              <p:charRg st="1" end="1"/>
                                            </p:txEl>
                                          </p:spTgt>
                                        </p:tgtEl>
                                        <p:attrNameLst>
                                          <p:attrName>style.visibility</p:attrName>
                                        </p:attrNameLst>
                                      </p:cBhvr>
                                      <p:to>
                                        <p:strVal val="visible"/>
                                      </p:to>
                                    </p:set>
                                    <p:animEffect transition="in" filter="fade">
                                      <p:cBhvr>
                                        <p:cTn id="157" dur="500"/>
                                        <p:tgtEl>
                                          <p:spTgt spid="333">
                                            <p:txEl>
                                              <p:charRg st="1" end="1"/>
                                            </p:txEl>
                                          </p:spTgt>
                                        </p:tgtEl>
                                      </p:cBhvr>
                                    </p:animEffect>
                                  </p:childTnLst>
                                </p:cTn>
                              </p:par>
                            </p:childTnLst>
                          </p:cTn>
                        </p:par>
                        <p:par>
                          <p:cTn id="158" fill="hold">
                            <p:stCondLst>
                              <p:cond delay="19000"/>
                            </p:stCondLst>
                            <p:childTnLst>
                              <p:par>
                                <p:cTn id="159" presetID="10" presetClass="entr" presetSubtype="0" fill="hold" nodeType="afterEffect">
                                  <p:stCondLst>
                                    <p:cond delay="0"/>
                                  </p:stCondLst>
                                  <p:childTnLst>
                                    <p:set>
                                      <p:cBhvr>
                                        <p:cTn id="160" dur="1" fill="hold">
                                          <p:stCondLst>
                                            <p:cond delay="0"/>
                                          </p:stCondLst>
                                        </p:cTn>
                                        <p:tgtEl>
                                          <p:spTgt spid="333">
                                            <p:txEl>
                                              <p:charRg st="1" end="1"/>
                                            </p:txEl>
                                          </p:spTgt>
                                        </p:tgtEl>
                                        <p:attrNameLst>
                                          <p:attrName>style.visibility</p:attrName>
                                        </p:attrNameLst>
                                      </p:cBhvr>
                                      <p:to>
                                        <p:strVal val="visible"/>
                                      </p:to>
                                    </p:set>
                                    <p:animEffect transition="in" filter="fade">
                                      <p:cBhvr>
                                        <p:cTn id="161" dur="500"/>
                                        <p:tgtEl>
                                          <p:spTgt spid="333">
                                            <p:txEl>
                                              <p:charRg st="1" end="1"/>
                                            </p:txEl>
                                          </p:spTgt>
                                        </p:tgtEl>
                                      </p:cBhvr>
                                    </p:animEffect>
                                  </p:childTnLst>
                                </p:cTn>
                              </p:par>
                            </p:childTnLst>
                          </p:cTn>
                        </p:par>
                        <p:par>
                          <p:cTn id="162" fill="hold">
                            <p:stCondLst>
                              <p:cond delay="19500"/>
                            </p:stCondLst>
                            <p:childTnLst>
                              <p:par>
                                <p:cTn id="163" presetID="2" presetClass="entr" presetSubtype="4" fill="hold" nodeType="afterEffect">
                                  <p:stCondLst>
                                    <p:cond delay="0"/>
                                  </p:stCondLst>
                                  <p:childTnLst>
                                    <p:set>
                                      <p:cBhvr>
                                        <p:cTn id="164" dur="1" fill="hold">
                                          <p:stCondLst>
                                            <p:cond delay="0"/>
                                          </p:stCondLst>
                                        </p:cTn>
                                        <p:tgtEl>
                                          <p:spTgt spid="335">
                                            <p:txEl>
                                              <p:pRg st="0" end="0"/>
                                            </p:txEl>
                                          </p:spTgt>
                                        </p:tgtEl>
                                        <p:attrNameLst>
                                          <p:attrName>style.visibility</p:attrName>
                                        </p:attrNameLst>
                                      </p:cBhvr>
                                      <p:to>
                                        <p:strVal val="visible"/>
                                      </p:to>
                                    </p:set>
                                    <p:anim calcmode="lin" valueType="num">
                                      <p:cBhvr additive="base">
                                        <p:cTn id="165" dur="500"/>
                                        <p:tgtEl>
                                          <p:spTgt spid="335">
                                            <p:txEl>
                                              <p:pRg st="0" end="0"/>
                                            </p:txEl>
                                          </p:spTgt>
                                        </p:tgtEl>
                                        <p:attrNameLst>
                                          <p:attrName>ppt_y</p:attrName>
                                        </p:attrNameLst>
                                      </p:cBhvr>
                                      <p:tavLst>
                                        <p:tav tm="0">
                                          <p:val>
                                            <p:strVal val="#ppt_y+1"/>
                                          </p:val>
                                        </p:tav>
                                        <p:tav tm="100000">
                                          <p:val>
                                            <p:strVal val="#ppt_y"/>
                                          </p:val>
                                        </p:tav>
                                      </p:tavLst>
                                    </p:anim>
                                  </p:childTnLst>
                                </p:cTn>
                              </p:par>
                            </p:childTnLst>
                          </p:cTn>
                        </p:par>
                        <p:par>
                          <p:cTn id="166" fill="hold">
                            <p:stCondLst>
                              <p:cond delay="20000"/>
                            </p:stCondLst>
                            <p:childTnLst>
                              <p:par>
                                <p:cTn id="167" presetID="2" presetClass="entr" presetSubtype="4" fill="hold" nodeType="afterEffect">
                                  <p:stCondLst>
                                    <p:cond delay="0"/>
                                  </p:stCondLst>
                                  <p:childTnLst>
                                    <p:set>
                                      <p:cBhvr>
                                        <p:cTn id="168" dur="1" fill="hold">
                                          <p:stCondLst>
                                            <p:cond delay="0"/>
                                          </p:stCondLst>
                                        </p:cTn>
                                        <p:tgtEl>
                                          <p:spTgt spid="335">
                                            <p:txEl>
                                              <p:charRg st="1" end="1"/>
                                            </p:txEl>
                                          </p:spTgt>
                                        </p:tgtEl>
                                        <p:attrNameLst>
                                          <p:attrName>style.visibility</p:attrName>
                                        </p:attrNameLst>
                                      </p:cBhvr>
                                      <p:to>
                                        <p:strVal val="visible"/>
                                      </p:to>
                                    </p:set>
                                    <p:anim calcmode="lin" valueType="num">
                                      <p:cBhvr additive="base">
                                        <p:cTn id="169" dur="500"/>
                                        <p:tgtEl>
                                          <p:spTgt spid="335">
                                            <p:txEl>
                                              <p:charRg st="1" end="1"/>
                                            </p:txEl>
                                          </p:spTgt>
                                        </p:tgtEl>
                                        <p:attrNameLst>
                                          <p:attrName>ppt_y</p:attrName>
                                        </p:attrNameLst>
                                      </p:cBhvr>
                                      <p:tavLst>
                                        <p:tav tm="0">
                                          <p:val>
                                            <p:strVal val="#ppt_y+1"/>
                                          </p:val>
                                        </p:tav>
                                        <p:tav tm="100000">
                                          <p:val>
                                            <p:strVal val="#ppt_y"/>
                                          </p:val>
                                        </p:tav>
                                      </p:tavLst>
                                    </p:anim>
                                  </p:childTnLst>
                                </p:cTn>
                              </p:par>
                            </p:childTnLst>
                          </p:cTn>
                        </p:par>
                        <p:par>
                          <p:cTn id="170" fill="hold">
                            <p:stCondLst>
                              <p:cond delay="20500"/>
                            </p:stCondLst>
                            <p:childTnLst>
                              <p:par>
                                <p:cTn id="171" presetID="2" presetClass="entr" presetSubtype="4" fill="hold" nodeType="afterEffect">
                                  <p:stCondLst>
                                    <p:cond delay="0"/>
                                  </p:stCondLst>
                                  <p:childTnLst>
                                    <p:set>
                                      <p:cBhvr>
                                        <p:cTn id="172" dur="1" fill="hold">
                                          <p:stCondLst>
                                            <p:cond delay="0"/>
                                          </p:stCondLst>
                                        </p:cTn>
                                        <p:tgtEl>
                                          <p:spTgt spid="335">
                                            <p:txEl>
                                              <p:charRg st="1" end="1"/>
                                            </p:txEl>
                                          </p:spTgt>
                                        </p:tgtEl>
                                        <p:attrNameLst>
                                          <p:attrName>style.visibility</p:attrName>
                                        </p:attrNameLst>
                                      </p:cBhvr>
                                      <p:to>
                                        <p:strVal val="visible"/>
                                      </p:to>
                                    </p:set>
                                    <p:anim calcmode="lin" valueType="num">
                                      <p:cBhvr additive="base">
                                        <p:cTn id="173" dur="500"/>
                                        <p:tgtEl>
                                          <p:spTgt spid="335">
                                            <p:txEl>
                                              <p:charRg st="1" end="1"/>
                                            </p:txEl>
                                          </p:spTgt>
                                        </p:tgtEl>
                                        <p:attrNameLst>
                                          <p:attrName>ppt_y</p:attrName>
                                        </p:attrNameLst>
                                      </p:cBhvr>
                                      <p:tavLst>
                                        <p:tav tm="0">
                                          <p:val>
                                            <p:strVal val="#ppt_y+1"/>
                                          </p:val>
                                        </p:tav>
                                        <p:tav tm="100000">
                                          <p:val>
                                            <p:strVal val="#ppt_y"/>
                                          </p:val>
                                        </p:tav>
                                      </p:tavLst>
                                    </p:anim>
                                  </p:childTnLst>
                                </p:cTn>
                              </p:par>
                            </p:childTnLst>
                          </p:cTn>
                        </p:par>
                        <p:par>
                          <p:cTn id="174" fill="hold">
                            <p:stCondLst>
                              <p:cond delay="21000"/>
                            </p:stCondLst>
                            <p:childTnLst>
                              <p:par>
                                <p:cTn id="175" presetID="2" presetClass="entr" presetSubtype="4" fill="hold" nodeType="afterEffect">
                                  <p:stCondLst>
                                    <p:cond delay="0"/>
                                  </p:stCondLst>
                                  <p:childTnLst>
                                    <p:set>
                                      <p:cBhvr>
                                        <p:cTn id="176" dur="1" fill="hold">
                                          <p:stCondLst>
                                            <p:cond delay="0"/>
                                          </p:stCondLst>
                                        </p:cTn>
                                        <p:tgtEl>
                                          <p:spTgt spid="335">
                                            <p:txEl>
                                              <p:charRg st="1" end="1"/>
                                            </p:txEl>
                                          </p:spTgt>
                                        </p:tgtEl>
                                        <p:attrNameLst>
                                          <p:attrName>style.visibility</p:attrName>
                                        </p:attrNameLst>
                                      </p:cBhvr>
                                      <p:to>
                                        <p:strVal val="visible"/>
                                      </p:to>
                                    </p:set>
                                    <p:anim calcmode="lin" valueType="num">
                                      <p:cBhvr additive="base">
                                        <p:cTn id="177" dur="500"/>
                                        <p:tgtEl>
                                          <p:spTgt spid="335">
                                            <p:txEl>
                                              <p:charRg st="1" end="1"/>
                                            </p:txEl>
                                          </p:spTgt>
                                        </p:tgtEl>
                                        <p:attrNameLst>
                                          <p:attrName>ppt_y</p:attrName>
                                        </p:attrNameLst>
                                      </p:cBhvr>
                                      <p:tavLst>
                                        <p:tav tm="0">
                                          <p:val>
                                            <p:strVal val="#ppt_y+1"/>
                                          </p:val>
                                        </p:tav>
                                        <p:tav tm="100000">
                                          <p:val>
                                            <p:strVal val="#ppt_y"/>
                                          </p:val>
                                        </p:tav>
                                      </p:tavLst>
                                    </p:anim>
                                  </p:childTnLst>
                                </p:cTn>
                              </p:par>
                            </p:childTnLst>
                          </p:cTn>
                        </p:par>
                        <p:par>
                          <p:cTn id="178" fill="hold">
                            <p:stCondLst>
                              <p:cond delay="21500"/>
                            </p:stCondLst>
                            <p:childTnLst>
                              <p:par>
                                <p:cTn id="179" presetID="2" presetClass="entr" presetSubtype="4" fill="hold" nodeType="afterEffect">
                                  <p:stCondLst>
                                    <p:cond delay="0"/>
                                  </p:stCondLst>
                                  <p:childTnLst>
                                    <p:set>
                                      <p:cBhvr>
                                        <p:cTn id="180" dur="1" fill="hold">
                                          <p:stCondLst>
                                            <p:cond delay="0"/>
                                          </p:stCondLst>
                                        </p:cTn>
                                        <p:tgtEl>
                                          <p:spTgt spid="335">
                                            <p:txEl>
                                              <p:charRg st="1" end="1"/>
                                            </p:txEl>
                                          </p:spTgt>
                                        </p:tgtEl>
                                        <p:attrNameLst>
                                          <p:attrName>style.visibility</p:attrName>
                                        </p:attrNameLst>
                                      </p:cBhvr>
                                      <p:to>
                                        <p:strVal val="visible"/>
                                      </p:to>
                                    </p:set>
                                    <p:anim calcmode="lin" valueType="num">
                                      <p:cBhvr additive="base">
                                        <p:cTn id="181" dur="500"/>
                                        <p:tgtEl>
                                          <p:spTgt spid="335">
                                            <p:txEl>
                                              <p:charRg st="1" end="1"/>
                                            </p:txEl>
                                          </p:spTgt>
                                        </p:tgtEl>
                                        <p:attrNameLst>
                                          <p:attrName>ppt_y</p:attrName>
                                        </p:attrNameLst>
                                      </p:cBhvr>
                                      <p:tavLst>
                                        <p:tav tm="0">
                                          <p:val>
                                            <p:strVal val="#ppt_y+1"/>
                                          </p:val>
                                        </p:tav>
                                        <p:tav tm="100000">
                                          <p:val>
                                            <p:strVal val="#ppt_y"/>
                                          </p:val>
                                        </p:tav>
                                      </p:tavLst>
                                    </p:anim>
                                  </p:childTnLst>
                                </p:cTn>
                              </p:par>
                            </p:childTnLst>
                          </p:cTn>
                        </p:par>
                        <p:par>
                          <p:cTn id="182" fill="hold">
                            <p:stCondLst>
                              <p:cond delay="22000"/>
                            </p:stCondLst>
                            <p:childTnLst>
                              <p:par>
                                <p:cTn id="183" presetID="2" presetClass="entr" presetSubtype="4" fill="hold" nodeType="afterEffect">
                                  <p:stCondLst>
                                    <p:cond delay="0"/>
                                  </p:stCondLst>
                                  <p:childTnLst>
                                    <p:set>
                                      <p:cBhvr>
                                        <p:cTn id="184" dur="1" fill="hold">
                                          <p:stCondLst>
                                            <p:cond delay="0"/>
                                          </p:stCondLst>
                                        </p:cTn>
                                        <p:tgtEl>
                                          <p:spTgt spid="335">
                                            <p:txEl>
                                              <p:charRg st="1" end="1"/>
                                            </p:txEl>
                                          </p:spTgt>
                                        </p:tgtEl>
                                        <p:attrNameLst>
                                          <p:attrName>style.visibility</p:attrName>
                                        </p:attrNameLst>
                                      </p:cBhvr>
                                      <p:to>
                                        <p:strVal val="visible"/>
                                      </p:to>
                                    </p:set>
                                    <p:anim calcmode="lin" valueType="num">
                                      <p:cBhvr additive="base">
                                        <p:cTn id="185" dur="500"/>
                                        <p:tgtEl>
                                          <p:spTgt spid="335">
                                            <p:txEl>
                                              <p:charRg st="1" end="1"/>
                                            </p:txEl>
                                          </p:spTgt>
                                        </p:tgtEl>
                                        <p:attrNameLst>
                                          <p:attrName>ppt_y</p:attrName>
                                        </p:attrNameLst>
                                      </p:cBhvr>
                                      <p:tavLst>
                                        <p:tav tm="0">
                                          <p:val>
                                            <p:strVal val="#ppt_y+1"/>
                                          </p:val>
                                        </p:tav>
                                        <p:tav tm="100000">
                                          <p:val>
                                            <p:strVal val="#ppt_y"/>
                                          </p:val>
                                        </p:tav>
                                      </p:tavLst>
                                    </p:anim>
                                  </p:childTnLst>
                                </p:cTn>
                              </p:par>
                            </p:childTnLst>
                          </p:cTn>
                        </p:par>
                        <p:par>
                          <p:cTn id="186" fill="hold">
                            <p:stCondLst>
                              <p:cond delay="22500"/>
                            </p:stCondLst>
                            <p:childTnLst>
                              <p:par>
                                <p:cTn id="187" presetID="2" presetClass="entr" presetSubtype="4" fill="hold" nodeType="afterEffect">
                                  <p:stCondLst>
                                    <p:cond delay="0"/>
                                  </p:stCondLst>
                                  <p:childTnLst>
                                    <p:set>
                                      <p:cBhvr>
                                        <p:cTn id="188" dur="1" fill="hold">
                                          <p:stCondLst>
                                            <p:cond delay="0"/>
                                          </p:stCondLst>
                                        </p:cTn>
                                        <p:tgtEl>
                                          <p:spTgt spid="335">
                                            <p:txEl>
                                              <p:charRg st="1" end="1"/>
                                            </p:txEl>
                                          </p:spTgt>
                                        </p:tgtEl>
                                        <p:attrNameLst>
                                          <p:attrName>style.visibility</p:attrName>
                                        </p:attrNameLst>
                                      </p:cBhvr>
                                      <p:to>
                                        <p:strVal val="visible"/>
                                      </p:to>
                                    </p:set>
                                    <p:anim calcmode="lin" valueType="num">
                                      <p:cBhvr additive="base">
                                        <p:cTn id="189" dur="500"/>
                                        <p:tgtEl>
                                          <p:spTgt spid="335">
                                            <p:txEl>
                                              <p:charRg st="1" end="1"/>
                                            </p:txEl>
                                          </p:spTgt>
                                        </p:tgtEl>
                                        <p:attrNameLst>
                                          <p:attrName>ppt_y</p:attrName>
                                        </p:attrNameLst>
                                      </p:cBhvr>
                                      <p:tavLst>
                                        <p:tav tm="0">
                                          <p:val>
                                            <p:strVal val="#ppt_y+1"/>
                                          </p:val>
                                        </p:tav>
                                        <p:tav tm="100000">
                                          <p:val>
                                            <p:strVal val="#ppt_y"/>
                                          </p:val>
                                        </p:tav>
                                      </p:tavLst>
                                    </p:anim>
                                  </p:childTnLst>
                                </p:cTn>
                              </p:par>
                            </p:childTnLst>
                          </p:cTn>
                        </p:par>
                        <p:par>
                          <p:cTn id="190" fill="hold">
                            <p:stCondLst>
                              <p:cond delay="23000"/>
                            </p:stCondLst>
                            <p:childTnLst>
                              <p:par>
                                <p:cTn id="191" presetID="2" presetClass="entr" presetSubtype="4" fill="hold" nodeType="afterEffect">
                                  <p:stCondLst>
                                    <p:cond delay="0"/>
                                  </p:stCondLst>
                                  <p:childTnLst>
                                    <p:set>
                                      <p:cBhvr>
                                        <p:cTn id="192" dur="1" fill="hold">
                                          <p:stCondLst>
                                            <p:cond delay="0"/>
                                          </p:stCondLst>
                                        </p:cTn>
                                        <p:tgtEl>
                                          <p:spTgt spid="335">
                                            <p:txEl>
                                              <p:charRg st="1" end="1"/>
                                            </p:txEl>
                                          </p:spTgt>
                                        </p:tgtEl>
                                        <p:attrNameLst>
                                          <p:attrName>style.visibility</p:attrName>
                                        </p:attrNameLst>
                                      </p:cBhvr>
                                      <p:to>
                                        <p:strVal val="visible"/>
                                      </p:to>
                                    </p:set>
                                    <p:anim calcmode="lin" valueType="num">
                                      <p:cBhvr additive="base">
                                        <p:cTn id="193" dur="500"/>
                                        <p:tgtEl>
                                          <p:spTgt spid="335">
                                            <p:txEl>
                                              <p:charRg st="1" end="1"/>
                                            </p:txEl>
                                          </p:spTgt>
                                        </p:tgtEl>
                                        <p:attrNameLst>
                                          <p:attrName>ppt_y</p:attrName>
                                        </p:attrNameLst>
                                      </p:cBhvr>
                                      <p:tavLst>
                                        <p:tav tm="0">
                                          <p:val>
                                            <p:strVal val="#ppt_y+1"/>
                                          </p:val>
                                        </p:tav>
                                        <p:tav tm="100000">
                                          <p:val>
                                            <p:strVal val="#ppt_y"/>
                                          </p:val>
                                        </p:tav>
                                      </p:tavLst>
                                    </p:anim>
                                  </p:childTnLst>
                                </p:cTn>
                              </p:par>
                            </p:childTnLst>
                          </p:cTn>
                        </p:par>
                        <p:par>
                          <p:cTn id="194" fill="hold">
                            <p:stCondLst>
                              <p:cond delay="23500"/>
                            </p:stCondLst>
                            <p:childTnLst>
                              <p:par>
                                <p:cTn id="195" presetID="2" presetClass="entr" presetSubtype="4" fill="hold" nodeType="afterEffect">
                                  <p:stCondLst>
                                    <p:cond delay="0"/>
                                  </p:stCondLst>
                                  <p:childTnLst>
                                    <p:set>
                                      <p:cBhvr>
                                        <p:cTn id="196" dur="1" fill="hold">
                                          <p:stCondLst>
                                            <p:cond delay="0"/>
                                          </p:stCondLst>
                                        </p:cTn>
                                        <p:tgtEl>
                                          <p:spTgt spid="335">
                                            <p:txEl>
                                              <p:charRg st="1" end="1"/>
                                            </p:txEl>
                                          </p:spTgt>
                                        </p:tgtEl>
                                        <p:attrNameLst>
                                          <p:attrName>style.visibility</p:attrName>
                                        </p:attrNameLst>
                                      </p:cBhvr>
                                      <p:to>
                                        <p:strVal val="visible"/>
                                      </p:to>
                                    </p:set>
                                    <p:anim calcmode="lin" valueType="num">
                                      <p:cBhvr additive="base">
                                        <p:cTn id="197" dur="500"/>
                                        <p:tgtEl>
                                          <p:spTgt spid="335">
                                            <p:txEl>
                                              <p:charRg st="1" end="1"/>
                                            </p:txEl>
                                          </p:spTgt>
                                        </p:tgtEl>
                                        <p:attrNameLst>
                                          <p:attrName>ppt_y</p:attrName>
                                        </p:attrNameLst>
                                      </p:cBhvr>
                                      <p:tavLst>
                                        <p:tav tm="0">
                                          <p:val>
                                            <p:strVal val="#ppt_y+1"/>
                                          </p:val>
                                        </p:tav>
                                        <p:tav tm="100000">
                                          <p:val>
                                            <p:strVal val="#ppt_y"/>
                                          </p:val>
                                        </p:tav>
                                      </p:tavLst>
                                    </p:anim>
                                  </p:childTnLst>
                                </p:cTn>
                              </p:par>
                            </p:childTnLst>
                          </p:cTn>
                        </p:par>
                        <p:par>
                          <p:cTn id="198" fill="hold">
                            <p:stCondLst>
                              <p:cond delay="24000"/>
                            </p:stCondLst>
                            <p:childTnLst>
                              <p:par>
                                <p:cTn id="199" presetID="23" presetClass="entr" presetSubtype="16" fill="hold" nodeType="afterEffect">
                                  <p:stCondLst>
                                    <p:cond delay="0"/>
                                  </p:stCondLst>
                                  <p:childTnLst>
                                    <p:set>
                                      <p:cBhvr>
                                        <p:cTn id="200" dur="1" fill="hold">
                                          <p:stCondLst>
                                            <p:cond delay="0"/>
                                          </p:stCondLst>
                                        </p:cTn>
                                        <p:tgtEl>
                                          <p:spTgt spid="337"/>
                                        </p:tgtEl>
                                        <p:attrNameLst>
                                          <p:attrName>style.visibility</p:attrName>
                                        </p:attrNameLst>
                                      </p:cBhvr>
                                      <p:to>
                                        <p:strVal val="visible"/>
                                      </p:to>
                                    </p:set>
                                    <p:anim calcmode="lin" valueType="num">
                                      <p:cBhvr additive="base">
                                        <p:cTn id="201" dur="500"/>
                                        <p:tgtEl>
                                          <p:spTgt spid="337"/>
                                        </p:tgtEl>
                                        <p:attrNameLst>
                                          <p:attrName>ppt_w</p:attrName>
                                        </p:attrNameLst>
                                      </p:cBhvr>
                                      <p:tavLst>
                                        <p:tav tm="0">
                                          <p:val>
                                            <p:strVal val="0"/>
                                          </p:val>
                                        </p:tav>
                                        <p:tav tm="100000">
                                          <p:val>
                                            <p:strVal val="#ppt_w"/>
                                          </p:val>
                                        </p:tav>
                                      </p:tavLst>
                                    </p:anim>
                                    <p:anim calcmode="lin" valueType="num">
                                      <p:cBhvr additive="base">
                                        <p:cTn id="202" dur="500"/>
                                        <p:tgtEl>
                                          <p:spTgt spid="337"/>
                                        </p:tgtEl>
                                        <p:attrNameLst>
                                          <p:attrName>ppt_h</p:attrName>
                                        </p:attrNameLst>
                                      </p:cBhvr>
                                      <p:tavLst>
                                        <p:tav tm="0">
                                          <p:val>
                                            <p:strVal val="0"/>
                                          </p:val>
                                        </p:tav>
                                        <p:tav tm="100000">
                                          <p:val>
                                            <p:strVal val="#ppt_h"/>
                                          </p:val>
                                        </p:tav>
                                      </p:tavLst>
                                    </p:anim>
                                  </p:childTnLst>
                                </p:cTn>
                              </p:par>
                            </p:childTnLst>
                          </p:cTn>
                        </p:par>
                        <p:par>
                          <p:cTn id="203" fill="hold">
                            <p:stCondLst>
                              <p:cond delay="24500"/>
                            </p:stCondLst>
                            <p:childTnLst>
                              <p:par>
                                <p:cTn id="204" presetID="10" presetClass="entr" presetSubtype="0" fill="hold" nodeType="afterEffect">
                                  <p:stCondLst>
                                    <p:cond delay="0"/>
                                  </p:stCondLst>
                                  <p:childTnLst>
                                    <p:set>
                                      <p:cBhvr>
                                        <p:cTn id="205" dur="1" fill="hold">
                                          <p:stCondLst>
                                            <p:cond delay="0"/>
                                          </p:stCondLst>
                                        </p:cTn>
                                        <p:tgtEl>
                                          <p:spTgt spid="336">
                                            <p:txEl>
                                              <p:pRg st="0" end="0"/>
                                            </p:txEl>
                                          </p:spTgt>
                                        </p:tgtEl>
                                        <p:attrNameLst>
                                          <p:attrName>style.visibility</p:attrName>
                                        </p:attrNameLst>
                                      </p:cBhvr>
                                      <p:to>
                                        <p:strVal val="visible"/>
                                      </p:to>
                                    </p:set>
                                    <p:animEffect transition="in" filter="fade">
                                      <p:cBhvr>
                                        <p:cTn id="206" dur="500"/>
                                        <p:tgtEl>
                                          <p:spTgt spid="336">
                                            <p:txEl>
                                              <p:pRg st="0" end="0"/>
                                            </p:txEl>
                                          </p:spTgt>
                                        </p:tgtEl>
                                      </p:cBhvr>
                                    </p:animEffect>
                                  </p:childTnLst>
                                </p:cTn>
                              </p:par>
                            </p:childTnLst>
                          </p:cTn>
                        </p:par>
                        <p:par>
                          <p:cTn id="207" fill="hold">
                            <p:stCondLst>
                              <p:cond delay="25000"/>
                            </p:stCondLst>
                            <p:childTnLst>
                              <p:par>
                                <p:cTn id="208" presetID="10" presetClass="entr" presetSubtype="0" fill="hold" nodeType="afterEffect">
                                  <p:stCondLst>
                                    <p:cond delay="0"/>
                                  </p:stCondLst>
                                  <p:childTnLst>
                                    <p:set>
                                      <p:cBhvr>
                                        <p:cTn id="209" dur="1" fill="hold">
                                          <p:stCondLst>
                                            <p:cond delay="0"/>
                                          </p:stCondLst>
                                        </p:cTn>
                                        <p:tgtEl>
                                          <p:spTgt spid="336">
                                            <p:txEl>
                                              <p:charRg st="1" end="1"/>
                                            </p:txEl>
                                          </p:spTgt>
                                        </p:tgtEl>
                                        <p:attrNameLst>
                                          <p:attrName>style.visibility</p:attrName>
                                        </p:attrNameLst>
                                      </p:cBhvr>
                                      <p:to>
                                        <p:strVal val="visible"/>
                                      </p:to>
                                    </p:set>
                                    <p:animEffect transition="in" filter="fade">
                                      <p:cBhvr>
                                        <p:cTn id="210" dur="500"/>
                                        <p:tgtEl>
                                          <p:spTgt spid="336">
                                            <p:txEl>
                                              <p:charRg st="1" end="1"/>
                                            </p:txEl>
                                          </p:spTgt>
                                        </p:tgtEl>
                                      </p:cBhvr>
                                    </p:animEffect>
                                  </p:childTnLst>
                                </p:cTn>
                              </p:par>
                            </p:childTnLst>
                          </p:cTn>
                        </p:par>
                        <p:par>
                          <p:cTn id="211" fill="hold">
                            <p:stCondLst>
                              <p:cond delay="25500"/>
                            </p:stCondLst>
                            <p:childTnLst>
                              <p:par>
                                <p:cTn id="212" presetID="10" presetClass="entr" presetSubtype="0" fill="hold" nodeType="afterEffect">
                                  <p:stCondLst>
                                    <p:cond delay="0"/>
                                  </p:stCondLst>
                                  <p:childTnLst>
                                    <p:set>
                                      <p:cBhvr>
                                        <p:cTn id="213" dur="1" fill="hold">
                                          <p:stCondLst>
                                            <p:cond delay="0"/>
                                          </p:stCondLst>
                                        </p:cTn>
                                        <p:tgtEl>
                                          <p:spTgt spid="336">
                                            <p:txEl>
                                              <p:charRg st="1" end="1"/>
                                            </p:txEl>
                                          </p:spTgt>
                                        </p:tgtEl>
                                        <p:attrNameLst>
                                          <p:attrName>style.visibility</p:attrName>
                                        </p:attrNameLst>
                                      </p:cBhvr>
                                      <p:to>
                                        <p:strVal val="visible"/>
                                      </p:to>
                                    </p:set>
                                    <p:animEffect transition="in" filter="fade">
                                      <p:cBhvr>
                                        <p:cTn id="214" dur="500"/>
                                        <p:tgtEl>
                                          <p:spTgt spid="336">
                                            <p:txEl>
                                              <p:charRg st="1" end="1"/>
                                            </p:txEl>
                                          </p:spTgt>
                                        </p:tgtEl>
                                      </p:cBhvr>
                                    </p:animEffect>
                                  </p:childTnLst>
                                </p:cTn>
                              </p:par>
                            </p:childTnLst>
                          </p:cTn>
                        </p:par>
                        <p:par>
                          <p:cTn id="215" fill="hold">
                            <p:stCondLst>
                              <p:cond delay="26000"/>
                            </p:stCondLst>
                            <p:childTnLst>
                              <p:par>
                                <p:cTn id="216" presetID="10" presetClass="entr" presetSubtype="0" fill="hold" nodeType="afterEffect">
                                  <p:stCondLst>
                                    <p:cond delay="0"/>
                                  </p:stCondLst>
                                  <p:childTnLst>
                                    <p:set>
                                      <p:cBhvr>
                                        <p:cTn id="217" dur="1" fill="hold">
                                          <p:stCondLst>
                                            <p:cond delay="0"/>
                                          </p:stCondLst>
                                        </p:cTn>
                                        <p:tgtEl>
                                          <p:spTgt spid="336">
                                            <p:txEl>
                                              <p:charRg st="1" end="1"/>
                                            </p:txEl>
                                          </p:spTgt>
                                        </p:tgtEl>
                                        <p:attrNameLst>
                                          <p:attrName>style.visibility</p:attrName>
                                        </p:attrNameLst>
                                      </p:cBhvr>
                                      <p:to>
                                        <p:strVal val="visible"/>
                                      </p:to>
                                    </p:set>
                                    <p:animEffect transition="in" filter="fade">
                                      <p:cBhvr>
                                        <p:cTn id="218" dur="500"/>
                                        <p:tgtEl>
                                          <p:spTgt spid="336">
                                            <p:txEl>
                                              <p:charRg st="1" end="1"/>
                                            </p:txEl>
                                          </p:spTgt>
                                        </p:tgtEl>
                                      </p:cBhvr>
                                    </p:animEffect>
                                  </p:childTnLst>
                                </p:cTn>
                              </p:par>
                            </p:childTnLst>
                          </p:cTn>
                        </p:par>
                        <p:par>
                          <p:cTn id="219" fill="hold">
                            <p:stCondLst>
                              <p:cond delay="26500"/>
                            </p:stCondLst>
                            <p:childTnLst>
                              <p:par>
                                <p:cTn id="220" presetID="10" presetClass="entr" presetSubtype="0" fill="hold" nodeType="afterEffect">
                                  <p:stCondLst>
                                    <p:cond delay="0"/>
                                  </p:stCondLst>
                                  <p:childTnLst>
                                    <p:set>
                                      <p:cBhvr>
                                        <p:cTn id="221" dur="1" fill="hold">
                                          <p:stCondLst>
                                            <p:cond delay="0"/>
                                          </p:stCondLst>
                                        </p:cTn>
                                        <p:tgtEl>
                                          <p:spTgt spid="336">
                                            <p:txEl>
                                              <p:charRg st="1" end="1"/>
                                            </p:txEl>
                                          </p:spTgt>
                                        </p:tgtEl>
                                        <p:attrNameLst>
                                          <p:attrName>style.visibility</p:attrName>
                                        </p:attrNameLst>
                                      </p:cBhvr>
                                      <p:to>
                                        <p:strVal val="visible"/>
                                      </p:to>
                                    </p:set>
                                    <p:animEffect transition="in" filter="fade">
                                      <p:cBhvr>
                                        <p:cTn id="222" dur="500"/>
                                        <p:tgtEl>
                                          <p:spTgt spid="336">
                                            <p:txEl>
                                              <p:charRg st="1" end="1"/>
                                            </p:txEl>
                                          </p:spTgt>
                                        </p:tgtEl>
                                      </p:cBhvr>
                                    </p:animEffect>
                                  </p:childTnLst>
                                </p:cTn>
                              </p:par>
                            </p:childTnLst>
                          </p:cTn>
                        </p:par>
                        <p:par>
                          <p:cTn id="223" fill="hold">
                            <p:stCondLst>
                              <p:cond delay="27000"/>
                            </p:stCondLst>
                            <p:childTnLst>
                              <p:par>
                                <p:cTn id="224" presetID="10" presetClass="entr" presetSubtype="0" fill="hold" nodeType="afterEffect">
                                  <p:stCondLst>
                                    <p:cond delay="0"/>
                                  </p:stCondLst>
                                  <p:childTnLst>
                                    <p:set>
                                      <p:cBhvr>
                                        <p:cTn id="225" dur="1" fill="hold">
                                          <p:stCondLst>
                                            <p:cond delay="0"/>
                                          </p:stCondLst>
                                        </p:cTn>
                                        <p:tgtEl>
                                          <p:spTgt spid="336">
                                            <p:txEl>
                                              <p:charRg st="1" end="1"/>
                                            </p:txEl>
                                          </p:spTgt>
                                        </p:tgtEl>
                                        <p:attrNameLst>
                                          <p:attrName>style.visibility</p:attrName>
                                        </p:attrNameLst>
                                      </p:cBhvr>
                                      <p:to>
                                        <p:strVal val="visible"/>
                                      </p:to>
                                    </p:set>
                                    <p:animEffect transition="in" filter="fade">
                                      <p:cBhvr>
                                        <p:cTn id="226" dur="500"/>
                                        <p:tgtEl>
                                          <p:spTgt spid="336">
                                            <p:txEl>
                                              <p:charRg st="1" end="1"/>
                                            </p:txEl>
                                          </p:spTgt>
                                        </p:tgtEl>
                                      </p:cBhvr>
                                    </p:animEffect>
                                  </p:childTnLst>
                                </p:cTn>
                              </p:par>
                            </p:childTnLst>
                          </p:cTn>
                        </p:par>
                        <p:par>
                          <p:cTn id="227" fill="hold">
                            <p:stCondLst>
                              <p:cond delay="27500"/>
                            </p:stCondLst>
                            <p:childTnLst>
                              <p:par>
                                <p:cTn id="228" presetID="10" presetClass="entr" presetSubtype="0" fill="hold" nodeType="afterEffect">
                                  <p:stCondLst>
                                    <p:cond delay="0"/>
                                  </p:stCondLst>
                                  <p:childTnLst>
                                    <p:set>
                                      <p:cBhvr>
                                        <p:cTn id="229" dur="1" fill="hold">
                                          <p:stCondLst>
                                            <p:cond delay="0"/>
                                          </p:stCondLst>
                                        </p:cTn>
                                        <p:tgtEl>
                                          <p:spTgt spid="336">
                                            <p:txEl>
                                              <p:charRg st="1" end="1"/>
                                            </p:txEl>
                                          </p:spTgt>
                                        </p:tgtEl>
                                        <p:attrNameLst>
                                          <p:attrName>style.visibility</p:attrName>
                                        </p:attrNameLst>
                                      </p:cBhvr>
                                      <p:to>
                                        <p:strVal val="visible"/>
                                      </p:to>
                                    </p:set>
                                    <p:animEffect transition="in" filter="fade">
                                      <p:cBhvr>
                                        <p:cTn id="230" dur="500"/>
                                        <p:tgtEl>
                                          <p:spTgt spid="336">
                                            <p:txEl>
                                              <p:charRg st="1" end="1"/>
                                            </p:txEl>
                                          </p:spTgt>
                                        </p:tgtEl>
                                      </p:cBhvr>
                                    </p:animEffect>
                                  </p:childTnLst>
                                </p:cTn>
                              </p:par>
                            </p:childTnLst>
                          </p:cTn>
                        </p:par>
                        <p:par>
                          <p:cTn id="231" fill="hold">
                            <p:stCondLst>
                              <p:cond delay="28000"/>
                            </p:stCondLst>
                            <p:childTnLst>
                              <p:par>
                                <p:cTn id="232" presetID="10" presetClass="entr" presetSubtype="0" fill="hold" nodeType="afterEffect">
                                  <p:stCondLst>
                                    <p:cond delay="0"/>
                                  </p:stCondLst>
                                  <p:childTnLst>
                                    <p:set>
                                      <p:cBhvr>
                                        <p:cTn id="233" dur="1" fill="hold">
                                          <p:stCondLst>
                                            <p:cond delay="0"/>
                                          </p:stCondLst>
                                        </p:cTn>
                                        <p:tgtEl>
                                          <p:spTgt spid="336">
                                            <p:txEl>
                                              <p:charRg st="1" end="1"/>
                                            </p:txEl>
                                          </p:spTgt>
                                        </p:tgtEl>
                                        <p:attrNameLst>
                                          <p:attrName>style.visibility</p:attrName>
                                        </p:attrNameLst>
                                      </p:cBhvr>
                                      <p:to>
                                        <p:strVal val="visible"/>
                                      </p:to>
                                    </p:set>
                                    <p:animEffect transition="in" filter="fade">
                                      <p:cBhvr>
                                        <p:cTn id="234" dur="500"/>
                                        <p:tgtEl>
                                          <p:spTgt spid="336">
                                            <p:txEl>
                                              <p:charRg st="1" end="1"/>
                                            </p:txEl>
                                          </p:spTgt>
                                        </p:tgtEl>
                                      </p:cBhvr>
                                    </p:animEffect>
                                  </p:childTnLst>
                                </p:cTn>
                              </p:par>
                            </p:childTnLst>
                          </p:cTn>
                        </p:par>
                        <p:par>
                          <p:cTn id="235" fill="hold">
                            <p:stCondLst>
                              <p:cond delay="28500"/>
                            </p:stCondLst>
                            <p:childTnLst>
                              <p:par>
                                <p:cTn id="236" presetID="10" presetClass="entr" presetSubtype="0" fill="hold" nodeType="afterEffect">
                                  <p:stCondLst>
                                    <p:cond delay="0"/>
                                  </p:stCondLst>
                                  <p:childTnLst>
                                    <p:set>
                                      <p:cBhvr>
                                        <p:cTn id="237" dur="1" fill="hold">
                                          <p:stCondLst>
                                            <p:cond delay="0"/>
                                          </p:stCondLst>
                                        </p:cTn>
                                        <p:tgtEl>
                                          <p:spTgt spid="336">
                                            <p:txEl>
                                              <p:charRg st="1" end="1"/>
                                            </p:txEl>
                                          </p:spTgt>
                                        </p:tgtEl>
                                        <p:attrNameLst>
                                          <p:attrName>style.visibility</p:attrName>
                                        </p:attrNameLst>
                                      </p:cBhvr>
                                      <p:to>
                                        <p:strVal val="visible"/>
                                      </p:to>
                                    </p:set>
                                    <p:animEffect transition="in" filter="fade">
                                      <p:cBhvr>
                                        <p:cTn id="238" dur="500"/>
                                        <p:tgtEl>
                                          <p:spTgt spid="336">
                                            <p:txEl>
                                              <p:charRg st="1" end="1"/>
                                            </p:txEl>
                                          </p:spTgt>
                                        </p:tgtEl>
                                      </p:cBhvr>
                                    </p:animEffect>
                                  </p:childTnLst>
                                </p:cTn>
                              </p:par>
                            </p:childTnLst>
                          </p:cTn>
                        </p:par>
                        <p:par>
                          <p:cTn id="239" fill="hold">
                            <p:stCondLst>
                              <p:cond delay="29000"/>
                            </p:stCondLst>
                            <p:childTnLst>
                              <p:par>
                                <p:cTn id="240" presetID="2" presetClass="entr" presetSubtype="4" fill="hold" nodeType="afterEffect">
                                  <p:stCondLst>
                                    <p:cond delay="0"/>
                                  </p:stCondLst>
                                  <p:childTnLst>
                                    <p:set>
                                      <p:cBhvr>
                                        <p:cTn id="241" dur="1" fill="hold">
                                          <p:stCondLst>
                                            <p:cond delay="0"/>
                                          </p:stCondLst>
                                        </p:cTn>
                                        <p:tgtEl>
                                          <p:spTgt spid="338">
                                            <p:txEl>
                                              <p:pRg st="0" end="0"/>
                                            </p:txEl>
                                          </p:spTgt>
                                        </p:tgtEl>
                                        <p:attrNameLst>
                                          <p:attrName>style.visibility</p:attrName>
                                        </p:attrNameLst>
                                      </p:cBhvr>
                                      <p:to>
                                        <p:strVal val="visible"/>
                                      </p:to>
                                    </p:set>
                                    <p:anim calcmode="lin" valueType="num">
                                      <p:cBhvr additive="base">
                                        <p:cTn id="242" dur="500"/>
                                        <p:tgtEl>
                                          <p:spTgt spid="338">
                                            <p:txEl>
                                              <p:pRg st="0" end="0"/>
                                            </p:txEl>
                                          </p:spTgt>
                                        </p:tgtEl>
                                        <p:attrNameLst>
                                          <p:attrName>ppt_y</p:attrName>
                                        </p:attrNameLst>
                                      </p:cBhvr>
                                      <p:tavLst>
                                        <p:tav tm="0">
                                          <p:val>
                                            <p:strVal val="#ppt_y+1"/>
                                          </p:val>
                                        </p:tav>
                                        <p:tav tm="100000">
                                          <p:val>
                                            <p:strVal val="#ppt_y"/>
                                          </p:val>
                                        </p:tav>
                                      </p:tavLst>
                                    </p:anim>
                                  </p:childTnLst>
                                </p:cTn>
                              </p:par>
                            </p:childTnLst>
                          </p:cTn>
                        </p:par>
                        <p:par>
                          <p:cTn id="243" fill="hold">
                            <p:stCondLst>
                              <p:cond delay="29500"/>
                            </p:stCondLst>
                            <p:childTnLst>
                              <p:par>
                                <p:cTn id="244" presetID="2" presetClass="entr" presetSubtype="4" fill="hold" nodeType="afterEffect">
                                  <p:stCondLst>
                                    <p:cond delay="0"/>
                                  </p:stCondLst>
                                  <p:childTnLst>
                                    <p:set>
                                      <p:cBhvr>
                                        <p:cTn id="245" dur="1" fill="hold">
                                          <p:stCondLst>
                                            <p:cond delay="0"/>
                                          </p:stCondLst>
                                        </p:cTn>
                                        <p:tgtEl>
                                          <p:spTgt spid="338">
                                            <p:txEl>
                                              <p:charRg st="1" end="1"/>
                                            </p:txEl>
                                          </p:spTgt>
                                        </p:tgtEl>
                                        <p:attrNameLst>
                                          <p:attrName>style.visibility</p:attrName>
                                        </p:attrNameLst>
                                      </p:cBhvr>
                                      <p:to>
                                        <p:strVal val="visible"/>
                                      </p:to>
                                    </p:set>
                                    <p:anim calcmode="lin" valueType="num">
                                      <p:cBhvr additive="base">
                                        <p:cTn id="246" dur="500"/>
                                        <p:tgtEl>
                                          <p:spTgt spid="338">
                                            <p:txEl>
                                              <p:charRg st="1" end="1"/>
                                            </p:txEl>
                                          </p:spTgt>
                                        </p:tgtEl>
                                        <p:attrNameLst>
                                          <p:attrName>ppt_y</p:attrName>
                                        </p:attrNameLst>
                                      </p:cBhvr>
                                      <p:tavLst>
                                        <p:tav tm="0">
                                          <p:val>
                                            <p:strVal val="#ppt_y+1"/>
                                          </p:val>
                                        </p:tav>
                                        <p:tav tm="100000">
                                          <p:val>
                                            <p:strVal val="#ppt_y"/>
                                          </p:val>
                                        </p:tav>
                                      </p:tavLst>
                                    </p:anim>
                                  </p:childTnLst>
                                </p:cTn>
                              </p:par>
                            </p:childTnLst>
                          </p:cTn>
                        </p:par>
                        <p:par>
                          <p:cTn id="247" fill="hold">
                            <p:stCondLst>
                              <p:cond delay="30000"/>
                            </p:stCondLst>
                            <p:childTnLst>
                              <p:par>
                                <p:cTn id="248" presetID="2" presetClass="entr" presetSubtype="4" fill="hold" nodeType="afterEffect">
                                  <p:stCondLst>
                                    <p:cond delay="0"/>
                                  </p:stCondLst>
                                  <p:childTnLst>
                                    <p:set>
                                      <p:cBhvr>
                                        <p:cTn id="249" dur="1" fill="hold">
                                          <p:stCondLst>
                                            <p:cond delay="0"/>
                                          </p:stCondLst>
                                        </p:cTn>
                                        <p:tgtEl>
                                          <p:spTgt spid="338">
                                            <p:txEl>
                                              <p:charRg st="1" end="1"/>
                                            </p:txEl>
                                          </p:spTgt>
                                        </p:tgtEl>
                                        <p:attrNameLst>
                                          <p:attrName>style.visibility</p:attrName>
                                        </p:attrNameLst>
                                      </p:cBhvr>
                                      <p:to>
                                        <p:strVal val="visible"/>
                                      </p:to>
                                    </p:set>
                                    <p:anim calcmode="lin" valueType="num">
                                      <p:cBhvr additive="base">
                                        <p:cTn id="250" dur="500"/>
                                        <p:tgtEl>
                                          <p:spTgt spid="338">
                                            <p:txEl>
                                              <p:charRg st="1" end="1"/>
                                            </p:txEl>
                                          </p:spTgt>
                                        </p:tgtEl>
                                        <p:attrNameLst>
                                          <p:attrName>ppt_y</p:attrName>
                                        </p:attrNameLst>
                                      </p:cBhvr>
                                      <p:tavLst>
                                        <p:tav tm="0">
                                          <p:val>
                                            <p:strVal val="#ppt_y+1"/>
                                          </p:val>
                                        </p:tav>
                                        <p:tav tm="100000">
                                          <p:val>
                                            <p:strVal val="#ppt_y"/>
                                          </p:val>
                                        </p:tav>
                                      </p:tavLst>
                                    </p:anim>
                                  </p:childTnLst>
                                </p:cTn>
                              </p:par>
                            </p:childTnLst>
                          </p:cTn>
                        </p:par>
                        <p:par>
                          <p:cTn id="251" fill="hold">
                            <p:stCondLst>
                              <p:cond delay="30500"/>
                            </p:stCondLst>
                            <p:childTnLst>
                              <p:par>
                                <p:cTn id="252" presetID="2" presetClass="entr" presetSubtype="4" fill="hold" nodeType="afterEffect">
                                  <p:stCondLst>
                                    <p:cond delay="0"/>
                                  </p:stCondLst>
                                  <p:childTnLst>
                                    <p:set>
                                      <p:cBhvr>
                                        <p:cTn id="253" dur="1" fill="hold">
                                          <p:stCondLst>
                                            <p:cond delay="0"/>
                                          </p:stCondLst>
                                        </p:cTn>
                                        <p:tgtEl>
                                          <p:spTgt spid="338">
                                            <p:txEl>
                                              <p:charRg st="1" end="1"/>
                                            </p:txEl>
                                          </p:spTgt>
                                        </p:tgtEl>
                                        <p:attrNameLst>
                                          <p:attrName>style.visibility</p:attrName>
                                        </p:attrNameLst>
                                      </p:cBhvr>
                                      <p:to>
                                        <p:strVal val="visible"/>
                                      </p:to>
                                    </p:set>
                                    <p:anim calcmode="lin" valueType="num">
                                      <p:cBhvr additive="base">
                                        <p:cTn id="254" dur="500"/>
                                        <p:tgtEl>
                                          <p:spTgt spid="338">
                                            <p:txEl>
                                              <p:charRg st="1" end="1"/>
                                            </p:txEl>
                                          </p:spTgt>
                                        </p:tgtEl>
                                        <p:attrNameLst>
                                          <p:attrName>ppt_y</p:attrName>
                                        </p:attrNameLst>
                                      </p:cBhvr>
                                      <p:tavLst>
                                        <p:tav tm="0">
                                          <p:val>
                                            <p:strVal val="#ppt_y+1"/>
                                          </p:val>
                                        </p:tav>
                                        <p:tav tm="100000">
                                          <p:val>
                                            <p:strVal val="#ppt_y"/>
                                          </p:val>
                                        </p:tav>
                                      </p:tavLst>
                                    </p:anim>
                                  </p:childTnLst>
                                </p:cTn>
                              </p:par>
                            </p:childTnLst>
                          </p:cTn>
                        </p:par>
                        <p:par>
                          <p:cTn id="255" fill="hold">
                            <p:stCondLst>
                              <p:cond delay="31000"/>
                            </p:stCondLst>
                            <p:childTnLst>
                              <p:par>
                                <p:cTn id="256" presetID="2" presetClass="entr" presetSubtype="4" fill="hold" nodeType="afterEffect">
                                  <p:stCondLst>
                                    <p:cond delay="0"/>
                                  </p:stCondLst>
                                  <p:childTnLst>
                                    <p:set>
                                      <p:cBhvr>
                                        <p:cTn id="257" dur="1" fill="hold">
                                          <p:stCondLst>
                                            <p:cond delay="0"/>
                                          </p:stCondLst>
                                        </p:cTn>
                                        <p:tgtEl>
                                          <p:spTgt spid="338">
                                            <p:txEl>
                                              <p:charRg st="1" end="1"/>
                                            </p:txEl>
                                          </p:spTgt>
                                        </p:tgtEl>
                                        <p:attrNameLst>
                                          <p:attrName>style.visibility</p:attrName>
                                        </p:attrNameLst>
                                      </p:cBhvr>
                                      <p:to>
                                        <p:strVal val="visible"/>
                                      </p:to>
                                    </p:set>
                                    <p:anim calcmode="lin" valueType="num">
                                      <p:cBhvr additive="base">
                                        <p:cTn id="258" dur="500"/>
                                        <p:tgtEl>
                                          <p:spTgt spid="338">
                                            <p:txEl>
                                              <p:charRg st="1" end="1"/>
                                            </p:txEl>
                                          </p:spTgt>
                                        </p:tgtEl>
                                        <p:attrNameLst>
                                          <p:attrName>ppt_y</p:attrName>
                                        </p:attrNameLst>
                                      </p:cBhvr>
                                      <p:tavLst>
                                        <p:tav tm="0">
                                          <p:val>
                                            <p:strVal val="#ppt_y+1"/>
                                          </p:val>
                                        </p:tav>
                                        <p:tav tm="100000">
                                          <p:val>
                                            <p:strVal val="#ppt_y"/>
                                          </p:val>
                                        </p:tav>
                                      </p:tavLst>
                                    </p:anim>
                                  </p:childTnLst>
                                </p:cTn>
                              </p:par>
                            </p:childTnLst>
                          </p:cTn>
                        </p:par>
                        <p:par>
                          <p:cTn id="259" fill="hold">
                            <p:stCondLst>
                              <p:cond delay="31500"/>
                            </p:stCondLst>
                            <p:childTnLst>
                              <p:par>
                                <p:cTn id="260" presetID="2" presetClass="entr" presetSubtype="4" fill="hold" nodeType="afterEffect">
                                  <p:stCondLst>
                                    <p:cond delay="0"/>
                                  </p:stCondLst>
                                  <p:childTnLst>
                                    <p:set>
                                      <p:cBhvr>
                                        <p:cTn id="261" dur="1" fill="hold">
                                          <p:stCondLst>
                                            <p:cond delay="0"/>
                                          </p:stCondLst>
                                        </p:cTn>
                                        <p:tgtEl>
                                          <p:spTgt spid="338">
                                            <p:txEl>
                                              <p:charRg st="1" end="1"/>
                                            </p:txEl>
                                          </p:spTgt>
                                        </p:tgtEl>
                                        <p:attrNameLst>
                                          <p:attrName>style.visibility</p:attrName>
                                        </p:attrNameLst>
                                      </p:cBhvr>
                                      <p:to>
                                        <p:strVal val="visible"/>
                                      </p:to>
                                    </p:set>
                                    <p:anim calcmode="lin" valueType="num">
                                      <p:cBhvr additive="base">
                                        <p:cTn id="262" dur="500"/>
                                        <p:tgtEl>
                                          <p:spTgt spid="338">
                                            <p:txEl>
                                              <p:charRg st="1" end="1"/>
                                            </p:txEl>
                                          </p:spTgt>
                                        </p:tgtEl>
                                        <p:attrNameLst>
                                          <p:attrName>ppt_y</p:attrName>
                                        </p:attrNameLst>
                                      </p:cBhvr>
                                      <p:tavLst>
                                        <p:tav tm="0">
                                          <p:val>
                                            <p:strVal val="#ppt_y+1"/>
                                          </p:val>
                                        </p:tav>
                                        <p:tav tm="100000">
                                          <p:val>
                                            <p:strVal val="#ppt_y"/>
                                          </p:val>
                                        </p:tav>
                                      </p:tavLst>
                                    </p:anim>
                                  </p:childTnLst>
                                </p:cTn>
                              </p:par>
                            </p:childTnLst>
                          </p:cTn>
                        </p:par>
                        <p:par>
                          <p:cTn id="263" fill="hold">
                            <p:stCondLst>
                              <p:cond delay="32000"/>
                            </p:stCondLst>
                            <p:childTnLst>
                              <p:par>
                                <p:cTn id="264" presetID="2" presetClass="entr" presetSubtype="4" fill="hold" nodeType="afterEffect">
                                  <p:stCondLst>
                                    <p:cond delay="0"/>
                                  </p:stCondLst>
                                  <p:childTnLst>
                                    <p:set>
                                      <p:cBhvr>
                                        <p:cTn id="265" dur="1" fill="hold">
                                          <p:stCondLst>
                                            <p:cond delay="0"/>
                                          </p:stCondLst>
                                        </p:cTn>
                                        <p:tgtEl>
                                          <p:spTgt spid="338">
                                            <p:txEl>
                                              <p:charRg st="1" end="1"/>
                                            </p:txEl>
                                          </p:spTgt>
                                        </p:tgtEl>
                                        <p:attrNameLst>
                                          <p:attrName>style.visibility</p:attrName>
                                        </p:attrNameLst>
                                      </p:cBhvr>
                                      <p:to>
                                        <p:strVal val="visible"/>
                                      </p:to>
                                    </p:set>
                                    <p:anim calcmode="lin" valueType="num">
                                      <p:cBhvr additive="base">
                                        <p:cTn id="266" dur="500"/>
                                        <p:tgtEl>
                                          <p:spTgt spid="338">
                                            <p:txEl>
                                              <p:charRg st="1" end="1"/>
                                            </p:txEl>
                                          </p:spTgt>
                                        </p:tgtEl>
                                        <p:attrNameLst>
                                          <p:attrName>ppt_y</p:attrName>
                                        </p:attrNameLst>
                                      </p:cBhvr>
                                      <p:tavLst>
                                        <p:tav tm="0">
                                          <p:val>
                                            <p:strVal val="#ppt_y+1"/>
                                          </p:val>
                                        </p:tav>
                                        <p:tav tm="100000">
                                          <p:val>
                                            <p:strVal val="#ppt_y"/>
                                          </p:val>
                                        </p:tav>
                                      </p:tavLst>
                                    </p:anim>
                                  </p:childTnLst>
                                </p:cTn>
                              </p:par>
                            </p:childTnLst>
                          </p:cTn>
                        </p:par>
                        <p:par>
                          <p:cTn id="267" fill="hold">
                            <p:stCondLst>
                              <p:cond delay="32500"/>
                            </p:stCondLst>
                            <p:childTnLst>
                              <p:par>
                                <p:cTn id="268" presetID="2" presetClass="entr" presetSubtype="4" fill="hold" nodeType="afterEffect">
                                  <p:stCondLst>
                                    <p:cond delay="0"/>
                                  </p:stCondLst>
                                  <p:childTnLst>
                                    <p:set>
                                      <p:cBhvr>
                                        <p:cTn id="269" dur="1" fill="hold">
                                          <p:stCondLst>
                                            <p:cond delay="0"/>
                                          </p:stCondLst>
                                        </p:cTn>
                                        <p:tgtEl>
                                          <p:spTgt spid="338">
                                            <p:txEl>
                                              <p:charRg st="1" end="1"/>
                                            </p:txEl>
                                          </p:spTgt>
                                        </p:tgtEl>
                                        <p:attrNameLst>
                                          <p:attrName>style.visibility</p:attrName>
                                        </p:attrNameLst>
                                      </p:cBhvr>
                                      <p:to>
                                        <p:strVal val="visible"/>
                                      </p:to>
                                    </p:set>
                                    <p:anim calcmode="lin" valueType="num">
                                      <p:cBhvr additive="base">
                                        <p:cTn id="270" dur="500"/>
                                        <p:tgtEl>
                                          <p:spTgt spid="338">
                                            <p:txEl>
                                              <p:charRg st="1" end="1"/>
                                            </p:txEl>
                                          </p:spTgt>
                                        </p:tgtEl>
                                        <p:attrNameLst>
                                          <p:attrName>ppt_y</p:attrName>
                                        </p:attrNameLst>
                                      </p:cBhvr>
                                      <p:tavLst>
                                        <p:tav tm="0">
                                          <p:val>
                                            <p:strVal val="#ppt_y+1"/>
                                          </p:val>
                                        </p:tav>
                                        <p:tav tm="100000">
                                          <p:val>
                                            <p:strVal val="#ppt_y"/>
                                          </p:val>
                                        </p:tav>
                                      </p:tavLst>
                                    </p:anim>
                                  </p:childTnLst>
                                </p:cTn>
                              </p:par>
                            </p:childTnLst>
                          </p:cTn>
                        </p:par>
                        <p:par>
                          <p:cTn id="271" fill="hold">
                            <p:stCondLst>
                              <p:cond delay="33000"/>
                            </p:stCondLst>
                            <p:childTnLst>
                              <p:par>
                                <p:cTn id="272" presetID="2" presetClass="entr" presetSubtype="4" fill="hold" nodeType="afterEffect">
                                  <p:stCondLst>
                                    <p:cond delay="0"/>
                                  </p:stCondLst>
                                  <p:childTnLst>
                                    <p:set>
                                      <p:cBhvr>
                                        <p:cTn id="273" dur="1" fill="hold">
                                          <p:stCondLst>
                                            <p:cond delay="0"/>
                                          </p:stCondLst>
                                        </p:cTn>
                                        <p:tgtEl>
                                          <p:spTgt spid="338">
                                            <p:txEl>
                                              <p:charRg st="1" end="1"/>
                                            </p:txEl>
                                          </p:spTgt>
                                        </p:tgtEl>
                                        <p:attrNameLst>
                                          <p:attrName>style.visibility</p:attrName>
                                        </p:attrNameLst>
                                      </p:cBhvr>
                                      <p:to>
                                        <p:strVal val="visible"/>
                                      </p:to>
                                    </p:set>
                                    <p:anim calcmode="lin" valueType="num">
                                      <p:cBhvr additive="base">
                                        <p:cTn id="274" dur="500"/>
                                        <p:tgtEl>
                                          <p:spTgt spid="338">
                                            <p:txEl>
                                              <p:charRg st="1" end="1"/>
                                            </p:txEl>
                                          </p:spTgt>
                                        </p:tgtEl>
                                        <p:attrNameLst>
                                          <p:attrName>ppt_y</p:attrName>
                                        </p:attrNameLst>
                                      </p:cBhvr>
                                      <p:tavLst>
                                        <p:tav tm="0">
                                          <p:val>
                                            <p:strVal val="#ppt_y+1"/>
                                          </p:val>
                                        </p:tav>
                                        <p:tav tm="100000">
                                          <p:val>
                                            <p:strVal val="#ppt_y"/>
                                          </p:val>
                                        </p:tav>
                                      </p:tavLst>
                                    </p:anim>
                                  </p:childTnLst>
                                </p:cTn>
                              </p:par>
                            </p:childTnLst>
                          </p:cTn>
                        </p:par>
                        <p:par>
                          <p:cTn id="275" fill="hold">
                            <p:stCondLst>
                              <p:cond delay="33500"/>
                            </p:stCondLst>
                            <p:childTnLst>
                              <p:par>
                                <p:cTn id="276" presetID="23" presetClass="entr" presetSubtype="16" fill="hold" nodeType="afterEffect">
                                  <p:stCondLst>
                                    <p:cond delay="0"/>
                                  </p:stCondLst>
                                  <p:childTnLst>
                                    <p:set>
                                      <p:cBhvr>
                                        <p:cTn id="277" dur="1" fill="hold">
                                          <p:stCondLst>
                                            <p:cond delay="0"/>
                                          </p:stCondLst>
                                        </p:cTn>
                                        <p:tgtEl>
                                          <p:spTgt spid="340"/>
                                        </p:tgtEl>
                                        <p:attrNameLst>
                                          <p:attrName>style.visibility</p:attrName>
                                        </p:attrNameLst>
                                      </p:cBhvr>
                                      <p:to>
                                        <p:strVal val="visible"/>
                                      </p:to>
                                    </p:set>
                                    <p:anim calcmode="lin" valueType="num">
                                      <p:cBhvr additive="base">
                                        <p:cTn id="278" dur="500"/>
                                        <p:tgtEl>
                                          <p:spTgt spid="340"/>
                                        </p:tgtEl>
                                        <p:attrNameLst>
                                          <p:attrName>ppt_w</p:attrName>
                                        </p:attrNameLst>
                                      </p:cBhvr>
                                      <p:tavLst>
                                        <p:tav tm="0">
                                          <p:val>
                                            <p:strVal val="0"/>
                                          </p:val>
                                        </p:tav>
                                        <p:tav tm="100000">
                                          <p:val>
                                            <p:strVal val="#ppt_w"/>
                                          </p:val>
                                        </p:tav>
                                      </p:tavLst>
                                    </p:anim>
                                    <p:anim calcmode="lin" valueType="num">
                                      <p:cBhvr additive="base">
                                        <p:cTn id="279" dur="500"/>
                                        <p:tgtEl>
                                          <p:spTgt spid="340"/>
                                        </p:tgtEl>
                                        <p:attrNameLst>
                                          <p:attrName>ppt_h</p:attrName>
                                        </p:attrNameLst>
                                      </p:cBhvr>
                                      <p:tavLst>
                                        <p:tav tm="0">
                                          <p:val>
                                            <p:strVal val="0"/>
                                          </p:val>
                                        </p:tav>
                                        <p:tav tm="100000">
                                          <p:val>
                                            <p:strVal val="#ppt_h"/>
                                          </p:val>
                                        </p:tav>
                                      </p:tavLst>
                                    </p:anim>
                                  </p:childTnLst>
                                </p:cTn>
                              </p:par>
                            </p:childTnLst>
                          </p:cTn>
                        </p:par>
                        <p:par>
                          <p:cTn id="280" fill="hold">
                            <p:stCondLst>
                              <p:cond delay="34000"/>
                            </p:stCondLst>
                            <p:childTnLst>
                              <p:par>
                                <p:cTn id="281" presetID="10" presetClass="entr" presetSubtype="0" fill="hold" nodeType="afterEffect">
                                  <p:stCondLst>
                                    <p:cond delay="0"/>
                                  </p:stCondLst>
                                  <p:childTnLst>
                                    <p:set>
                                      <p:cBhvr>
                                        <p:cTn id="282" dur="1" fill="hold">
                                          <p:stCondLst>
                                            <p:cond delay="0"/>
                                          </p:stCondLst>
                                        </p:cTn>
                                        <p:tgtEl>
                                          <p:spTgt spid="339">
                                            <p:txEl>
                                              <p:pRg st="0" end="0"/>
                                            </p:txEl>
                                          </p:spTgt>
                                        </p:tgtEl>
                                        <p:attrNameLst>
                                          <p:attrName>style.visibility</p:attrName>
                                        </p:attrNameLst>
                                      </p:cBhvr>
                                      <p:to>
                                        <p:strVal val="visible"/>
                                      </p:to>
                                    </p:set>
                                    <p:animEffect transition="in" filter="fade">
                                      <p:cBhvr>
                                        <p:cTn id="283" dur="500"/>
                                        <p:tgtEl>
                                          <p:spTgt spid="339">
                                            <p:txEl>
                                              <p:pRg st="0" end="0"/>
                                            </p:txEl>
                                          </p:spTgt>
                                        </p:tgtEl>
                                      </p:cBhvr>
                                    </p:animEffect>
                                  </p:childTnLst>
                                </p:cTn>
                              </p:par>
                            </p:childTnLst>
                          </p:cTn>
                        </p:par>
                        <p:par>
                          <p:cTn id="284" fill="hold">
                            <p:stCondLst>
                              <p:cond delay="34500"/>
                            </p:stCondLst>
                            <p:childTnLst>
                              <p:par>
                                <p:cTn id="285" presetID="10" presetClass="entr" presetSubtype="0" fill="hold" nodeType="afterEffect">
                                  <p:stCondLst>
                                    <p:cond delay="0"/>
                                  </p:stCondLst>
                                  <p:childTnLst>
                                    <p:set>
                                      <p:cBhvr>
                                        <p:cTn id="286" dur="1" fill="hold">
                                          <p:stCondLst>
                                            <p:cond delay="0"/>
                                          </p:stCondLst>
                                        </p:cTn>
                                        <p:tgtEl>
                                          <p:spTgt spid="339">
                                            <p:txEl>
                                              <p:charRg st="1" end="1"/>
                                            </p:txEl>
                                          </p:spTgt>
                                        </p:tgtEl>
                                        <p:attrNameLst>
                                          <p:attrName>style.visibility</p:attrName>
                                        </p:attrNameLst>
                                      </p:cBhvr>
                                      <p:to>
                                        <p:strVal val="visible"/>
                                      </p:to>
                                    </p:set>
                                    <p:animEffect transition="in" filter="fade">
                                      <p:cBhvr>
                                        <p:cTn id="287" dur="500"/>
                                        <p:tgtEl>
                                          <p:spTgt spid="339">
                                            <p:txEl>
                                              <p:charRg st="1" end="1"/>
                                            </p:txEl>
                                          </p:spTgt>
                                        </p:tgtEl>
                                      </p:cBhvr>
                                    </p:animEffect>
                                  </p:childTnLst>
                                </p:cTn>
                              </p:par>
                            </p:childTnLst>
                          </p:cTn>
                        </p:par>
                        <p:par>
                          <p:cTn id="288" fill="hold">
                            <p:stCondLst>
                              <p:cond delay="35000"/>
                            </p:stCondLst>
                            <p:childTnLst>
                              <p:par>
                                <p:cTn id="289" presetID="10" presetClass="entr" presetSubtype="0" fill="hold" nodeType="afterEffect">
                                  <p:stCondLst>
                                    <p:cond delay="0"/>
                                  </p:stCondLst>
                                  <p:childTnLst>
                                    <p:set>
                                      <p:cBhvr>
                                        <p:cTn id="290" dur="1" fill="hold">
                                          <p:stCondLst>
                                            <p:cond delay="0"/>
                                          </p:stCondLst>
                                        </p:cTn>
                                        <p:tgtEl>
                                          <p:spTgt spid="339">
                                            <p:txEl>
                                              <p:charRg st="1" end="1"/>
                                            </p:txEl>
                                          </p:spTgt>
                                        </p:tgtEl>
                                        <p:attrNameLst>
                                          <p:attrName>style.visibility</p:attrName>
                                        </p:attrNameLst>
                                      </p:cBhvr>
                                      <p:to>
                                        <p:strVal val="visible"/>
                                      </p:to>
                                    </p:set>
                                    <p:animEffect transition="in" filter="fade">
                                      <p:cBhvr>
                                        <p:cTn id="291" dur="500"/>
                                        <p:tgtEl>
                                          <p:spTgt spid="339">
                                            <p:txEl>
                                              <p:charRg st="1" end="1"/>
                                            </p:txEl>
                                          </p:spTgt>
                                        </p:tgtEl>
                                      </p:cBhvr>
                                    </p:animEffect>
                                  </p:childTnLst>
                                </p:cTn>
                              </p:par>
                            </p:childTnLst>
                          </p:cTn>
                        </p:par>
                        <p:par>
                          <p:cTn id="292" fill="hold">
                            <p:stCondLst>
                              <p:cond delay="35500"/>
                            </p:stCondLst>
                            <p:childTnLst>
                              <p:par>
                                <p:cTn id="293" presetID="10" presetClass="entr" presetSubtype="0" fill="hold" nodeType="afterEffect">
                                  <p:stCondLst>
                                    <p:cond delay="0"/>
                                  </p:stCondLst>
                                  <p:childTnLst>
                                    <p:set>
                                      <p:cBhvr>
                                        <p:cTn id="294" dur="1" fill="hold">
                                          <p:stCondLst>
                                            <p:cond delay="0"/>
                                          </p:stCondLst>
                                        </p:cTn>
                                        <p:tgtEl>
                                          <p:spTgt spid="339">
                                            <p:txEl>
                                              <p:charRg st="1" end="1"/>
                                            </p:txEl>
                                          </p:spTgt>
                                        </p:tgtEl>
                                        <p:attrNameLst>
                                          <p:attrName>style.visibility</p:attrName>
                                        </p:attrNameLst>
                                      </p:cBhvr>
                                      <p:to>
                                        <p:strVal val="visible"/>
                                      </p:to>
                                    </p:set>
                                    <p:animEffect transition="in" filter="fade">
                                      <p:cBhvr>
                                        <p:cTn id="295" dur="500"/>
                                        <p:tgtEl>
                                          <p:spTgt spid="339">
                                            <p:txEl>
                                              <p:charRg st="1" end="1"/>
                                            </p:txEl>
                                          </p:spTgt>
                                        </p:tgtEl>
                                      </p:cBhvr>
                                    </p:animEffect>
                                  </p:childTnLst>
                                </p:cTn>
                              </p:par>
                            </p:childTnLst>
                          </p:cTn>
                        </p:par>
                        <p:par>
                          <p:cTn id="296" fill="hold">
                            <p:stCondLst>
                              <p:cond delay="36000"/>
                            </p:stCondLst>
                            <p:childTnLst>
                              <p:par>
                                <p:cTn id="297" presetID="10" presetClass="entr" presetSubtype="0" fill="hold" nodeType="afterEffect">
                                  <p:stCondLst>
                                    <p:cond delay="0"/>
                                  </p:stCondLst>
                                  <p:childTnLst>
                                    <p:set>
                                      <p:cBhvr>
                                        <p:cTn id="298" dur="1" fill="hold">
                                          <p:stCondLst>
                                            <p:cond delay="0"/>
                                          </p:stCondLst>
                                        </p:cTn>
                                        <p:tgtEl>
                                          <p:spTgt spid="339">
                                            <p:txEl>
                                              <p:charRg st="1" end="1"/>
                                            </p:txEl>
                                          </p:spTgt>
                                        </p:tgtEl>
                                        <p:attrNameLst>
                                          <p:attrName>style.visibility</p:attrName>
                                        </p:attrNameLst>
                                      </p:cBhvr>
                                      <p:to>
                                        <p:strVal val="visible"/>
                                      </p:to>
                                    </p:set>
                                    <p:animEffect transition="in" filter="fade">
                                      <p:cBhvr>
                                        <p:cTn id="299" dur="500"/>
                                        <p:tgtEl>
                                          <p:spTgt spid="339">
                                            <p:txEl>
                                              <p:charRg st="1" end="1"/>
                                            </p:txEl>
                                          </p:spTgt>
                                        </p:tgtEl>
                                      </p:cBhvr>
                                    </p:animEffect>
                                  </p:childTnLst>
                                </p:cTn>
                              </p:par>
                            </p:childTnLst>
                          </p:cTn>
                        </p:par>
                        <p:par>
                          <p:cTn id="300" fill="hold">
                            <p:stCondLst>
                              <p:cond delay="36500"/>
                            </p:stCondLst>
                            <p:childTnLst>
                              <p:par>
                                <p:cTn id="301" presetID="10" presetClass="entr" presetSubtype="0" fill="hold" nodeType="afterEffect">
                                  <p:stCondLst>
                                    <p:cond delay="0"/>
                                  </p:stCondLst>
                                  <p:childTnLst>
                                    <p:set>
                                      <p:cBhvr>
                                        <p:cTn id="302" dur="1" fill="hold">
                                          <p:stCondLst>
                                            <p:cond delay="0"/>
                                          </p:stCondLst>
                                        </p:cTn>
                                        <p:tgtEl>
                                          <p:spTgt spid="339">
                                            <p:txEl>
                                              <p:charRg st="1" end="1"/>
                                            </p:txEl>
                                          </p:spTgt>
                                        </p:tgtEl>
                                        <p:attrNameLst>
                                          <p:attrName>style.visibility</p:attrName>
                                        </p:attrNameLst>
                                      </p:cBhvr>
                                      <p:to>
                                        <p:strVal val="visible"/>
                                      </p:to>
                                    </p:set>
                                    <p:animEffect transition="in" filter="fade">
                                      <p:cBhvr>
                                        <p:cTn id="303" dur="500"/>
                                        <p:tgtEl>
                                          <p:spTgt spid="339">
                                            <p:txEl>
                                              <p:charRg st="1" end="1"/>
                                            </p:txEl>
                                          </p:spTgt>
                                        </p:tgtEl>
                                      </p:cBhvr>
                                    </p:animEffect>
                                  </p:childTnLst>
                                </p:cTn>
                              </p:par>
                            </p:childTnLst>
                          </p:cTn>
                        </p:par>
                        <p:par>
                          <p:cTn id="304" fill="hold">
                            <p:stCondLst>
                              <p:cond delay="37000"/>
                            </p:stCondLst>
                            <p:childTnLst>
                              <p:par>
                                <p:cTn id="305" presetID="10" presetClass="entr" presetSubtype="0" fill="hold" nodeType="afterEffect">
                                  <p:stCondLst>
                                    <p:cond delay="0"/>
                                  </p:stCondLst>
                                  <p:childTnLst>
                                    <p:set>
                                      <p:cBhvr>
                                        <p:cTn id="306" dur="1" fill="hold">
                                          <p:stCondLst>
                                            <p:cond delay="0"/>
                                          </p:stCondLst>
                                        </p:cTn>
                                        <p:tgtEl>
                                          <p:spTgt spid="339">
                                            <p:txEl>
                                              <p:charRg st="1" end="1"/>
                                            </p:txEl>
                                          </p:spTgt>
                                        </p:tgtEl>
                                        <p:attrNameLst>
                                          <p:attrName>style.visibility</p:attrName>
                                        </p:attrNameLst>
                                      </p:cBhvr>
                                      <p:to>
                                        <p:strVal val="visible"/>
                                      </p:to>
                                    </p:set>
                                    <p:animEffect transition="in" filter="fade">
                                      <p:cBhvr>
                                        <p:cTn id="307" dur="500"/>
                                        <p:tgtEl>
                                          <p:spTgt spid="339">
                                            <p:txEl>
                                              <p:charRg st="1" end="1"/>
                                            </p:txEl>
                                          </p:spTgt>
                                        </p:tgtEl>
                                      </p:cBhvr>
                                    </p:animEffect>
                                  </p:childTnLst>
                                </p:cTn>
                              </p:par>
                            </p:childTnLst>
                          </p:cTn>
                        </p:par>
                        <p:par>
                          <p:cTn id="308" fill="hold">
                            <p:stCondLst>
                              <p:cond delay="37500"/>
                            </p:stCondLst>
                            <p:childTnLst>
                              <p:par>
                                <p:cTn id="309" presetID="10" presetClass="entr" presetSubtype="0" fill="hold" nodeType="afterEffect">
                                  <p:stCondLst>
                                    <p:cond delay="0"/>
                                  </p:stCondLst>
                                  <p:childTnLst>
                                    <p:set>
                                      <p:cBhvr>
                                        <p:cTn id="310" dur="1" fill="hold">
                                          <p:stCondLst>
                                            <p:cond delay="0"/>
                                          </p:stCondLst>
                                        </p:cTn>
                                        <p:tgtEl>
                                          <p:spTgt spid="339">
                                            <p:txEl>
                                              <p:charRg st="1" end="1"/>
                                            </p:txEl>
                                          </p:spTgt>
                                        </p:tgtEl>
                                        <p:attrNameLst>
                                          <p:attrName>style.visibility</p:attrName>
                                        </p:attrNameLst>
                                      </p:cBhvr>
                                      <p:to>
                                        <p:strVal val="visible"/>
                                      </p:to>
                                    </p:set>
                                    <p:animEffect transition="in" filter="fade">
                                      <p:cBhvr>
                                        <p:cTn id="311" dur="500"/>
                                        <p:tgtEl>
                                          <p:spTgt spid="339">
                                            <p:txEl>
                                              <p:charRg st="1" end="1"/>
                                            </p:txEl>
                                          </p:spTgt>
                                        </p:tgtEl>
                                      </p:cBhvr>
                                    </p:animEffect>
                                  </p:childTnLst>
                                </p:cTn>
                              </p:par>
                            </p:childTnLst>
                          </p:cTn>
                        </p:par>
                        <p:par>
                          <p:cTn id="312" fill="hold">
                            <p:stCondLst>
                              <p:cond delay="38000"/>
                            </p:stCondLst>
                            <p:childTnLst>
                              <p:par>
                                <p:cTn id="313" presetID="10" presetClass="entr" presetSubtype="0" fill="hold" nodeType="afterEffect">
                                  <p:stCondLst>
                                    <p:cond delay="0"/>
                                  </p:stCondLst>
                                  <p:childTnLst>
                                    <p:set>
                                      <p:cBhvr>
                                        <p:cTn id="314" dur="1" fill="hold">
                                          <p:stCondLst>
                                            <p:cond delay="0"/>
                                          </p:stCondLst>
                                        </p:cTn>
                                        <p:tgtEl>
                                          <p:spTgt spid="339">
                                            <p:txEl>
                                              <p:charRg st="1" end="1"/>
                                            </p:txEl>
                                          </p:spTgt>
                                        </p:tgtEl>
                                        <p:attrNameLst>
                                          <p:attrName>style.visibility</p:attrName>
                                        </p:attrNameLst>
                                      </p:cBhvr>
                                      <p:to>
                                        <p:strVal val="visible"/>
                                      </p:to>
                                    </p:set>
                                    <p:animEffect transition="in" filter="fade">
                                      <p:cBhvr>
                                        <p:cTn id="315" dur="500"/>
                                        <p:tgtEl>
                                          <p:spTgt spid="339">
                                            <p:txEl>
                                              <p:charRg st="1" end="1"/>
                                            </p:txEl>
                                          </p:spTgt>
                                        </p:tgtEl>
                                      </p:cBhvr>
                                    </p:animEffect>
                                  </p:childTnLst>
                                </p:cTn>
                              </p:par>
                            </p:childTnLst>
                          </p:cTn>
                        </p:par>
                        <p:par>
                          <p:cTn id="316" fill="hold">
                            <p:stCondLst>
                              <p:cond delay="38500"/>
                            </p:stCondLst>
                            <p:childTnLst>
                              <p:par>
                                <p:cTn id="317" presetID="2" presetClass="entr" presetSubtype="4" fill="hold" nodeType="afterEffect">
                                  <p:stCondLst>
                                    <p:cond delay="0"/>
                                  </p:stCondLst>
                                  <p:childTnLst>
                                    <p:set>
                                      <p:cBhvr>
                                        <p:cTn id="318" dur="1" fill="hold">
                                          <p:stCondLst>
                                            <p:cond delay="0"/>
                                          </p:stCondLst>
                                        </p:cTn>
                                        <p:tgtEl>
                                          <p:spTgt spid="341">
                                            <p:txEl>
                                              <p:pRg st="0" end="0"/>
                                            </p:txEl>
                                          </p:spTgt>
                                        </p:tgtEl>
                                        <p:attrNameLst>
                                          <p:attrName>style.visibility</p:attrName>
                                        </p:attrNameLst>
                                      </p:cBhvr>
                                      <p:to>
                                        <p:strVal val="visible"/>
                                      </p:to>
                                    </p:set>
                                    <p:anim calcmode="lin" valueType="num">
                                      <p:cBhvr additive="base">
                                        <p:cTn id="319" dur="500"/>
                                        <p:tgtEl>
                                          <p:spTgt spid="341">
                                            <p:txEl>
                                              <p:pRg st="0" end="0"/>
                                            </p:txEl>
                                          </p:spTgt>
                                        </p:tgtEl>
                                        <p:attrNameLst>
                                          <p:attrName>ppt_y</p:attrName>
                                        </p:attrNameLst>
                                      </p:cBhvr>
                                      <p:tavLst>
                                        <p:tav tm="0">
                                          <p:val>
                                            <p:strVal val="#ppt_y+1"/>
                                          </p:val>
                                        </p:tav>
                                        <p:tav tm="100000">
                                          <p:val>
                                            <p:strVal val="#ppt_y"/>
                                          </p:val>
                                        </p:tav>
                                      </p:tavLst>
                                    </p:anim>
                                  </p:childTnLst>
                                </p:cTn>
                              </p:par>
                            </p:childTnLst>
                          </p:cTn>
                        </p:par>
                        <p:par>
                          <p:cTn id="320" fill="hold">
                            <p:stCondLst>
                              <p:cond delay="39000"/>
                            </p:stCondLst>
                            <p:childTnLst>
                              <p:par>
                                <p:cTn id="321" presetID="2" presetClass="entr" presetSubtype="4" fill="hold" nodeType="afterEffect">
                                  <p:stCondLst>
                                    <p:cond delay="0"/>
                                  </p:stCondLst>
                                  <p:childTnLst>
                                    <p:set>
                                      <p:cBhvr>
                                        <p:cTn id="322" dur="1" fill="hold">
                                          <p:stCondLst>
                                            <p:cond delay="0"/>
                                          </p:stCondLst>
                                        </p:cTn>
                                        <p:tgtEl>
                                          <p:spTgt spid="341">
                                            <p:txEl>
                                              <p:charRg st="1" end="1"/>
                                            </p:txEl>
                                          </p:spTgt>
                                        </p:tgtEl>
                                        <p:attrNameLst>
                                          <p:attrName>style.visibility</p:attrName>
                                        </p:attrNameLst>
                                      </p:cBhvr>
                                      <p:to>
                                        <p:strVal val="visible"/>
                                      </p:to>
                                    </p:set>
                                    <p:anim calcmode="lin" valueType="num">
                                      <p:cBhvr additive="base">
                                        <p:cTn id="323" dur="500"/>
                                        <p:tgtEl>
                                          <p:spTgt spid="341">
                                            <p:txEl>
                                              <p:charRg st="1" end="1"/>
                                            </p:txEl>
                                          </p:spTgt>
                                        </p:tgtEl>
                                        <p:attrNameLst>
                                          <p:attrName>ppt_y</p:attrName>
                                        </p:attrNameLst>
                                      </p:cBhvr>
                                      <p:tavLst>
                                        <p:tav tm="0">
                                          <p:val>
                                            <p:strVal val="#ppt_y+1"/>
                                          </p:val>
                                        </p:tav>
                                        <p:tav tm="100000">
                                          <p:val>
                                            <p:strVal val="#ppt_y"/>
                                          </p:val>
                                        </p:tav>
                                      </p:tavLst>
                                    </p:anim>
                                  </p:childTnLst>
                                </p:cTn>
                              </p:par>
                            </p:childTnLst>
                          </p:cTn>
                        </p:par>
                        <p:par>
                          <p:cTn id="324" fill="hold">
                            <p:stCondLst>
                              <p:cond delay="39500"/>
                            </p:stCondLst>
                            <p:childTnLst>
                              <p:par>
                                <p:cTn id="325" presetID="2" presetClass="entr" presetSubtype="4" fill="hold" nodeType="afterEffect">
                                  <p:stCondLst>
                                    <p:cond delay="0"/>
                                  </p:stCondLst>
                                  <p:childTnLst>
                                    <p:set>
                                      <p:cBhvr>
                                        <p:cTn id="326" dur="1" fill="hold">
                                          <p:stCondLst>
                                            <p:cond delay="0"/>
                                          </p:stCondLst>
                                        </p:cTn>
                                        <p:tgtEl>
                                          <p:spTgt spid="341">
                                            <p:txEl>
                                              <p:charRg st="1" end="1"/>
                                            </p:txEl>
                                          </p:spTgt>
                                        </p:tgtEl>
                                        <p:attrNameLst>
                                          <p:attrName>style.visibility</p:attrName>
                                        </p:attrNameLst>
                                      </p:cBhvr>
                                      <p:to>
                                        <p:strVal val="visible"/>
                                      </p:to>
                                    </p:set>
                                    <p:anim calcmode="lin" valueType="num">
                                      <p:cBhvr additive="base">
                                        <p:cTn id="327" dur="500"/>
                                        <p:tgtEl>
                                          <p:spTgt spid="341">
                                            <p:txEl>
                                              <p:charRg st="1" end="1"/>
                                            </p:txEl>
                                          </p:spTgt>
                                        </p:tgtEl>
                                        <p:attrNameLst>
                                          <p:attrName>ppt_y</p:attrName>
                                        </p:attrNameLst>
                                      </p:cBhvr>
                                      <p:tavLst>
                                        <p:tav tm="0">
                                          <p:val>
                                            <p:strVal val="#ppt_y+1"/>
                                          </p:val>
                                        </p:tav>
                                        <p:tav tm="100000">
                                          <p:val>
                                            <p:strVal val="#ppt_y"/>
                                          </p:val>
                                        </p:tav>
                                      </p:tavLst>
                                    </p:anim>
                                  </p:childTnLst>
                                </p:cTn>
                              </p:par>
                            </p:childTnLst>
                          </p:cTn>
                        </p:par>
                        <p:par>
                          <p:cTn id="328" fill="hold">
                            <p:stCondLst>
                              <p:cond delay="40000"/>
                            </p:stCondLst>
                            <p:childTnLst>
                              <p:par>
                                <p:cTn id="329" presetID="2" presetClass="entr" presetSubtype="4" fill="hold" nodeType="afterEffect">
                                  <p:stCondLst>
                                    <p:cond delay="0"/>
                                  </p:stCondLst>
                                  <p:childTnLst>
                                    <p:set>
                                      <p:cBhvr>
                                        <p:cTn id="330" dur="1" fill="hold">
                                          <p:stCondLst>
                                            <p:cond delay="0"/>
                                          </p:stCondLst>
                                        </p:cTn>
                                        <p:tgtEl>
                                          <p:spTgt spid="341">
                                            <p:txEl>
                                              <p:charRg st="1" end="1"/>
                                            </p:txEl>
                                          </p:spTgt>
                                        </p:tgtEl>
                                        <p:attrNameLst>
                                          <p:attrName>style.visibility</p:attrName>
                                        </p:attrNameLst>
                                      </p:cBhvr>
                                      <p:to>
                                        <p:strVal val="visible"/>
                                      </p:to>
                                    </p:set>
                                    <p:anim calcmode="lin" valueType="num">
                                      <p:cBhvr additive="base">
                                        <p:cTn id="331" dur="500"/>
                                        <p:tgtEl>
                                          <p:spTgt spid="341">
                                            <p:txEl>
                                              <p:charRg st="1" end="1"/>
                                            </p:txEl>
                                          </p:spTgt>
                                        </p:tgtEl>
                                        <p:attrNameLst>
                                          <p:attrName>ppt_y</p:attrName>
                                        </p:attrNameLst>
                                      </p:cBhvr>
                                      <p:tavLst>
                                        <p:tav tm="0">
                                          <p:val>
                                            <p:strVal val="#ppt_y+1"/>
                                          </p:val>
                                        </p:tav>
                                        <p:tav tm="100000">
                                          <p:val>
                                            <p:strVal val="#ppt_y"/>
                                          </p:val>
                                        </p:tav>
                                      </p:tavLst>
                                    </p:anim>
                                  </p:childTnLst>
                                </p:cTn>
                              </p:par>
                            </p:childTnLst>
                          </p:cTn>
                        </p:par>
                        <p:par>
                          <p:cTn id="332" fill="hold">
                            <p:stCondLst>
                              <p:cond delay="40500"/>
                            </p:stCondLst>
                            <p:childTnLst>
                              <p:par>
                                <p:cTn id="333" presetID="2" presetClass="entr" presetSubtype="4" fill="hold" nodeType="afterEffect">
                                  <p:stCondLst>
                                    <p:cond delay="0"/>
                                  </p:stCondLst>
                                  <p:childTnLst>
                                    <p:set>
                                      <p:cBhvr>
                                        <p:cTn id="334" dur="1" fill="hold">
                                          <p:stCondLst>
                                            <p:cond delay="0"/>
                                          </p:stCondLst>
                                        </p:cTn>
                                        <p:tgtEl>
                                          <p:spTgt spid="341">
                                            <p:txEl>
                                              <p:charRg st="1" end="1"/>
                                            </p:txEl>
                                          </p:spTgt>
                                        </p:tgtEl>
                                        <p:attrNameLst>
                                          <p:attrName>style.visibility</p:attrName>
                                        </p:attrNameLst>
                                      </p:cBhvr>
                                      <p:to>
                                        <p:strVal val="visible"/>
                                      </p:to>
                                    </p:set>
                                    <p:anim calcmode="lin" valueType="num">
                                      <p:cBhvr additive="base">
                                        <p:cTn id="335" dur="500"/>
                                        <p:tgtEl>
                                          <p:spTgt spid="341">
                                            <p:txEl>
                                              <p:charRg st="1" end="1"/>
                                            </p:txEl>
                                          </p:spTgt>
                                        </p:tgtEl>
                                        <p:attrNameLst>
                                          <p:attrName>ppt_y</p:attrName>
                                        </p:attrNameLst>
                                      </p:cBhvr>
                                      <p:tavLst>
                                        <p:tav tm="0">
                                          <p:val>
                                            <p:strVal val="#ppt_y+1"/>
                                          </p:val>
                                        </p:tav>
                                        <p:tav tm="100000">
                                          <p:val>
                                            <p:strVal val="#ppt_y"/>
                                          </p:val>
                                        </p:tav>
                                      </p:tavLst>
                                    </p:anim>
                                  </p:childTnLst>
                                </p:cTn>
                              </p:par>
                            </p:childTnLst>
                          </p:cTn>
                        </p:par>
                        <p:par>
                          <p:cTn id="336" fill="hold">
                            <p:stCondLst>
                              <p:cond delay="41000"/>
                            </p:stCondLst>
                            <p:childTnLst>
                              <p:par>
                                <p:cTn id="337" presetID="2" presetClass="entr" presetSubtype="4" fill="hold" nodeType="afterEffect">
                                  <p:stCondLst>
                                    <p:cond delay="0"/>
                                  </p:stCondLst>
                                  <p:childTnLst>
                                    <p:set>
                                      <p:cBhvr>
                                        <p:cTn id="338" dur="1" fill="hold">
                                          <p:stCondLst>
                                            <p:cond delay="0"/>
                                          </p:stCondLst>
                                        </p:cTn>
                                        <p:tgtEl>
                                          <p:spTgt spid="341">
                                            <p:txEl>
                                              <p:charRg st="1" end="1"/>
                                            </p:txEl>
                                          </p:spTgt>
                                        </p:tgtEl>
                                        <p:attrNameLst>
                                          <p:attrName>style.visibility</p:attrName>
                                        </p:attrNameLst>
                                      </p:cBhvr>
                                      <p:to>
                                        <p:strVal val="visible"/>
                                      </p:to>
                                    </p:set>
                                    <p:anim calcmode="lin" valueType="num">
                                      <p:cBhvr additive="base">
                                        <p:cTn id="339" dur="500"/>
                                        <p:tgtEl>
                                          <p:spTgt spid="341">
                                            <p:txEl>
                                              <p:charRg st="1" end="1"/>
                                            </p:txEl>
                                          </p:spTgt>
                                        </p:tgtEl>
                                        <p:attrNameLst>
                                          <p:attrName>ppt_y</p:attrName>
                                        </p:attrNameLst>
                                      </p:cBhvr>
                                      <p:tavLst>
                                        <p:tav tm="0">
                                          <p:val>
                                            <p:strVal val="#ppt_y+1"/>
                                          </p:val>
                                        </p:tav>
                                        <p:tav tm="100000">
                                          <p:val>
                                            <p:strVal val="#ppt_y"/>
                                          </p:val>
                                        </p:tav>
                                      </p:tavLst>
                                    </p:anim>
                                  </p:childTnLst>
                                </p:cTn>
                              </p:par>
                            </p:childTnLst>
                          </p:cTn>
                        </p:par>
                        <p:par>
                          <p:cTn id="340" fill="hold">
                            <p:stCondLst>
                              <p:cond delay="41500"/>
                            </p:stCondLst>
                            <p:childTnLst>
                              <p:par>
                                <p:cTn id="341" presetID="2" presetClass="entr" presetSubtype="4" fill="hold" nodeType="afterEffect">
                                  <p:stCondLst>
                                    <p:cond delay="0"/>
                                  </p:stCondLst>
                                  <p:childTnLst>
                                    <p:set>
                                      <p:cBhvr>
                                        <p:cTn id="342" dur="1" fill="hold">
                                          <p:stCondLst>
                                            <p:cond delay="0"/>
                                          </p:stCondLst>
                                        </p:cTn>
                                        <p:tgtEl>
                                          <p:spTgt spid="341">
                                            <p:txEl>
                                              <p:charRg st="1" end="1"/>
                                            </p:txEl>
                                          </p:spTgt>
                                        </p:tgtEl>
                                        <p:attrNameLst>
                                          <p:attrName>style.visibility</p:attrName>
                                        </p:attrNameLst>
                                      </p:cBhvr>
                                      <p:to>
                                        <p:strVal val="visible"/>
                                      </p:to>
                                    </p:set>
                                    <p:anim calcmode="lin" valueType="num">
                                      <p:cBhvr additive="base">
                                        <p:cTn id="343" dur="500"/>
                                        <p:tgtEl>
                                          <p:spTgt spid="341">
                                            <p:txEl>
                                              <p:charRg st="1" end="1"/>
                                            </p:txEl>
                                          </p:spTgt>
                                        </p:tgtEl>
                                        <p:attrNameLst>
                                          <p:attrName>ppt_y</p:attrName>
                                        </p:attrNameLst>
                                      </p:cBhvr>
                                      <p:tavLst>
                                        <p:tav tm="0">
                                          <p:val>
                                            <p:strVal val="#ppt_y+1"/>
                                          </p:val>
                                        </p:tav>
                                        <p:tav tm="100000">
                                          <p:val>
                                            <p:strVal val="#ppt_y"/>
                                          </p:val>
                                        </p:tav>
                                      </p:tavLst>
                                    </p:anim>
                                  </p:childTnLst>
                                </p:cTn>
                              </p:par>
                            </p:childTnLst>
                          </p:cTn>
                        </p:par>
                        <p:par>
                          <p:cTn id="344" fill="hold">
                            <p:stCondLst>
                              <p:cond delay="42000"/>
                            </p:stCondLst>
                            <p:childTnLst>
                              <p:par>
                                <p:cTn id="345" presetID="2" presetClass="entr" presetSubtype="4" fill="hold" nodeType="afterEffect">
                                  <p:stCondLst>
                                    <p:cond delay="0"/>
                                  </p:stCondLst>
                                  <p:childTnLst>
                                    <p:set>
                                      <p:cBhvr>
                                        <p:cTn id="346" dur="1" fill="hold">
                                          <p:stCondLst>
                                            <p:cond delay="0"/>
                                          </p:stCondLst>
                                        </p:cTn>
                                        <p:tgtEl>
                                          <p:spTgt spid="341">
                                            <p:txEl>
                                              <p:charRg st="1" end="1"/>
                                            </p:txEl>
                                          </p:spTgt>
                                        </p:tgtEl>
                                        <p:attrNameLst>
                                          <p:attrName>style.visibility</p:attrName>
                                        </p:attrNameLst>
                                      </p:cBhvr>
                                      <p:to>
                                        <p:strVal val="visible"/>
                                      </p:to>
                                    </p:set>
                                    <p:anim calcmode="lin" valueType="num">
                                      <p:cBhvr additive="base">
                                        <p:cTn id="347" dur="500"/>
                                        <p:tgtEl>
                                          <p:spTgt spid="341">
                                            <p:txEl>
                                              <p:charRg st="1" end="1"/>
                                            </p:txEl>
                                          </p:spTgt>
                                        </p:tgtEl>
                                        <p:attrNameLst>
                                          <p:attrName>ppt_y</p:attrName>
                                        </p:attrNameLst>
                                      </p:cBhvr>
                                      <p:tavLst>
                                        <p:tav tm="0">
                                          <p:val>
                                            <p:strVal val="#ppt_y+1"/>
                                          </p:val>
                                        </p:tav>
                                        <p:tav tm="100000">
                                          <p:val>
                                            <p:strVal val="#ppt_y"/>
                                          </p:val>
                                        </p:tav>
                                      </p:tavLst>
                                    </p:anim>
                                  </p:childTnLst>
                                </p:cTn>
                              </p:par>
                            </p:childTnLst>
                          </p:cTn>
                        </p:par>
                        <p:par>
                          <p:cTn id="348" fill="hold">
                            <p:stCondLst>
                              <p:cond delay="42500"/>
                            </p:stCondLst>
                            <p:childTnLst>
                              <p:par>
                                <p:cTn id="349" presetID="2" presetClass="entr" presetSubtype="4" fill="hold" nodeType="afterEffect">
                                  <p:stCondLst>
                                    <p:cond delay="0"/>
                                  </p:stCondLst>
                                  <p:childTnLst>
                                    <p:set>
                                      <p:cBhvr>
                                        <p:cTn id="350" dur="1" fill="hold">
                                          <p:stCondLst>
                                            <p:cond delay="0"/>
                                          </p:stCondLst>
                                        </p:cTn>
                                        <p:tgtEl>
                                          <p:spTgt spid="341">
                                            <p:txEl>
                                              <p:charRg st="1" end="1"/>
                                            </p:txEl>
                                          </p:spTgt>
                                        </p:tgtEl>
                                        <p:attrNameLst>
                                          <p:attrName>style.visibility</p:attrName>
                                        </p:attrNameLst>
                                      </p:cBhvr>
                                      <p:to>
                                        <p:strVal val="visible"/>
                                      </p:to>
                                    </p:set>
                                    <p:anim calcmode="lin" valueType="num">
                                      <p:cBhvr additive="base">
                                        <p:cTn id="351" dur="500"/>
                                        <p:tgtEl>
                                          <p:spTgt spid="341">
                                            <p:txEl>
                                              <p:charRg st="1" end="1"/>
                                            </p:txEl>
                                          </p:spTgt>
                                        </p:tgtEl>
                                        <p:attrNameLst>
                                          <p:attrName>ppt_y</p:attrName>
                                        </p:attrNameLst>
                                      </p:cBhvr>
                                      <p:tavLst>
                                        <p:tav tm="0">
                                          <p:val>
                                            <p:strVal val="#ppt_y+1"/>
                                          </p:val>
                                        </p:tav>
                                        <p:tav tm="100000">
                                          <p:val>
                                            <p:strVal val="#ppt_y"/>
                                          </p:val>
                                        </p:tav>
                                      </p:tavLst>
                                    </p:anim>
                                  </p:childTnLst>
                                </p:cTn>
                              </p:par>
                            </p:childTnLst>
                          </p:cTn>
                        </p:par>
                        <p:par>
                          <p:cTn id="352" fill="hold">
                            <p:stCondLst>
                              <p:cond delay="43000"/>
                            </p:stCondLst>
                            <p:childTnLst>
                              <p:par>
                                <p:cTn id="353" presetID="23" presetClass="entr" presetSubtype="16" fill="hold" nodeType="afterEffect">
                                  <p:stCondLst>
                                    <p:cond delay="0"/>
                                  </p:stCondLst>
                                  <p:childTnLst>
                                    <p:set>
                                      <p:cBhvr>
                                        <p:cTn id="354" dur="1" fill="hold">
                                          <p:stCondLst>
                                            <p:cond delay="0"/>
                                          </p:stCondLst>
                                        </p:cTn>
                                        <p:tgtEl>
                                          <p:spTgt spid="343"/>
                                        </p:tgtEl>
                                        <p:attrNameLst>
                                          <p:attrName>style.visibility</p:attrName>
                                        </p:attrNameLst>
                                      </p:cBhvr>
                                      <p:to>
                                        <p:strVal val="visible"/>
                                      </p:to>
                                    </p:set>
                                    <p:anim calcmode="lin" valueType="num">
                                      <p:cBhvr additive="base">
                                        <p:cTn id="355" dur="500"/>
                                        <p:tgtEl>
                                          <p:spTgt spid="343"/>
                                        </p:tgtEl>
                                        <p:attrNameLst>
                                          <p:attrName>ppt_w</p:attrName>
                                        </p:attrNameLst>
                                      </p:cBhvr>
                                      <p:tavLst>
                                        <p:tav tm="0">
                                          <p:val>
                                            <p:strVal val="0"/>
                                          </p:val>
                                        </p:tav>
                                        <p:tav tm="100000">
                                          <p:val>
                                            <p:strVal val="#ppt_w"/>
                                          </p:val>
                                        </p:tav>
                                      </p:tavLst>
                                    </p:anim>
                                    <p:anim calcmode="lin" valueType="num">
                                      <p:cBhvr additive="base">
                                        <p:cTn id="356" dur="500"/>
                                        <p:tgtEl>
                                          <p:spTgt spid="343"/>
                                        </p:tgtEl>
                                        <p:attrNameLst>
                                          <p:attrName>ppt_h</p:attrName>
                                        </p:attrNameLst>
                                      </p:cBhvr>
                                      <p:tavLst>
                                        <p:tav tm="0">
                                          <p:val>
                                            <p:strVal val="0"/>
                                          </p:val>
                                        </p:tav>
                                        <p:tav tm="100000">
                                          <p:val>
                                            <p:strVal val="#ppt_h"/>
                                          </p:val>
                                        </p:tav>
                                      </p:tavLst>
                                    </p:anim>
                                  </p:childTnLst>
                                </p:cTn>
                              </p:par>
                            </p:childTnLst>
                          </p:cTn>
                        </p:par>
                        <p:par>
                          <p:cTn id="357" fill="hold">
                            <p:stCondLst>
                              <p:cond delay="43500"/>
                            </p:stCondLst>
                            <p:childTnLst>
                              <p:par>
                                <p:cTn id="358" presetID="10" presetClass="entr" presetSubtype="0" fill="hold" nodeType="afterEffect">
                                  <p:stCondLst>
                                    <p:cond delay="0"/>
                                  </p:stCondLst>
                                  <p:childTnLst>
                                    <p:set>
                                      <p:cBhvr>
                                        <p:cTn id="359" dur="1" fill="hold">
                                          <p:stCondLst>
                                            <p:cond delay="0"/>
                                          </p:stCondLst>
                                        </p:cTn>
                                        <p:tgtEl>
                                          <p:spTgt spid="342">
                                            <p:txEl>
                                              <p:pRg st="0" end="0"/>
                                            </p:txEl>
                                          </p:spTgt>
                                        </p:tgtEl>
                                        <p:attrNameLst>
                                          <p:attrName>style.visibility</p:attrName>
                                        </p:attrNameLst>
                                      </p:cBhvr>
                                      <p:to>
                                        <p:strVal val="visible"/>
                                      </p:to>
                                    </p:set>
                                    <p:animEffect transition="in" filter="fade">
                                      <p:cBhvr>
                                        <p:cTn id="360" dur="500"/>
                                        <p:tgtEl>
                                          <p:spTgt spid="342">
                                            <p:txEl>
                                              <p:pRg st="0" end="0"/>
                                            </p:txEl>
                                          </p:spTgt>
                                        </p:tgtEl>
                                      </p:cBhvr>
                                    </p:animEffect>
                                  </p:childTnLst>
                                </p:cTn>
                              </p:par>
                            </p:childTnLst>
                          </p:cTn>
                        </p:par>
                        <p:par>
                          <p:cTn id="361" fill="hold">
                            <p:stCondLst>
                              <p:cond delay="44000"/>
                            </p:stCondLst>
                            <p:childTnLst>
                              <p:par>
                                <p:cTn id="362" presetID="10" presetClass="entr" presetSubtype="0" fill="hold" nodeType="afterEffect">
                                  <p:stCondLst>
                                    <p:cond delay="0"/>
                                  </p:stCondLst>
                                  <p:childTnLst>
                                    <p:set>
                                      <p:cBhvr>
                                        <p:cTn id="363" dur="1" fill="hold">
                                          <p:stCondLst>
                                            <p:cond delay="0"/>
                                          </p:stCondLst>
                                        </p:cTn>
                                        <p:tgtEl>
                                          <p:spTgt spid="342">
                                            <p:txEl>
                                              <p:charRg st="1" end="1"/>
                                            </p:txEl>
                                          </p:spTgt>
                                        </p:tgtEl>
                                        <p:attrNameLst>
                                          <p:attrName>style.visibility</p:attrName>
                                        </p:attrNameLst>
                                      </p:cBhvr>
                                      <p:to>
                                        <p:strVal val="visible"/>
                                      </p:to>
                                    </p:set>
                                    <p:animEffect transition="in" filter="fade">
                                      <p:cBhvr>
                                        <p:cTn id="364" dur="500"/>
                                        <p:tgtEl>
                                          <p:spTgt spid="342">
                                            <p:txEl>
                                              <p:charRg st="1" end="1"/>
                                            </p:txEl>
                                          </p:spTgt>
                                        </p:tgtEl>
                                      </p:cBhvr>
                                    </p:animEffect>
                                  </p:childTnLst>
                                </p:cTn>
                              </p:par>
                            </p:childTnLst>
                          </p:cTn>
                        </p:par>
                        <p:par>
                          <p:cTn id="365" fill="hold">
                            <p:stCondLst>
                              <p:cond delay="44500"/>
                            </p:stCondLst>
                            <p:childTnLst>
                              <p:par>
                                <p:cTn id="366" presetID="10" presetClass="entr" presetSubtype="0" fill="hold" nodeType="afterEffect">
                                  <p:stCondLst>
                                    <p:cond delay="0"/>
                                  </p:stCondLst>
                                  <p:childTnLst>
                                    <p:set>
                                      <p:cBhvr>
                                        <p:cTn id="367" dur="1" fill="hold">
                                          <p:stCondLst>
                                            <p:cond delay="0"/>
                                          </p:stCondLst>
                                        </p:cTn>
                                        <p:tgtEl>
                                          <p:spTgt spid="342">
                                            <p:txEl>
                                              <p:charRg st="1" end="1"/>
                                            </p:txEl>
                                          </p:spTgt>
                                        </p:tgtEl>
                                        <p:attrNameLst>
                                          <p:attrName>style.visibility</p:attrName>
                                        </p:attrNameLst>
                                      </p:cBhvr>
                                      <p:to>
                                        <p:strVal val="visible"/>
                                      </p:to>
                                    </p:set>
                                    <p:animEffect transition="in" filter="fade">
                                      <p:cBhvr>
                                        <p:cTn id="368" dur="500"/>
                                        <p:tgtEl>
                                          <p:spTgt spid="342">
                                            <p:txEl>
                                              <p:charRg st="1" end="1"/>
                                            </p:txEl>
                                          </p:spTgt>
                                        </p:tgtEl>
                                      </p:cBhvr>
                                    </p:animEffect>
                                  </p:childTnLst>
                                </p:cTn>
                              </p:par>
                            </p:childTnLst>
                          </p:cTn>
                        </p:par>
                        <p:par>
                          <p:cTn id="369" fill="hold">
                            <p:stCondLst>
                              <p:cond delay="45000"/>
                            </p:stCondLst>
                            <p:childTnLst>
                              <p:par>
                                <p:cTn id="370" presetID="10" presetClass="entr" presetSubtype="0" fill="hold" nodeType="afterEffect">
                                  <p:stCondLst>
                                    <p:cond delay="0"/>
                                  </p:stCondLst>
                                  <p:childTnLst>
                                    <p:set>
                                      <p:cBhvr>
                                        <p:cTn id="371" dur="1" fill="hold">
                                          <p:stCondLst>
                                            <p:cond delay="0"/>
                                          </p:stCondLst>
                                        </p:cTn>
                                        <p:tgtEl>
                                          <p:spTgt spid="342">
                                            <p:txEl>
                                              <p:charRg st="1" end="1"/>
                                            </p:txEl>
                                          </p:spTgt>
                                        </p:tgtEl>
                                        <p:attrNameLst>
                                          <p:attrName>style.visibility</p:attrName>
                                        </p:attrNameLst>
                                      </p:cBhvr>
                                      <p:to>
                                        <p:strVal val="visible"/>
                                      </p:to>
                                    </p:set>
                                    <p:animEffect transition="in" filter="fade">
                                      <p:cBhvr>
                                        <p:cTn id="372" dur="500"/>
                                        <p:tgtEl>
                                          <p:spTgt spid="342">
                                            <p:txEl>
                                              <p:charRg st="1" end="1"/>
                                            </p:txEl>
                                          </p:spTgt>
                                        </p:tgtEl>
                                      </p:cBhvr>
                                    </p:animEffect>
                                  </p:childTnLst>
                                </p:cTn>
                              </p:par>
                            </p:childTnLst>
                          </p:cTn>
                        </p:par>
                        <p:par>
                          <p:cTn id="373" fill="hold">
                            <p:stCondLst>
                              <p:cond delay="45500"/>
                            </p:stCondLst>
                            <p:childTnLst>
                              <p:par>
                                <p:cTn id="374" presetID="10" presetClass="entr" presetSubtype="0" fill="hold" nodeType="afterEffect">
                                  <p:stCondLst>
                                    <p:cond delay="0"/>
                                  </p:stCondLst>
                                  <p:childTnLst>
                                    <p:set>
                                      <p:cBhvr>
                                        <p:cTn id="375" dur="1" fill="hold">
                                          <p:stCondLst>
                                            <p:cond delay="0"/>
                                          </p:stCondLst>
                                        </p:cTn>
                                        <p:tgtEl>
                                          <p:spTgt spid="342">
                                            <p:txEl>
                                              <p:charRg st="1" end="1"/>
                                            </p:txEl>
                                          </p:spTgt>
                                        </p:tgtEl>
                                        <p:attrNameLst>
                                          <p:attrName>style.visibility</p:attrName>
                                        </p:attrNameLst>
                                      </p:cBhvr>
                                      <p:to>
                                        <p:strVal val="visible"/>
                                      </p:to>
                                    </p:set>
                                    <p:animEffect transition="in" filter="fade">
                                      <p:cBhvr>
                                        <p:cTn id="376" dur="500"/>
                                        <p:tgtEl>
                                          <p:spTgt spid="342">
                                            <p:txEl>
                                              <p:charRg st="1" end="1"/>
                                            </p:txEl>
                                          </p:spTgt>
                                        </p:tgtEl>
                                      </p:cBhvr>
                                    </p:animEffect>
                                  </p:childTnLst>
                                </p:cTn>
                              </p:par>
                            </p:childTnLst>
                          </p:cTn>
                        </p:par>
                        <p:par>
                          <p:cTn id="377" fill="hold">
                            <p:stCondLst>
                              <p:cond delay="46000"/>
                            </p:stCondLst>
                            <p:childTnLst>
                              <p:par>
                                <p:cTn id="378" presetID="10" presetClass="entr" presetSubtype="0" fill="hold" nodeType="afterEffect">
                                  <p:stCondLst>
                                    <p:cond delay="0"/>
                                  </p:stCondLst>
                                  <p:childTnLst>
                                    <p:set>
                                      <p:cBhvr>
                                        <p:cTn id="379" dur="1" fill="hold">
                                          <p:stCondLst>
                                            <p:cond delay="0"/>
                                          </p:stCondLst>
                                        </p:cTn>
                                        <p:tgtEl>
                                          <p:spTgt spid="342">
                                            <p:txEl>
                                              <p:charRg st="1" end="1"/>
                                            </p:txEl>
                                          </p:spTgt>
                                        </p:tgtEl>
                                        <p:attrNameLst>
                                          <p:attrName>style.visibility</p:attrName>
                                        </p:attrNameLst>
                                      </p:cBhvr>
                                      <p:to>
                                        <p:strVal val="visible"/>
                                      </p:to>
                                    </p:set>
                                    <p:animEffect transition="in" filter="fade">
                                      <p:cBhvr>
                                        <p:cTn id="380" dur="500"/>
                                        <p:tgtEl>
                                          <p:spTgt spid="342">
                                            <p:txEl>
                                              <p:charRg st="1" end="1"/>
                                            </p:txEl>
                                          </p:spTgt>
                                        </p:tgtEl>
                                      </p:cBhvr>
                                    </p:animEffect>
                                  </p:childTnLst>
                                </p:cTn>
                              </p:par>
                            </p:childTnLst>
                          </p:cTn>
                        </p:par>
                        <p:par>
                          <p:cTn id="381" fill="hold">
                            <p:stCondLst>
                              <p:cond delay="46500"/>
                            </p:stCondLst>
                            <p:childTnLst>
                              <p:par>
                                <p:cTn id="382" presetID="10" presetClass="entr" presetSubtype="0" fill="hold" nodeType="afterEffect">
                                  <p:stCondLst>
                                    <p:cond delay="0"/>
                                  </p:stCondLst>
                                  <p:childTnLst>
                                    <p:set>
                                      <p:cBhvr>
                                        <p:cTn id="383" dur="1" fill="hold">
                                          <p:stCondLst>
                                            <p:cond delay="0"/>
                                          </p:stCondLst>
                                        </p:cTn>
                                        <p:tgtEl>
                                          <p:spTgt spid="342">
                                            <p:txEl>
                                              <p:charRg st="1" end="1"/>
                                            </p:txEl>
                                          </p:spTgt>
                                        </p:tgtEl>
                                        <p:attrNameLst>
                                          <p:attrName>style.visibility</p:attrName>
                                        </p:attrNameLst>
                                      </p:cBhvr>
                                      <p:to>
                                        <p:strVal val="visible"/>
                                      </p:to>
                                    </p:set>
                                    <p:animEffect transition="in" filter="fade">
                                      <p:cBhvr>
                                        <p:cTn id="384" dur="500"/>
                                        <p:tgtEl>
                                          <p:spTgt spid="342">
                                            <p:txEl>
                                              <p:charRg st="1" end="1"/>
                                            </p:txEl>
                                          </p:spTgt>
                                        </p:tgtEl>
                                      </p:cBhvr>
                                    </p:animEffect>
                                  </p:childTnLst>
                                </p:cTn>
                              </p:par>
                            </p:childTnLst>
                          </p:cTn>
                        </p:par>
                        <p:par>
                          <p:cTn id="385" fill="hold">
                            <p:stCondLst>
                              <p:cond delay="47000"/>
                            </p:stCondLst>
                            <p:childTnLst>
                              <p:par>
                                <p:cTn id="386" presetID="10" presetClass="entr" presetSubtype="0" fill="hold" nodeType="afterEffect">
                                  <p:stCondLst>
                                    <p:cond delay="0"/>
                                  </p:stCondLst>
                                  <p:childTnLst>
                                    <p:set>
                                      <p:cBhvr>
                                        <p:cTn id="387" dur="1" fill="hold">
                                          <p:stCondLst>
                                            <p:cond delay="0"/>
                                          </p:stCondLst>
                                        </p:cTn>
                                        <p:tgtEl>
                                          <p:spTgt spid="342">
                                            <p:txEl>
                                              <p:charRg st="1" end="1"/>
                                            </p:txEl>
                                          </p:spTgt>
                                        </p:tgtEl>
                                        <p:attrNameLst>
                                          <p:attrName>style.visibility</p:attrName>
                                        </p:attrNameLst>
                                      </p:cBhvr>
                                      <p:to>
                                        <p:strVal val="visible"/>
                                      </p:to>
                                    </p:set>
                                    <p:animEffect transition="in" filter="fade">
                                      <p:cBhvr>
                                        <p:cTn id="388" dur="500"/>
                                        <p:tgtEl>
                                          <p:spTgt spid="342">
                                            <p:txEl>
                                              <p:charRg st="1" end="1"/>
                                            </p:txEl>
                                          </p:spTgt>
                                        </p:tgtEl>
                                      </p:cBhvr>
                                    </p:animEffect>
                                  </p:childTnLst>
                                </p:cTn>
                              </p:par>
                            </p:childTnLst>
                          </p:cTn>
                        </p:par>
                        <p:par>
                          <p:cTn id="389" fill="hold">
                            <p:stCondLst>
                              <p:cond delay="47500"/>
                            </p:stCondLst>
                            <p:childTnLst>
                              <p:par>
                                <p:cTn id="390" presetID="10" presetClass="entr" presetSubtype="0" fill="hold" nodeType="afterEffect">
                                  <p:stCondLst>
                                    <p:cond delay="0"/>
                                  </p:stCondLst>
                                  <p:childTnLst>
                                    <p:set>
                                      <p:cBhvr>
                                        <p:cTn id="391" dur="1" fill="hold">
                                          <p:stCondLst>
                                            <p:cond delay="0"/>
                                          </p:stCondLst>
                                        </p:cTn>
                                        <p:tgtEl>
                                          <p:spTgt spid="342">
                                            <p:txEl>
                                              <p:charRg st="1" end="1"/>
                                            </p:txEl>
                                          </p:spTgt>
                                        </p:tgtEl>
                                        <p:attrNameLst>
                                          <p:attrName>style.visibility</p:attrName>
                                        </p:attrNameLst>
                                      </p:cBhvr>
                                      <p:to>
                                        <p:strVal val="visible"/>
                                      </p:to>
                                    </p:set>
                                    <p:animEffect transition="in" filter="fade">
                                      <p:cBhvr>
                                        <p:cTn id="392" dur="500"/>
                                        <p:tgtEl>
                                          <p:spTgt spid="342">
                                            <p:txEl>
                                              <p:charRg st="1" end="1"/>
                                            </p:txEl>
                                          </p:spTgt>
                                        </p:tgtEl>
                                      </p:cBhvr>
                                    </p:animEffect>
                                  </p:childTnLst>
                                </p:cTn>
                              </p:par>
                            </p:childTnLst>
                          </p:cTn>
                        </p:par>
                        <p:par>
                          <p:cTn id="393" fill="hold">
                            <p:stCondLst>
                              <p:cond delay="48000"/>
                            </p:stCondLst>
                            <p:childTnLst>
                              <p:par>
                                <p:cTn id="394" presetID="2" presetClass="entr" presetSubtype="4" fill="hold" nodeType="afterEffect">
                                  <p:stCondLst>
                                    <p:cond delay="0"/>
                                  </p:stCondLst>
                                  <p:childTnLst>
                                    <p:set>
                                      <p:cBhvr>
                                        <p:cTn id="395" dur="1" fill="hold">
                                          <p:stCondLst>
                                            <p:cond delay="0"/>
                                          </p:stCondLst>
                                        </p:cTn>
                                        <p:tgtEl>
                                          <p:spTgt spid="344">
                                            <p:txEl>
                                              <p:pRg st="0" end="0"/>
                                            </p:txEl>
                                          </p:spTgt>
                                        </p:tgtEl>
                                        <p:attrNameLst>
                                          <p:attrName>style.visibility</p:attrName>
                                        </p:attrNameLst>
                                      </p:cBhvr>
                                      <p:to>
                                        <p:strVal val="visible"/>
                                      </p:to>
                                    </p:set>
                                    <p:anim calcmode="lin" valueType="num">
                                      <p:cBhvr additive="base">
                                        <p:cTn id="396" dur="500"/>
                                        <p:tgtEl>
                                          <p:spTgt spid="344">
                                            <p:txEl>
                                              <p:pRg st="0" end="0"/>
                                            </p:txEl>
                                          </p:spTgt>
                                        </p:tgtEl>
                                        <p:attrNameLst>
                                          <p:attrName>ppt_y</p:attrName>
                                        </p:attrNameLst>
                                      </p:cBhvr>
                                      <p:tavLst>
                                        <p:tav tm="0">
                                          <p:val>
                                            <p:strVal val="#ppt_y+1"/>
                                          </p:val>
                                        </p:tav>
                                        <p:tav tm="100000">
                                          <p:val>
                                            <p:strVal val="#ppt_y"/>
                                          </p:val>
                                        </p:tav>
                                      </p:tavLst>
                                    </p:anim>
                                  </p:childTnLst>
                                </p:cTn>
                              </p:par>
                            </p:childTnLst>
                          </p:cTn>
                        </p:par>
                        <p:par>
                          <p:cTn id="397" fill="hold">
                            <p:stCondLst>
                              <p:cond delay="48500"/>
                            </p:stCondLst>
                            <p:childTnLst>
                              <p:par>
                                <p:cTn id="398" presetID="2" presetClass="entr" presetSubtype="4" fill="hold" nodeType="afterEffect">
                                  <p:stCondLst>
                                    <p:cond delay="0"/>
                                  </p:stCondLst>
                                  <p:childTnLst>
                                    <p:set>
                                      <p:cBhvr>
                                        <p:cTn id="399" dur="1" fill="hold">
                                          <p:stCondLst>
                                            <p:cond delay="0"/>
                                          </p:stCondLst>
                                        </p:cTn>
                                        <p:tgtEl>
                                          <p:spTgt spid="344">
                                            <p:txEl>
                                              <p:charRg st="1" end="1"/>
                                            </p:txEl>
                                          </p:spTgt>
                                        </p:tgtEl>
                                        <p:attrNameLst>
                                          <p:attrName>style.visibility</p:attrName>
                                        </p:attrNameLst>
                                      </p:cBhvr>
                                      <p:to>
                                        <p:strVal val="visible"/>
                                      </p:to>
                                    </p:set>
                                    <p:anim calcmode="lin" valueType="num">
                                      <p:cBhvr additive="base">
                                        <p:cTn id="400" dur="500"/>
                                        <p:tgtEl>
                                          <p:spTgt spid="344">
                                            <p:txEl>
                                              <p:charRg st="1" end="1"/>
                                            </p:txEl>
                                          </p:spTgt>
                                        </p:tgtEl>
                                        <p:attrNameLst>
                                          <p:attrName>ppt_y</p:attrName>
                                        </p:attrNameLst>
                                      </p:cBhvr>
                                      <p:tavLst>
                                        <p:tav tm="0">
                                          <p:val>
                                            <p:strVal val="#ppt_y+1"/>
                                          </p:val>
                                        </p:tav>
                                        <p:tav tm="100000">
                                          <p:val>
                                            <p:strVal val="#ppt_y"/>
                                          </p:val>
                                        </p:tav>
                                      </p:tavLst>
                                    </p:anim>
                                  </p:childTnLst>
                                </p:cTn>
                              </p:par>
                            </p:childTnLst>
                          </p:cTn>
                        </p:par>
                        <p:par>
                          <p:cTn id="401" fill="hold">
                            <p:stCondLst>
                              <p:cond delay="49000"/>
                            </p:stCondLst>
                            <p:childTnLst>
                              <p:par>
                                <p:cTn id="402" presetID="2" presetClass="entr" presetSubtype="4" fill="hold" nodeType="afterEffect">
                                  <p:stCondLst>
                                    <p:cond delay="0"/>
                                  </p:stCondLst>
                                  <p:childTnLst>
                                    <p:set>
                                      <p:cBhvr>
                                        <p:cTn id="403" dur="1" fill="hold">
                                          <p:stCondLst>
                                            <p:cond delay="0"/>
                                          </p:stCondLst>
                                        </p:cTn>
                                        <p:tgtEl>
                                          <p:spTgt spid="344">
                                            <p:txEl>
                                              <p:charRg st="1" end="1"/>
                                            </p:txEl>
                                          </p:spTgt>
                                        </p:tgtEl>
                                        <p:attrNameLst>
                                          <p:attrName>style.visibility</p:attrName>
                                        </p:attrNameLst>
                                      </p:cBhvr>
                                      <p:to>
                                        <p:strVal val="visible"/>
                                      </p:to>
                                    </p:set>
                                    <p:anim calcmode="lin" valueType="num">
                                      <p:cBhvr additive="base">
                                        <p:cTn id="404" dur="500"/>
                                        <p:tgtEl>
                                          <p:spTgt spid="344">
                                            <p:txEl>
                                              <p:charRg st="1" end="1"/>
                                            </p:txEl>
                                          </p:spTgt>
                                        </p:tgtEl>
                                        <p:attrNameLst>
                                          <p:attrName>ppt_y</p:attrName>
                                        </p:attrNameLst>
                                      </p:cBhvr>
                                      <p:tavLst>
                                        <p:tav tm="0">
                                          <p:val>
                                            <p:strVal val="#ppt_y+1"/>
                                          </p:val>
                                        </p:tav>
                                        <p:tav tm="100000">
                                          <p:val>
                                            <p:strVal val="#ppt_y"/>
                                          </p:val>
                                        </p:tav>
                                      </p:tavLst>
                                    </p:anim>
                                  </p:childTnLst>
                                </p:cTn>
                              </p:par>
                            </p:childTnLst>
                          </p:cTn>
                        </p:par>
                        <p:par>
                          <p:cTn id="405" fill="hold">
                            <p:stCondLst>
                              <p:cond delay="49500"/>
                            </p:stCondLst>
                            <p:childTnLst>
                              <p:par>
                                <p:cTn id="406" presetID="2" presetClass="entr" presetSubtype="4" fill="hold" nodeType="afterEffect">
                                  <p:stCondLst>
                                    <p:cond delay="0"/>
                                  </p:stCondLst>
                                  <p:childTnLst>
                                    <p:set>
                                      <p:cBhvr>
                                        <p:cTn id="407" dur="1" fill="hold">
                                          <p:stCondLst>
                                            <p:cond delay="0"/>
                                          </p:stCondLst>
                                        </p:cTn>
                                        <p:tgtEl>
                                          <p:spTgt spid="344">
                                            <p:txEl>
                                              <p:charRg st="1" end="1"/>
                                            </p:txEl>
                                          </p:spTgt>
                                        </p:tgtEl>
                                        <p:attrNameLst>
                                          <p:attrName>style.visibility</p:attrName>
                                        </p:attrNameLst>
                                      </p:cBhvr>
                                      <p:to>
                                        <p:strVal val="visible"/>
                                      </p:to>
                                    </p:set>
                                    <p:anim calcmode="lin" valueType="num">
                                      <p:cBhvr additive="base">
                                        <p:cTn id="408" dur="500"/>
                                        <p:tgtEl>
                                          <p:spTgt spid="344">
                                            <p:txEl>
                                              <p:charRg st="1" end="1"/>
                                            </p:txEl>
                                          </p:spTgt>
                                        </p:tgtEl>
                                        <p:attrNameLst>
                                          <p:attrName>ppt_y</p:attrName>
                                        </p:attrNameLst>
                                      </p:cBhvr>
                                      <p:tavLst>
                                        <p:tav tm="0">
                                          <p:val>
                                            <p:strVal val="#ppt_y+1"/>
                                          </p:val>
                                        </p:tav>
                                        <p:tav tm="100000">
                                          <p:val>
                                            <p:strVal val="#ppt_y"/>
                                          </p:val>
                                        </p:tav>
                                      </p:tavLst>
                                    </p:anim>
                                  </p:childTnLst>
                                </p:cTn>
                              </p:par>
                            </p:childTnLst>
                          </p:cTn>
                        </p:par>
                        <p:par>
                          <p:cTn id="409" fill="hold">
                            <p:stCondLst>
                              <p:cond delay="50000"/>
                            </p:stCondLst>
                            <p:childTnLst>
                              <p:par>
                                <p:cTn id="410" presetID="2" presetClass="entr" presetSubtype="4" fill="hold" nodeType="afterEffect">
                                  <p:stCondLst>
                                    <p:cond delay="0"/>
                                  </p:stCondLst>
                                  <p:childTnLst>
                                    <p:set>
                                      <p:cBhvr>
                                        <p:cTn id="411" dur="1" fill="hold">
                                          <p:stCondLst>
                                            <p:cond delay="0"/>
                                          </p:stCondLst>
                                        </p:cTn>
                                        <p:tgtEl>
                                          <p:spTgt spid="344">
                                            <p:txEl>
                                              <p:charRg st="1" end="1"/>
                                            </p:txEl>
                                          </p:spTgt>
                                        </p:tgtEl>
                                        <p:attrNameLst>
                                          <p:attrName>style.visibility</p:attrName>
                                        </p:attrNameLst>
                                      </p:cBhvr>
                                      <p:to>
                                        <p:strVal val="visible"/>
                                      </p:to>
                                    </p:set>
                                    <p:anim calcmode="lin" valueType="num">
                                      <p:cBhvr additive="base">
                                        <p:cTn id="412" dur="500"/>
                                        <p:tgtEl>
                                          <p:spTgt spid="344">
                                            <p:txEl>
                                              <p:charRg st="1" end="1"/>
                                            </p:txEl>
                                          </p:spTgt>
                                        </p:tgtEl>
                                        <p:attrNameLst>
                                          <p:attrName>ppt_y</p:attrName>
                                        </p:attrNameLst>
                                      </p:cBhvr>
                                      <p:tavLst>
                                        <p:tav tm="0">
                                          <p:val>
                                            <p:strVal val="#ppt_y+1"/>
                                          </p:val>
                                        </p:tav>
                                        <p:tav tm="100000">
                                          <p:val>
                                            <p:strVal val="#ppt_y"/>
                                          </p:val>
                                        </p:tav>
                                      </p:tavLst>
                                    </p:anim>
                                  </p:childTnLst>
                                </p:cTn>
                              </p:par>
                            </p:childTnLst>
                          </p:cTn>
                        </p:par>
                        <p:par>
                          <p:cTn id="413" fill="hold">
                            <p:stCondLst>
                              <p:cond delay="50500"/>
                            </p:stCondLst>
                            <p:childTnLst>
                              <p:par>
                                <p:cTn id="414" presetID="2" presetClass="entr" presetSubtype="4" fill="hold" nodeType="afterEffect">
                                  <p:stCondLst>
                                    <p:cond delay="0"/>
                                  </p:stCondLst>
                                  <p:childTnLst>
                                    <p:set>
                                      <p:cBhvr>
                                        <p:cTn id="415" dur="1" fill="hold">
                                          <p:stCondLst>
                                            <p:cond delay="0"/>
                                          </p:stCondLst>
                                        </p:cTn>
                                        <p:tgtEl>
                                          <p:spTgt spid="344">
                                            <p:txEl>
                                              <p:charRg st="1" end="1"/>
                                            </p:txEl>
                                          </p:spTgt>
                                        </p:tgtEl>
                                        <p:attrNameLst>
                                          <p:attrName>style.visibility</p:attrName>
                                        </p:attrNameLst>
                                      </p:cBhvr>
                                      <p:to>
                                        <p:strVal val="visible"/>
                                      </p:to>
                                    </p:set>
                                    <p:anim calcmode="lin" valueType="num">
                                      <p:cBhvr additive="base">
                                        <p:cTn id="416" dur="500"/>
                                        <p:tgtEl>
                                          <p:spTgt spid="344">
                                            <p:txEl>
                                              <p:charRg st="1" end="1"/>
                                            </p:txEl>
                                          </p:spTgt>
                                        </p:tgtEl>
                                        <p:attrNameLst>
                                          <p:attrName>ppt_y</p:attrName>
                                        </p:attrNameLst>
                                      </p:cBhvr>
                                      <p:tavLst>
                                        <p:tav tm="0">
                                          <p:val>
                                            <p:strVal val="#ppt_y+1"/>
                                          </p:val>
                                        </p:tav>
                                        <p:tav tm="100000">
                                          <p:val>
                                            <p:strVal val="#ppt_y"/>
                                          </p:val>
                                        </p:tav>
                                      </p:tavLst>
                                    </p:anim>
                                  </p:childTnLst>
                                </p:cTn>
                              </p:par>
                            </p:childTnLst>
                          </p:cTn>
                        </p:par>
                        <p:par>
                          <p:cTn id="417" fill="hold">
                            <p:stCondLst>
                              <p:cond delay="51000"/>
                            </p:stCondLst>
                            <p:childTnLst>
                              <p:par>
                                <p:cTn id="418" presetID="2" presetClass="entr" presetSubtype="4" fill="hold" nodeType="afterEffect">
                                  <p:stCondLst>
                                    <p:cond delay="0"/>
                                  </p:stCondLst>
                                  <p:childTnLst>
                                    <p:set>
                                      <p:cBhvr>
                                        <p:cTn id="419" dur="1" fill="hold">
                                          <p:stCondLst>
                                            <p:cond delay="0"/>
                                          </p:stCondLst>
                                        </p:cTn>
                                        <p:tgtEl>
                                          <p:spTgt spid="344">
                                            <p:txEl>
                                              <p:charRg st="1" end="1"/>
                                            </p:txEl>
                                          </p:spTgt>
                                        </p:tgtEl>
                                        <p:attrNameLst>
                                          <p:attrName>style.visibility</p:attrName>
                                        </p:attrNameLst>
                                      </p:cBhvr>
                                      <p:to>
                                        <p:strVal val="visible"/>
                                      </p:to>
                                    </p:set>
                                    <p:anim calcmode="lin" valueType="num">
                                      <p:cBhvr additive="base">
                                        <p:cTn id="420" dur="500"/>
                                        <p:tgtEl>
                                          <p:spTgt spid="344">
                                            <p:txEl>
                                              <p:charRg st="1" end="1"/>
                                            </p:txEl>
                                          </p:spTgt>
                                        </p:tgtEl>
                                        <p:attrNameLst>
                                          <p:attrName>ppt_y</p:attrName>
                                        </p:attrNameLst>
                                      </p:cBhvr>
                                      <p:tavLst>
                                        <p:tav tm="0">
                                          <p:val>
                                            <p:strVal val="#ppt_y+1"/>
                                          </p:val>
                                        </p:tav>
                                        <p:tav tm="100000">
                                          <p:val>
                                            <p:strVal val="#ppt_y"/>
                                          </p:val>
                                        </p:tav>
                                      </p:tavLst>
                                    </p:anim>
                                  </p:childTnLst>
                                </p:cTn>
                              </p:par>
                            </p:childTnLst>
                          </p:cTn>
                        </p:par>
                        <p:par>
                          <p:cTn id="421" fill="hold">
                            <p:stCondLst>
                              <p:cond delay="51500"/>
                            </p:stCondLst>
                            <p:childTnLst>
                              <p:par>
                                <p:cTn id="422" presetID="2" presetClass="entr" presetSubtype="4" fill="hold" nodeType="afterEffect">
                                  <p:stCondLst>
                                    <p:cond delay="0"/>
                                  </p:stCondLst>
                                  <p:childTnLst>
                                    <p:set>
                                      <p:cBhvr>
                                        <p:cTn id="423" dur="1" fill="hold">
                                          <p:stCondLst>
                                            <p:cond delay="0"/>
                                          </p:stCondLst>
                                        </p:cTn>
                                        <p:tgtEl>
                                          <p:spTgt spid="344">
                                            <p:txEl>
                                              <p:charRg st="1" end="1"/>
                                            </p:txEl>
                                          </p:spTgt>
                                        </p:tgtEl>
                                        <p:attrNameLst>
                                          <p:attrName>style.visibility</p:attrName>
                                        </p:attrNameLst>
                                      </p:cBhvr>
                                      <p:to>
                                        <p:strVal val="visible"/>
                                      </p:to>
                                    </p:set>
                                    <p:anim calcmode="lin" valueType="num">
                                      <p:cBhvr additive="base">
                                        <p:cTn id="424" dur="500"/>
                                        <p:tgtEl>
                                          <p:spTgt spid="344">
                                            <p:txEl>
                                              <p:charRg st="1" end="1"/>
                                            </p:txEl>
                                          </p:spTgt>
                                        </p:tgtEl>
                                        <p:attrNameLst>
                                          <p:attrName>ppt_y</p:attrName>
                                        </p:attrNameLst>
                                      </p:cBhvr>
                                      <p:tavLst>
                                        <p:tav tm="0">
                                          <p:val>
                                            <p:strVal val="#ppt_y+1"/>
                                          </p:val>
                                        </p:tav>
                                        <p:tav tm="100000">
                                          <p:val>
                                            <p:strVal val="#ppt_y"/>
                                          </p:val>
                                        </p:tav>
                                      </p:tavLst>
                                    </p:anim>
                                  </p:childTnLst>
                                </p:cTn>
                              </p:par>
                            </p:childTnLst>
                          </p:cTn>
                        </p:par>
                        <p:par>
                          <p:cTn id="425" fill="hold">
                            <p:stCondLst>
                              <p:cond delay="52000"/>
                            </p:stCondLst>
                            <p:childTnLst>
                              <p:par>
                                <p:cTn id="426" presetID="2" presetClass="entr" presetSubtype="4" fill="hold" nodeType="afterEffect">
                                  <p:stCondLst>
                                    <p:cond delay="0"/>
                                  </p:stCondLst>
                                  <p:childTnLst>
                                    <p:set>
                                      <p:cBhvr>
                                        <p:cTn id="427" dur="1" fill="hold">
                                          <p:stCondLst>
                                            <p:cond delay="0"/>
                                          </p:stCondLst>
                                        </p:cTn>
                                        <p:tgtEl>
                                          <p:spTgt spid="344">
                                            <p:txEl>
                                              <p:charRg st="1" end="1"/>
                                            </p:txEl>
                                          </p:spTgt>
                                        </p:tgtEl>
                                        <p:attrNameLst>
                                          <p:attrName>style.visibility</p:attrName>
                                        </p:attrNameLst>
                                      </p:cBhvr>
                                      <p:to>
                                        <p:strVal val="visible"/>
                                      </p:to>
                                    </p:set>
                                    <p:anim calcmode="lin" valueType="num">
                                      <p:cBhvr additive="base">
                                        <p:cTn id="428" dur="500"/>
                                        <p:tgtEl>
                                          <p:spTgt spid="344">
                                            <p:txEl>
                                              <p:charRg st="1" end="1"/>
                                            </p:txEl>
                                          </p:spTgt>
                                        </p:tgtEl>
                                        <p:attrNameLst>
                                          <p:attrName>ppt_y</p:attrName>
                                        </p:attrNameLst>
                                      </p:cBhvr>
                                      <p:tavLst>
                                        <p:tav tm="0">
                                          <p:val>
                                            <p:strVal val="#ppt_y+1"/>
                                          </p:val>
                                        </p:tav>
                                        <p:tav tm="100000">
                                          <p:val>
                                            <p:strVal val="#ppt_y"/>
                                          </p:val>
                                        </p:tav>
                                      </p:tavLst>
                                    </p:anim>
                                  </p:childTnLst>
                                </p:cTn>
                              </p:par>
                            </p:childTnLst>
                          </p:cTn>
                        </p:par>
                        <p:par>
                          <p:cTn id="429" fill="hold">
                            <p:stCondLst>
                              <p:cond delay="52500"/>
                            </p:stCondLst>
                            <p:childTnLst>
                              <p:par>
                                <p:cTn id="430" presetID="23" presetClass="entr" presetSubtype="16" fill="hold" nodeType="afterEffect">
                                  <p:stCondLst>
                                    <p:cond delay="0"/>
                                  </p:stCondLst>
                                  <p:childTnLst>
                                    <p:set>
                                      <p:cBhvr>
                                        <p:cTn id="431" dur="1" fill="hold">
                                          <p:stCondLst>
                                            <p:cond delay="0"/>
                                          </p:stCondLst>
                                        </p:cTn>
                                        <p:tgtEl>
                                          <p:spTgt spid="346"/>
                                        </p:tgtEl>
                                        <p:attrNameLst>
                                          <p:attrName>style.visibility</p:attrName>
                                        </p:attrNameLst>
                                      </p:cBhvr>
                                      <p:to>
                                        <p:strVal val="visible"/>
                                      </p:to>
                                    </p:set>
                                    <p:anim calcmode="lin" valueType="num">
                                      <p:cBhvr additive="base">
                                        <p:cTn id="432" dur="500"/>
                                        <p:tgtEl>
                                          <p:spTgt spid="346"/>
                                        </p:tgtEl>
                                        <p:attrNameLst>
                                          <p:attrName>ppt_w</p:attrName>
                                        </p:attrNameLst>
                                      </p:cBhvr>
                                      <p:tavLst>
                                        <p:tav tm="0">
                                          <p:val>
                                            <p:strVal val="0"/>
                                          </p:val>
                                        </p:tav>
                                        <p:tav tm="100000">
                                          <p:val>
                                            <p:strVal val="#ppt_w"/>
                                          </p:val>
                                        </p:tav>
                                      </p:tavLst>
                                    </p:anim>
                                    <p:anim calcmode="lin" valueType="num">
                                      <p:cBhvr additive="base">
                                        <p:cTn id="433" dur="500"/>
                                        <p:tgtEl>
                                          <p:spTgt spid="346"/>
                                        </p:tgtEl>
                                        <p:attrNameLst>
                                          <p:attrName>ppt_h</p:attrName>
                                        </p:attrNameLst>
                                      </p:cBhvr>
                                      <p:tavLst>
                                        <p:tav tm="0">
                                          <p:val>
                                            <p:strVal val="0"/>
                                          </p:val>
                                        </p:tav>
                                        <p:tav tm="100000">
                                          <p:val>
                                            <p:strVal val="#ppt_h"/>
                                          </p:val>
                                        </p:tav>
                                      </p:tavLst>
                                    </p:anim>
                                  </p:childTnLst>
                                </p:cTn>
                              </p:par>
                            </p:childTnLst>
                          </p:cTn>
                        </p:par>
                        <p:par>
                          <p:cTn id="434" fill="hold">
                            <p:stCondLst>
                              <p:cond delay="53000"/>
                            </p:stCondLst>
                            <p:childTnLst>
                              <p:par>
                                <p:cTn id="435" presetID="10" presetClass="entr" presetSubtype="0" fill="hold" nodeType="afterEffect">
                                  <p:stCondLst>
                                    <p:cond delay="0"/>
                                  </p:stCondLst>
                                  <p:childTnLst>
                                    <p:set>
                                      <p:cBhvr>
                                        <p:cTn id="436" dur="1" fill="hold">
                                          <p:stCondLst>
                                            <p:cond delay="0"/>
                                          </p:stCondLst>
                                        </p:cTn>
                                        <p:tgtEl>
                                          <p:spTgt spid="345">
                                            <p:txEl>
                                              <p:pRg st="0" end="0"/>
                                            </p:txEl>
                                          </p:spTgt>
                                        </p:tgtEl>
                                        <p:attrNameLst>
                                          <p:attrName>style.visibility</p:attrName>
                                        </p:attrNameLst>
                                      </p:cBhvr>
                                      <p:to>
                                        <p:strVal val="visible"/>
                                      </p:to>
                                    </p:set>
                                    <p:animEffect transition="in" filter="fade">
                                      <p:cBhvr>
                                        <p:cTn id="437" dur="500"/>
                                        <p:tgtEl>
                                          <p:spTgt spid="345">
                                            <p:txEl>
                                              <p:pRg st="0" end="0"/>
                                            </p:txEl>
                                          </p:spTgt>
                                        </p:tgtEl>
                                      </p:cBhvr>
                                    </p:animEffect>
                                  </p:childTnLst>
                                </p:cTn>
                              </p:par>
                            </p:childTnLst>
                          </p:cTn>
                        </p:par>
                        <p:par>
                          <p:cTn id="438" fill="hold">
                            <p:stCondLst>
                              <p:cond delay="53500"/>
                            </p:stCondLst>
                            <p:childTnLst>
                              <p:par>
                                <p:cTn id="439" presetID="10" presetClass="entr" presetSubtype="0" fill="hold" nodeType="afterEffect">
                                  <p:stCondLst>
                                    <p:cond delay="0"/>
                                  </p:stCondLst>
                                  <p:childTnLst>
                                    <p:set>
                                      <p:cBhvr>
                                        <p:cTn id="440" dur="1" fill="hold">
                                          <p:stCondLst>
                                            <p:cond delay="0"/>
                                          </p:stCondLst>
                                        </p:cTn>
                                        <p:tgtEl>
                                          <p:spTgt spid="345">
                                            <p:txEl>
                                              <p:charRg st="1" end="1"/>
                                            </p:txEl>
                                          </p:spTgt>
                                        </p:tgtEl>
                                        <p:attrNameLst>
                                          <p:attrName>style.visibility</p:attrName>
                                        </p:attrNameLst>
                                      </p:cBhvr>
                                      <p:to>
                                        <p:strVal val="visible"/>
                                      </p:to>
                                    </p:set>
                                    <p:animEffect transition="in" filter="fade">
                                      <p:cBhvr>
                                        <p:cTn id="441" dur="500"/>
                                        <p:tgtEl>
                                          <p:spTgt spid="345">
                                            <p:txEl>
                                              <p:charRg st="1" end="1"/>
                                            </p:txEl>
                                          </p:spTgt>
                                        </p:tgtEl>
                                      </p:cBhvr>
                                    </p:animEffect>
                                  </p:childTnLst>
                                </p:cTn>
                              </p:par>
                            </p:childTnLst>
                          </p:cTn>
                        </p:par>
                        <p:par>
                          <p:cTn id="442" fill="hold">
                            <p:stCondLst>
                              <p:cond delay="54000"/>
                            </p:stCondLst>
                            <p:childTnLst>
                              <p:par>
                                <p:cTn id="443" presetID="10" presetClass="entr" presetSubtype="0" fill="hold" nodeType="afterEffect">
                                  <p:stCondLst>
                                    <p:cond delay="0"/>
                                  </p:stCondLst>
                                  <p:childTnLst>
                                    <p:set>
                                      <p:cBhvr>
                                        <p:cTn id="444" dur="1" fill="hold">
                                          <p:stCondLst>
                                            <p:cond delay="0"/>
                                          </p:stCondLst>
                                        </p:cTn>
                                        <p:tgtEl>
                                          <p:spTgt spid="345">
                                            <p:txEl>
                                              <p:charRg st="1" end="1"/>
                                            </p:txEl>
                                          </p:spTgt>
                                        </p:tgtEl>
                                        <p:attrNameLst>
                                          <p:attrName>style.visibility</p:attrName>
                                        </p:attrNameLst>
                                      </p:cBhvr>
                                      <p:to>
                                        <p:strVal val="visible"/>
                                      </p:to>
                                    </p:set>
                                    <p:animEffect transition="in" filter="fade">
                                      <p:cBhvr>
                                        <p:cTn id="445" dur="500"/>
                                        <p:tgtEl>
                                          <p:spTgt spid="345">
                                            <p:txEl>
                                              <p:charRg st="1" end="1"/>
                                            </p:txEl>
                                          </p:spTgt>
                                        </p:tgtEl>
                                      </p:cBhvr>
                                    </p:animEffect>
                                  </p:childTnLst>
                                </p:cTn>
                              </p:par>
                            </p:childTnLst>
                          </p:cTn>
                        </p:par>
                        <p:par>
                          <p:cTn id="446" fill="hold">
                            <p:stCondLst>
                              <p:cond delay="54500"/>
                            </p:stCondLst>
                            <p:childTnLst>
                              <p:par>
                                <p:cTn id="447" presetID="10" presetClass="entr" presetSubtype="0" fill="hold" nodeType="afterEffect">
                                  <p:stCondLst>
                                    <p:cond delay="0"/>
                                  </p:stCondLst>
                                  <p:childTnLst>
                                    <p:set>
                                      <p:cBhvr>
                                        <p:cTn id="448" dur="1" fill="hold">
                                          <p:stCondLst>
                                            <p:cond delay="0"/>
                                          </p:stCondLst>
                                        </p:cTn>
                                        <p:tgtEl>
                                          <p:spTgt spid="345">
                                            <p:txEl>
                                              <p:charRg st="1" end="1"/>
                                            </p:txEl>
                                          </p:spTgt>
                                        </p:tgtEl>
                                        <p:attrNameLst>
                                          <p:attrName>style.visibility</p:attrName>
                                        </p:attrNameLst>
                                      </p:cBhvr>
                                      <p:to>
                                        <p:strVal val="visible"/>
                                      </p:to>
                                    </p:set>
                                    <p:animEffect transition="in" filter="fade">
                                      <p:cBhvr>
                                        <p:cTn id="449" dur="500"/>
                                        <p:tgtEl>
                                          <p:spTgt spid="345">
                                            <p:txEl>
                                              <p:charRg st="1" end="1"/>
                                            </p:txEl>
                                          </p:spTgt>
                                        </p:tgtEl>
                                      </p:cBhvr>
                                    </p:animEffect>
                                  </p:childTnLst>
                                </p:cTn>
                              </p:par>
                            </p:childTnLst>
                          </p:cTn>
                        </p:par>
                        <p:par>
                          <p:cTn id="450" fill="hold">
                            <p:stCondLst>
                              <p:cond delay="55000"/>
                            </p:stCondLst>
                            <p:childTnLst>
                              <p:par>
                                <p:cTn id="451" presetID="10" presetClass="entr" presetSubtype="0" fill="hold" nodeType="afterEffect">
                                  <p:stCondLst>
                                    <p:cond delay="0"/>
                                  </p:stCondLst>
                                  <p:childTnLst>
                                    <p:set>
                                      <p:cBhvr>
                                        <p:cTn id="452" dur="1" fill="hold">
                                          <p:stCondLst>
                                            <p:cond delay="0"/>
                                          </p:stCondLst>
                                        </p:cTn>
                                        <p:tgtEl>
                                          <p:spTgt spid="345">
                                            <p:txEl>
                                              <p:charRg st="1" end="1"/>
                                            </p:txEl>
                                          </p:spTgt>
                                        </p:tgtEl>
                                        <p:attrNameLst>
                                          <p:attrName>style.visibility</p:attrName>
                                        </p:attrNameLst>
                                      </p:cBhvr>
                                      <p:to>
                                        <p:strVal val="visible"/>
                                      </p:to>
                                    </p:set>
                                    <p:animEffect transition="in" filter="fade">
                                      <p:cBhvr>
                                        <p:cTn id="453" dur="500"/>
                                        <p:tgtEl>
                                          <p:spTgt spid="345">
                                            <p:txEl>
                                              <p:charRg st="1" end="1"/>
                                            </p:txEl>
                                          </p:spTgt>
                                        </p:tgtEl>
                                      </p:cBhvr>
                                    </p:animEffect>
                                  </p:childTnLst>
                                </p:cTn>
                              </p:par>
                            </p:childTnLst>
                          </p:cTn>
                        </p:par>
                        <p:par>
                          <p:cTn id="454" fill="hold">
                            <p:stCondLst>
                              <p:cond delay="55500"/>
                            </p:stCondLst>
                            <p:childTnLst>
                              <p:par>
                                <p:cTn id="455" presetID="10" presetClass="entr" presetSubtype="0" fill="hold" nodeType="afterEffect">
                                  <p:stCondLst>
                                    <p:cond delay="0"/>
                                  </p:stCondLst>
                                  <p:childTnLst>
                                    <p:set>
                                      <p:cBhvr>
                                        <p:cTn id="456" dur="1" fill="hold">
                                          <p:stCondLst>
                                            <p:cond delay="0"/>
                                          </p:stCondLst>
                                        </p:cTn>
                                        <p:tgtEl>
                                          <p:spTgt spid="345">
                                            <p:txEl>
                                              <p:charRg st="1" end="1"/>
                                            </p:txEl>
                                          </p:spTgt>
                                        </p:tgtEl>
                                        <p:attrNameLst>
                                          <p:attrName>style.visibility</p:attrName>
                                        </p:attrNameLst>
                                      </p:cBhvr>
                                      <p:to>
                                        <p:strVal val="visible"/>
                                      </p:to>
                                    </p:set>
                                    <p:animEffect transition="in" filter="fade">
                                      <p:cBhvr>
                                        <p:cTn id="457" dur="500"/>
                                        <p:tgtEl>
                                          <p:spTgt spid="345">
                                            <p:txEl>
                                              <p:charRg st="1" end="1"/>
                                            </p:txEl>
                                          </p:spTgt>
                                        </p:tgtEl>
                                      </p:cBhvr>
                                    </p:animEffect>
                                  </p:childTnLst>
                                </p:cTn>
                              </p:par>
                            </p:childTnLst>
                          </p:cTn>
                        </p:par>
                        <p:par>
                          <p:cTn id="458" fill="hold">
                            <p:stCondLst>
                              <p:cond delay="56000"/>
                            </p:stCondLst>
                            <p:childTnLst>
                              <p:par>
                                <p:cTn id="459" presetID="10" presetClass="entr" presetSubtype="0" fill="hold" nodeType="afterEffect">
                                  <p:stCondLst>
                                    <p:cond delay="0"/>
                                  </p:stCondLst>
                                  <p:childTnLst>
                                    <p:set>
                                      <p:cBhvr>
                                        <p:cTn id="460" dur="1" fill="hold">
                                          <p:stCondLst>
                                            <p:cond delay="0"/>
                                          </p:stCondLst>
                                        </p:cTn>
                                        <p:tgtEl>
                                          <p:spTgt spid="345">
                                            <p:txEl>
                                              <p:charRg st="1" end="1"/>
                                            </p:txEl>
                                          </p:spTgt>
                                        </p:tgtEl>
                                        <p:attrNameLst>
                                          <p:attrName>style.visibility</p:attrName>
                                        </p:attrNameLst>
                                      </p:cBhvr>
                                      <p:to>
                                        <p:strVal val="visible"/>
                                      </p:to>
                                    </p:set>
                                    <p:animEffect transition="in" filter="fade">
                                      <p:cBhvr>
                                        <p:cTn id="461" dur="500"/>
                                        <p:tgtEl>
                                          <p:spTgt spid="345">
                                            <p:txEl>
                                              <p:charRg st="1" end="1"/>
                                            </p:txEl>
                                          </p:spTgt>
                                        </p:tgtEl>
                                      </p:cBhvr>
                                    </p:animEffect>
                                  </p:childTnLst>
                                </p:cTn>
                              </p:par>
                            </p:childTnLst>
                          </p:cTn>
                        </p:par>
                        <p:par>
                          <p:cTn id="462" fill="hold">
                            <p:stCondLst>
                              <p:cond delay="56500"/>
                            </p:stCondLst>
                            <p:childTnLst>
                              <p:par>
                                <p:cTn id="463" presetID="10" presetClass="entr" presetSubtype="0" fill="hold" nodeType="afterEffect">
                                  <p:stCondLst>
                                    <p:cond delay="0"/>
                                  </p:stCondLst>
                                  <p:childTnLst>
                                    <p:set>
                                      <p:cBhvr>
                                        <p:cTn id="464" dur="1" fill="hold">
                                          <p:stCondLst>
                                            <p:cond delay="0"/>
                                          </p:stCondLst>
                                        </p:cTn>
                                        <p:tgtEl>
                                          <p:spTgt spid="345">
                                            <p:txEl>
                                              <p:charRg st="1" end="1"/>
                                            </p:txEl>
                                          </p:spTgt>
                                        </p:tgtEl>
                                        <p:attrNameLst>
                                          <p:attrName>style.visibility</p:attrName>
                                        </p:attrNameLst>
                                      </p:cBhvr>
                                      <p:to>
                                        <p:strVal val="visible"/>
                                      </p:to>
                                    </p:set>
                                    <p:animEffect transition="in" filter="fade">
                                      <p:cBhvr>
                                        <p:cTn id="465" dur="500"/>
                                        <p:tgtEl>
                                          <p:spTgt spid="345">
                                            <p:txEl>
                                              <p:charRg st="1" end="1"/>
                                            </p:txEl>
                                          </p:spTgt>
                                        </p:tgtEl>
                                      </p:cBhvr>
                                    </p:animEffect>
                                  </p:childTnLst>
                                </p:cTn>
                              </p:par>
                            </p:childTnLst>
                          </p:cTn>
                        </p:par>
                        <p:par>
                          <p:cTn id="466" fill="hold">
                            <p:stCondLst>
                              <p:cond delay="57000"/>
                            </p:stCondLst>
                            <p:childTnLst>
                              <p:par>
                                <p:cTn id="467" presetID="10" presetClass="entr" presetSubtype="0" fill="hold" nodeType="afterEffect">
                                  <p:stCondLst>
                                    <p:cond delay="0"/>
                                  </p:stCondLst>
                                  <p:childTnLst>
                                    <p:set>
                                      <p:cBhvr>
                                        <p:cTn id="468" dur="1" fill="hold">
                                          <p:stCondLst>
                                            <p:cond delay="0"/>
                                          </p:stCondLst>
                                        </p:cTn>
                                        <p:tgtEl>
                                          <p:spTgt spid="345">
                                            <p:txEl>
                                              <p:charRg st="1" end="1"/>
                                            </p:txEl>
                                          </p:spTgt>
                                        </p:tgtEl>
                                        <p:attrNameLst>
                                          <p:attrName>style.visibility</p:attrName>
                                        </p:attrNameLst>
                                      </p:cBhvr>
                                      <p:to>
                                        <p:strVal val="visible"/>
                                      </p:to>
                                    </p:set>
                                    <p:animEffect transition="in" filter="fade">
                                      <p:cBhvr>
                                        <p:cTn id="469" dur="500"/>
                                        <p:tgtEl>
                                          <p:spTgt spid="345">
                                            <p:txEl>
                                              <p:charRg st="1" end="1"/>
                                            </p:txEl>
                                          </p:spTgt>
                                        </p:tgtEl>
                                      </p:cBhvr>
                                    </p:animEffect>
                                  </p:childTnLst>
                                </p:cTn>
                              </p:par>
                            </p:childTnLst>
                          </p:cTn>
                        </p:par>
                        <p:par>
                          <p:cTn id="470" fill="hold">
                            <p:stCondLst>
                              <p:cond delay="57500"/>
                            </p:stCondLst>
                            <p:childTnLst>
                              <p:par>
                                <p:cTn id="471" presetID="2" presetClass="entr" presetSubtype="4" fill="hold" nodeType="afterEffect">
                                  <p:stCondLst>
                                    <p:cond delay="0"/>
                                  </p:stCondLst>
                                  <p:childTnLst>
                                    <p:set>
                                      <p:cBhvr>
                                        <p:cTn id="472" dur="1" fill="hold">
                                          <p:stCondLst>
                                            <p:cond delay="0"/>
                                          </p:stCondLst>
                                        </p:cTn>
                                        <p:tgtEl>
                                          <p:spTgt spid="347">
                                            <p:txEl>
                                              <p:pRg st="0" end="0"/>
                                            </p:txEl>
                                          </p:spTgt>
                                        </p:tgtEl>
                                        <p:attrNameLst>
                                          <p:attrName>style.visibility</p:attrName>
                                        </p:attrNameLst>
                                      </p:cBhvr>
                                      <p:to>
                                        <p:strVal val="visible"/>
                                      </p:to>
                                    </p:set>
                                    <p:anim calcmode="lin" valueType="num">
                                      <p:cBhvr additive="base">
                                        <p:cTn id="473" dur="500"/>
                                        <p:tgtEl>
                                          <p:spTgt spid="347">
                                            <p:txEl>
                                              <p:pRg st="0" end="0"/>
                                            </p:txEl>
                                          </p:spTgt>
                                        </p:tgtEl>
                                        <p:attrNameLst>
                                          <p:attrName>ppt_y</p:attrName>
                                        </p:attrNameLst>
                                      </p:cBhvr>
                                      <p:tavLst>
                                        <p:tav tm="0">
                                          <p:val>
                                            <p:strVal val="#ppt_y+1"/>
                                          </p:val>
                                        </p:tav>
                                        <p:tav tm="100000">
                                          <p:val>
                                            <p:strVal val="#ppt_y"/>
                                          </p:val>
                                        </p:tav>
                                      </p:tavLst>
                                    </p:anim>
                                  </p:childTnLst>
                                </p:cTn>
                              </p:par>
                            </p:childTnLst>
                          </p:cTn>
                        </p:par>
                        <p:par>
                          <p:cTn id="474" fill="hold">
                            <p:stCondLst>
                              <p:cond delay="58000"/>
                            </p:stCondLst>
                            <p:childTnLst>
                              <p:par>
                                <p:cTn id="475" presetID="2" presetClass="entr" presetSubtype="4" fill="hold" nodeType="afterEffect">
                                  <p:stCondLst>
                                    <p:cond delay="0"/>
                                  </p:stCondLst>
                                  <p:childTnLst>
                                    <p:set>
                                      <p:cBhvr>
                                        <p:cTn id="476" dur="1" fill="hold">
                                          <p:stCondLst>
                                            <p:cond delay="0"/>
                                          </p:stCondLst>
                                        </p:cTn>
                                        <p:tgtEl>
                                          <p:spTgt spid="347">
                                            <p:txEl>
                                              <p:charRg st="1" end="1"/>
                                            </p:txEl>
                                          </p:spTgt>
                                        </p:tgtEl>
                                        <p:attrNameLst>
                                          <p:attrName>style.visibility</p:attrName>
                                        </p:attrNameLst>
                                      </p:cBhvr>
                                      <p:to>
                                        <p:strVal val="visible"/>
                                      </p:to>
                                    </p:set>
                                    <p:anim calcmode="lin" valueType="num">
                                      <p:cBhvr additive="base">
                                        <p:cTn id="477" dur="500"/>
                                        <p:tgtEl>
                                          <p:spTgt spid="347">
                                            <p:txEl>
                                              <p:charRg st="1" end="1"/>
                                            </p:txEl>
                                          </p:spTgt>
                                        </p:tgtEl>
                                        <p:attrNameLst>
                                          <p:attrName>ppt_y</p:attrName>
                                        </p:attrNameLst>
                                      </p:cBhvr>
                                      <p:tavLst>
                                        <p:tav tm="0">
                                          <p:val>
                                            <p:strVal val="#ppt_y+1"/>
                                          </p:val>
                                        </p:tav>
                                        <p:tav tm="100000">
                                          <p:val>
                                            <p:strVal val="#ppt_y"/>
                                          </p:val>
                                        </p:tav>
                                      </p:tavLst>
                                    </p:anim>
                                  </p:childTnLst>
                                </p:cTn>
                              </p:par>
                            </p:childTnLst>
                          </p:cTn>
                        </p:par>
                        <p:par>
                          <p:cTn id="478" fill="hold">
                            <p:stCondLst>
                              <p:cond delay="58500"/>
                            </p:stCondLst>
                            <p:childTnLst>
                              <p:par>
                                <p:cTn id="479" presetID="2" presetClass="entr" presetSubtype="4" fill="hold" nodeType="afterEffect">
                                  <p:stCondLst>
                                    <p:cond delay="0"/>
                                  </p:stCondLst>
                                  <p:childTnLst>
                                    <p:set>
                                      <p:cBhvr>
                                        <p:cTn id="480" dur="1" fill="hold">
                                          <p:stCondLst>
                                            <p:cond delay="0"/>
                                          </p:stCondLst>
                                        </p:cTn>
                                        <p:tgtEl>
                                          <p:spTgt spid="347">
                                            <p:txEl>
                                              <p:charRg st="1" end="1"/>
                                            </p:txEl>
                                          </p:spTgt>
                                        </p:tgtEl>
                                        <p:attrNameLst>
                                          <p:attrName>style.visibility</p:attrName>
                                        </p:attrNameLst>
                                      </p:cBhvr>
                                      <p:to>
                                        <p:strVal val="visible"/>
                                      </p:to>
                                    </p:set>
                                    <p:anim calcmode="lin" valueType="num">
                                      <p:cBhvr additive="base">
                                        <p:cTn id="481" dur="500"/>
                                        <p:tgtEl>
                                          <p:spTgt spid="347">
                                            <p:txEl>
                                              <p:charRg st="1" end="1"/>
                                            </p:txEl>
                                          </p:spTgt>
                                        </p:tgtEl>
                                        <p:attrNameLst>
                                          <p:attrName>ppt_y</p:attrName>
                                        </p:attrNameLst>
                                      </p:cBhvr>
                                      <p:tavLst>
                                        <p:tav tm="0">
                                          <p:val>
                                            <p:strVal val="#ppt_y+1"/>
                                          </p:val>
                                        </p:tav>
                                        <p:tav tm="100000">
                                          <p:val>
                                            <p:strVal val="#ppt_y"/>
                                          </p:val>
                                        </p:tav>
                                      </p:tavLst>
                                    </p:anim>
                                  </p:childTnLst>
                                </p:cTn>
                              </p:par>
                            </p:childTnLst>
                          </p:cTn>
                        </p:par>
                        <p:par>
                          <p:cTn id="482" fill="hold">
                            <p:stCondLst>
                              <p:cond delay="59000"/>
                            </p:stCondLst>
                            <p:childTnLst>
                              <p:par>
                                <p:cTn id="483" presetID="2" presetClass="entr" presetSubtype="4" fill="hold" nodeType="afterEffect">
                                  <p:stCondLst>
                                    <p:cond delay="0"/>
                                  </p:stCondLst>
                                  <p:childTnLst>
                                    <p:set>
                                      <p:cBhvr>
                                        <p:cTn id="484" dur="1" fill="hold">
                                          <p:stCondLst>
                                            <p:cond delay="0"/>
                                          </p:stCondLst>
                                        </p:cTn>
                                        <p:tgtEl>
                                          <p:spTgt spid="347">
                                            <p:txEl>
                                              <p:charRg st="1" end="1"/>
                                            </p:txEl>
                                          </p:spTgt>
                                        </p:tgtEl>
                                        <p:attrNameLst>
                                          <p:attrName>style.visibility</p:attrName>
                                        </p:attrNameLst>
                                      </p:cBhvr>
                                      <p:to>
                                        <p:strVal val="visible"/>
                                      </p:to>
                                    </p:set>
                                    <p:anim calcmode="lin" valueType="num">
                                      <p:cBhvr additive="base">
                                        <p:cTn id="485" dur="500"/>
                                        <p:tgtEl>
                                          <p:spTgt spid="347">
                                            <p:txEl>
                                              <p:charRg st="1" end="1"/>
                                            </p:txEl>
                                          </p:spTgt>
                                        </p:tgtEl>
                                        <p:attrNameLst>
                                          <p:attrName>ppt_y</p:attrName>
                                        </p:attrNameLst>
                                      </p:cBhvr>
                                      <p:tavLst>
                                        <p:tav tm="0">
                                          <p:val>
                                            <p:strVal val="#ppt_y+1"/>
                                          </p:val>
                                        </p:tav>
                                        <p:tav tm="100000">
                                          <p:val>
                                            <p:strVal val="#ppt_y"/>
                                          </p:val>
                                        </p:tav>
                                      </p:tavLst>
                                    </p:anim>
                                  </p:childTnLst>
                                </p:cTn>
                              </p:par>
                            </p:childTnLst>
                          </p:cTn>
                        </p:par>
                        <p:par>
                          <p:cTn id="486" fill="hold">
                            <p:stCondLst>
                              <p:cond delay="59500"/>
                            </p:stCondLst>
                            <p:childTnLst>
                              <p:par>
                                <p:cTn id="487" presetID="2" presetClass="entr" presetSubtype="4" fill="hold" nodeType="afterEffect">
                                  <p:stCondLst>
                                    <p:cond delay="0"/>
                                  </p:stCondLst>
                                  <p:childTnLst>
                                    <p:set>
                                      <p:cBhvr>
                                        <p:cTn id="488" dur="1" fill="hold">
                                          <p:stCondLst>
                                            <p:cond delay="0"/>
                                          </p:stCondLst>
                                        </p:cTn>
                                        <p:tgtEl>
                                          <p:spTgt spid="347">
                                            <p:txEl>
                                              <p:charRg st="1" end="1"/>
                                            </p:txEl>
                                          </p:spTgt>
                                        </p:tgtEl>
                                        <p:attrNameLst>
                                          <p:attrName>style.visibility</p:attrName>
                                        </p:attrNameLst>
                                      </p:cBhvr>
                                      <p:to>
                                        <p:strVal val="visible"/>
                                      </p:to>
                                    </p:set>
                                    <p:anim calcmode="lin" valueType="num">
                                      <p:cBhvr additive="base">
                                        <p:cTn id="489" dur="500"/>
                                        <p:tgtEl>
                                          <p:spTgt spid="347">
                                            <p:txEl>
                                              <p:charRg st="1" end="1"/>
                                            </p:txEl>
                                          </p:spTgt>
                                        </p:tgtEl>
                                        <p:attrNameLst>
                                          <p:attrName>ppt_y</p:attrName>
                                        </p:attrNameLst>
                                      </p:cBhvr>
                                      <p:tavLst>
                                        <p:tav tm="0">
                                          <p:val>
                                            <p:strVal val="#ppt_y+1"/>
                                          </p:val>
                                        </p:tav>
                                        <p:tav tm="100000">
                                          <p:val>
                                            <p:strVal val="#ppt_y"/>
                                          </p:val>
                                        </p:tav>
                                      </p:tavLst>
                                    </p:anim>
                                  </p:childTnLst>
                                </p:cTn>
                              </p:par>
                            </p:childTnLst>
                          </p:cTn>
                        </p:par>
                        <p:par>
                          <p:cTn id="490" fill="hold">
                            <p:stCondLst>
                              <p:cond delay="60000"/>
                            </p:stCondLst>
                            <p:childTnLst>
                              <p:par>
                                <p:cTn id="491" presetID="2" presetClass="entr" presetSubtype="4" fill="hold" nodeType="afterEffect">
                                  <p:stCondLst>
                                    <p:cond delay="0"/>
                                  </p:stCondLst>
                                  <p:childTnLst>
                                    <p:set>
                                      <p:cBhvr>
                                        <p:cTn id="492" dur="1" fill="hold">
                                          <p:stCondLst>
                                            <p:cond delay="0"/>
                                          </p:stCondLst>
                                        </p:cTn>
                                        <p:tgtEl>
                                          <p:spTgt spid="347">
                                            <p:txEl>
                                              <p:charRg st="1" end="1"/>
                                            </p:txEl>
                                          </p:spTgt>
                                        </p:tgtEl>
                                        <p:attrNameLst>
                                          <p:attrName>style.visibility</p:attrName>
                                        </p:attrNameLst>
                                      </p:cBhvr>
                                      <p:to>
                                        <p:strVal val="visible"/>
                                      </p:to>
                                    </p:set>
                                    <p:anim calcmode="lin" valueType="num">
                                      <p:cBhvr additive="base">
                                        <p:cTn id="493" dur="500"/>
                                        <p:tgtEl>
                                          <p:spTgt spid="347">
                                            <p:txEl>
                                              <p:charRg st="1" end="1"/>
                                            </p:txEl>
                                          </p:spTgt>
                                        </p:tgtEl>
                                        <p:attrNameLst>
                                          <p:attrName>ppt_y</p:attrName>
                                        </p:attrNameLst>
                                      </p:cBhvr>
                                      <p:tavLst>
                                        <p:tav tm="0">
                                          <p:val>
                                            <p:strVal val="#ppt_y+1"/>
                                          </p:val>
                                        </p:tav>
                                        <p:tav tm="100000">
                                          <p:val>
                                            <p:strVal val="#ppt_y"/>
                                          </p:val>
                                        </p:tav>
                                      </p:tavLst>
                                    </p:anim>
                                  </p:childTnLst>
                                </p:cTn>
                              </p:par>
                            </p:childTnLst>
                          </p:cTn>
                        </p:par>
                        <p:par>
                          <p:cTn id="494" fill="hold">
                            <p:stCondLst>
                              <p:cond delay="60500"/>
                            </p:stCondLst>
                            <p:childTnLst>
                              <p:par>
                                <p:cTn id="495" presetID="2" presetClass="entr" presetSubtype="4" fill="hold" nodeType="afterEffect">
                                  <p:stCondLst>
                                    <p:cond delay="0"/>
                                  </p:stCondLst>
                                  <p:childTnLst>
                                    <p:set>
                                      <p:cBhvr>
                                        <p:cTn id="496" dur="1" fill="hold">
                                          <p:stCondLst>
                                            <p:cond delay="0"/>
                                          </p:stCondLst>
                                        </p:cTn>
                                        <p:tgtEl>
                                          <p:spTgt spid="347">
                                            <p:txEl>
                                              <p:charRg st="1" end="1"/>
                                            </p:txEl>
                                          </p:spTgt>
                                        </p:tgtEl>
                                        <p:attrNameLst>
                                          <p:attrName>style.visibility</p:attrName>
                                        </p:attrNameLst>
                                      </p:cBhvr>
                                      <p:to>
                                        <p:strVal val="visible"/>
                                      </p:to>
                                    </p:set>
                                    <p:anim calcmode="lin" valueType="num">
                                      <p:cBhvr additive="base">
                                        <p:cTn id="497" dur="500"/>
                                        <p:tgtEl>
                                          <p:spTgt spid="347">
                                            <p:txEl>
                                              <p:charRg st="1" end="1"/>
                                            </p:txEl>
                                          </p:spTgt>
                                        </p:tgtEl>
                                        <p:attrNameLst>
                                          <p:attrName>ppt_y</p:attrName>
                                        </p:attrNameLst>
                                      </p:cBhvr>
                                      <p:tavLst>
                                        <p:tav tm="0">
                                          <p:val>
                                            <p:strVal val="#ppt_y+1"/>
                                          </p:val>
                                        </p:tav>
                                        <p:tav tm="100000">
                                          <p:val>
                                            <p:strVal val="#ppt_y"/>
                                          </p:val>
                                        </p:tav>
                                      </p:tavLst>
                                    </p:anim>
                                  </p:childTnLst>
                                </p:cTn>
                              </p:par>
                            </p:childTnLst>
                          </p:cTn>
                        </p:par>
                        <p:par>
                          <p:cTn id="498" fill="hold">
                            <p:stCondLst>
                              <p:cond delay="61000"/>
                            </p:stCondLst>
                            <p:childTnLst>
                              <p:par>
                                <p:cTn id="499" presetID="2" presetClass="entr" presetSubtype="4" fill="hold" nodeType="afterEffect">
                                  <p:stCondLst>
                                    <p:cond delay="0"/>
                                  </p:stCondLst>
                                  <p:childTnLst>
                                    <p:set>
                                      <p:cBhvr>
                                        <p:cTn id="500" dur="1" fill="hold">
                                          <p:stCondLst>
                                            <p:cond delay="0"/>
                                          </p:stCondLst>
                                        </p:cTn>
                                        <p:tgtEl>
                                          <p:spTgt spid="347">
                                            <p:txEl>
                                              <p:charRg st="1" end="1"/>
                                            </p:txEl>
                                          </p:spTgt>
                                        </p:tgtEl>
                                        <p:attrNameLst>
                                          <p:attrName>style.visibility</p:attrName>
                                        </p:attrNameLst>
                                      </p:cBhvr>
                                      <p:to>
                                        <p:strVal val="visible"/>
                                      </p:to>
                                    </p:set>
                                    <p:anim calcmode="lin" valueType="num">
                                      <p:cBhvr additive="base">
                                        <p:cTn id="501" dur="500"/>
                                        <p:tgtEl>
                                          <p:spTgt spid="347">
                                            <p:txEl>
                                              <p:charRg st="1" end="1"/>
                                            </p:txEl>
                                          </p:spTgt>
                                        </p:tgtEl>
                                        <p:attrNameLst>
                                          <p:attrName>ppt_y</p:attrName>
                                        </p:attrNameLst>
                                      </p:cBhvr>
                                      <p:tavLst>
                                        <p:tav tm="0">
                                          <p:val>
                                            <p:strVal val="#ppt_y+1"/>
                                          </p:val>
                                        </p:tav>
                                        <p:tav tm="100000">
                                          <p:val>
                                            <p:strVal val="#ppt_y"/>
                                          </p:val>
                                        </p:tav>
                                      </p:tavLst>
                                    </p:anim>
                                  </p:childTnLst>
                                </p:cTn>
                              </p:par>
                            </p:childTnLst>
                          </p:cTn>
                        </p:par>
                        <p:par>
                          <p:cTn id="502" fill="hold">
                            <p:stCondLst>
                              <p:cond delay="61500"/>
                            </p:stCondLst>
                            <p:childTnLst>
                              <p:par>
                                <p:cTn id="503" presetID="2" presetClass="entr" presetSubtype="4" fill="hold" nodeType="afterEffect">
                                  <p:stCondLst>
                                    <p:cond delay="0"/>
                                  </p:stCondLst>
                                  <p:childTnLst>
                                    <p:set>
                                      <p:cBhvr>
                                        <p:cTn id="504" dur="1" fill="hold">
                                          <p:stCondLst>
                                            <p:cond delay="0"/>
                                          </p:stCondLst>
                                        </p:cTn>
                                        <p:tgtEl>
                                          <p:spTgt spid="347">
                                            <p:txEl>
                                              <p:charRg st="1" end="1"/>
                                            </p:txEl>
                                          </p:spTgt>
                                        </p:tgtEl>
                                        <p:attrNameLst>
                                          <p:attrName>style.visibility</p:attrName>
                                        </p:attrNameLst>
                                      </p:cBhvr>
                                      <p:to>
                                        <p:strVal val="visible"/>
                                      </p:to>
                                    </p:set>
                                    <p:anim calcmode="lin" valueType="num">
                                      <p:cBhvr additive="base">
                                        <p:cTn id="505" dur="500"/>
                                        <p:tgtEl>
                                          <p:spTgt spid="347">
                                            <p:txEl>
                                              <p:char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eam08">
  <p:cSld name="Team08">
    <p:spTree>
      <p:nvGrpSpPr>
        <p:cNvPr id="1" name="Shape 348"/>
        <p:cNvGrpSpPr/>
        <p:nvPr/>
      </p:nvGrpSpPr>
      <p:grpSpPr>
        <a:xfrm>
          <a:off x="0" y="0"/>
          <a:ext cx="0" cy="0"/>
          <a:chOff x="0" y="0"/>
          <a:chExt cx="0" cy="0"/>
        </a:xfrm>
      </p:grpSpPr>
      <p:sp>
        <p:nvSpPr>
          <p:cNvPr id="349" name="Google Shape;349;p359"/>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350" name="Google Shape;350;p359"/>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51" name="Google Shape;351;p359"/>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352" name="Google Shape;352;p359"/>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353" name="Google Shape;353;p359"/>
          <p:cNvSpPr/>
          <p:nvPr/>
        </p:nvSpPr>
        <p:spPr>
          <a:xfrm>
            <a:off x="872965" y="1833721"/>
            <a:ext cx="5069416" cy="2245752"/>
          </a:xfrm>
          <a:prstGeom prst="roundRect">
            <a:avLst>
              <a:gd name="adj" fmla="val 3660"/>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354" name="Google Shape;354;p359"/>
          <p:cNvSpPr>
            <a:spLocks noGrp="1"/>
          </p:cNvSpPr>
          <p:nvPr>
            <p:ph type="pic" idx="2"/>
          </p:nvPr>
        </p:nvSpPr>
        <p:spPr>
          <a:xfrm>
            <a:off x="1129851" y="2005621"/>
            <a:ext cx="1868376" cy="1901952"/>
          </a:xfrm>
          <a:prstGeom prst="roundRect">
            <a:avLst>
              <a:gd name="adj" fmla="val 8424"/>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chemeClr val="lt1"/>
              </a:buClr>
              <a:buSzPts val="1200"/>
              <a:buFont typeface="Arial"/>
              <a:buNone/>
              <a:defRPr sz="1600" b="0" i="0" u="none" strike="noStrike" cap="none">
                <a:solidFill>
                  <a:schemeClr val="lt1"/>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417973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500"/>
                                        <p:tgtEl>
                                          <p:spTgt spid="3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0">
                                            <p:txEl>
                                              <p:pRg st="0" end="0"/>
                                            </p:txEl>
                                          </p:spTgt>
                                        </p:tgtEl>
                                        <p:attrNameLst>
                                          <p:attrName>style.visibility</p:attrName>
                                        </p:attrNameLst>
                                      </p:cBhvr>
                                      <p:to>
                                        <p:strVal val="visible"/>
                                      </p:to>
                                    </p:set>
                                    <p:animEffect transition="in" filter="fade">
                                      <p:cBhvr>
                                        <p:cTn id="11" dur="500"/>
                                        <p:tgtEl>
                                          <p:spTgt spid="35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0">
                                            <p:txEl>
                                              <p:charRg st="1" end="1"/>
                                            </p:txEl>
                                          </p:spTgt>
                                        </p:tgtEl>
                                        <p:attrNameLst>
                                          <p:attrName>style.visibility</p:attrName>
                                        </p:attrNameLst>
                                      </p:cBhvr>
                                      <p:to>
                                        <p:strVal val="visible"/>
                                      </p:to>
                                    </p:set>
                                    <p:animEffect transition="in" filter="fade">
                                      <p:cBhvr>
                                        <p:cTn id="15" dur="500"/>
                                        <p:tgtEl>
                                          <p:spTgt spid="350">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0">
                                            <p:txEl>
                                              <p:charRg st="1" end="1"/>
                                            </p:txEl>
                                          </p:spTgt>
                                        </p:tgtEl>
                                        <p:attrNameLst>
                                          <p:attrName>style.visibility</p:attrName>
                                        </p:attrNameLst>
                                      </p:cBhvr>
                                      <p:to>
                                        <p:strVal val="visible"/>
                                      </p:to>
                                    </p:set>
                                    <p:animEffect transition="in" filter="fade">
                                      <p:cBhvr>
                                        <p:cTn id="19" dur="500"/>
                                        <p:tgtEl>
                                          <p:spTgt spid="350">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0">
                                            <p:txEl>
                                              <p:charRg st="1" end="1"/>
                                            </p:txEl>
                                          </p:spTgt>
                                        </p:tgtEl>
                                        <p:attrNameLst>
                                          <p:attrName>style.visibility</p:attrName>
                                        </p:attrNameLst>
                                      </p:cBhvr>
                                      <p:to>
                                        <p:strVal val="visible"/>
                                      </p:to>
                                    </p:set>
                                    <p:animEffect transition="in" filter="fade">
                                      <p:cBhvr>
                                        <p:cTn id="23" dur="500"/>
                                        <p:tgtEl>
                                          <p:spTgt spid="350">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0">
                                            <p:txEl>
                                              <p:charRg st="1" end="1"/>
                                            </p:txEl>
                                          </p:spTgt>
                                        </p:tgtEl>
                                        <p:attrNameLst>
                                          <p:attrName>style.visibility</p:attrName>
                                        </p:attrNameLst>
                                      </p:cBhvr>
                                      <p:to>
                                        <p:strVal val="visible"/>
                                      </p:to>
                                    </p:set>
                                    <p:animEffect transition="in" filter="fade">
                                      <p:cBhvr>
                                        <p:cTn id="27" dur="500"/>
                                        <p:tgtEl>
                                          <p:spTgt spid="350">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50">
                                            <p:txEl>
                                              <p:charRg st="1" end="1"/>
                                            </p:txEl>
                                          </p:spTgt>
                                        </p:tgtEl>
                                        <p:attrNameLst>
                                          <p:attrName>style.visibility</p:attrName>
                                        </p:attrNameLst>
                                      </p:cBhvr>
                                      <p:to>
                                        <p:strVal val="visible"/>
                                      </p:to>
                                    </p:set>
                                    <p:animEffect transition="in" filter="fade">
                                      <p:cBhvr>
                                        <p:cTn id="31" dur="500"/>
                                        <p:tgtEl>
                                          <p:spTgt spid="350">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0">
                                            <p:txEl>
                                              <p:charRg st="1" end="1"/>
                                            </p:txEl>
                                          </p:spTgt>
                                        </p:tgtEl>
                                        <p:attrNameLst>
                                          <p:attrName>style.visibility</p:attrName>
                                        </p:attrNameLst>
                                      </p:cBhvr>
                                      <p:to>
                                        <p:strVal val="visible"/>
                                      </p:to>
                                    </p:set>
                                    <p:animEffect transition="in" filter="fade">
                                      <p:cBhvr>
                                        <p:cTn id="35" dur="500"/>
                                        <p:tgtEl>
                                          <p:spTgt spid="350">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50">
                                            <p:txEl>
                                              <p:charRg st="1" end="1"/>
                                            </p:txEl>
                                          </p:spTgt>
                                        </p:tgtEl>
                                        <p:attrNameLst>
                                          <p:attrName>style.visibility</p:attrName>
                                        </p:attrNameLst>
                                      </p:cBhvr>
                                      <p:to>
                                        <p:strVal val="visible"/>
                                      </p:to>
                                    </p:set>
                                    <p:animEffect transition="in" filter="fade">
                                      <p:cBhvr>
                                        <p:cTn id="39" dur="500"/>
                                        <p:tgtEl>
                                          <p:spTgt spid="350">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50">
                                            <p:txEl>
                                              <p:charRg st="1" end="1"/>
                                            </p:txEl>
                                          </p:spTgt>
                                        </p:tgtEl>
                                        <p:attrNameLst>
                                          <p:attrName>style.visibility</p:attrName>
                                        </p:attrNameLst>
                                      </p:cBhvr>
                                      <p:to>
                                        <p:strVal val="visible"/>
                                      </p:to>
                                    </p:set>
                                    <p:animEffect transition="in" filter="fade">
                                      <p:cBhvr>
                                        <p:cTn id="43" dur="500"/>
                                        <p:tgtEl>
                                          <p:spTgt spid="350">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53"/>
                                        </p:tgtEl>
                                        <p:attrNameLst>
                                          <p:attrName>style.visibility</p:attrName>
                                        </p:attrNameLst>
                                      </p:cBhvr>
                                      <p:to>
                                        <p:strVal val="visible"/>
                                      </p:to>
                                    </p:set>
                                    <p:animEffect transition="in" filter="fade">
                                      <p:cBhvr>
                                        <p:cTn id="47" dur="500"/>
                                        <p:tgtEl>
                                          <p:spTgt spid="35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54"/>
                                        </p:tgtEl>
                                        <p:attrNameLst>
                                          <p:attrName>style.visibility</p:attrName>
                                        </p:attrNameLst>
                                      </p:cBhvr>
                                      <p:to>
                                        <p:strVal val="visible"/>
                                      </p:to>
                                    </p:set>
                                    <p:animEffect transition="in" filter="fade">
                                      <p:cBhvr>
                                        <p:cTn id="51"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Team02">
  <p:cSld name="1_Team02">
    <p:spTree>
      <p:nvGrpSpPr>
        <p:cNvPr id="1" name="Shape 355"/>
        <p:cNvGrpSpPr/>
        <p:nvPr/>
      </p:nvGrpSpPr>
      <p:grpSpPr>
        <a:xfrm>
          <a:off x="0" y="0"/>
          <a:ext cx="0" cy="0"/>
          <a:chOff x="0" y="0"/>
          <a:chExt cx="0" cy="0"/>
        </a:xfrm>
      </p:grpSpPr>
      <p:sp>
        <p:nvSpPr>
          <p:cNvPr id="356" name="Google Shape;356;p360"/>
          <p:cNvSpPr/>
          <p:nvPr/>
        </p:nvSpPr>
        <p:spPr>
          <a:xfrm>
            <a:off x="1936802" y="2035606"/>
            <a:ext cx="3915359" cy="3915359"/>
          </a:xfrm>
          <a:prstGeom prst="ellipse">
            <a:avLst/>
          </a:prstGeom>
          <a:noFill/>
          <a:ln w="19050" cap="flat" cmpd="sng">
            <a:solidFill>
              <a:srgbClr val="929292"/>
            </a:solidFill>
            <a:prstDash val="dot"/>
            <a:round/>
            <a:headEnd type="none" w="sm" len="sm"/>
            <a:tailEnd type="none" w="sm" len="sm"/>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357" name="Google Shape;357;p360"/>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358" name="Google Shape;358;p360"/>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59" name="Google Shape;359;p360"/>
          <p:cNvSpPr>
            <a:spLocks noGrp="1"/>
          </p:cNvSpPr>
          <p:nvPr>
            <p:ph type="pic" idx="2"/>
          </p:nvPr>
        </p:nvSpPr>
        <p:spPr>
          <a:xfrm>
            <a:off x="1408759" y="3327601"/>
            <a:ext cx="1330252" cy="1329856"/>
          </a:xfrm>
          <a:prstGeom prst="ellipse">
            <a:avLst/>
          </a:prstGeom>
          <a:noFill/>
          <a:ln w="28575" cap="flat" cmpd="sng">
            <a:solidFill>
              <a:schemeClr val="accent1"/>
            </a:solidFill>
            <a:prstDash val="solid"/>
            <a:round/>
            <a:headEnd type="none" w="sm" len="sm"/>
            <a:tailEnd type="none" w="sm" len="sm"/>
          </a:ln>
        </p:spPr>
        <p:txBody>
          <a:bodyPr spcFirstLastPara="1" wrap="square" lIns="91425" tIns="45700" rIns="91425" bIns="91425" anchor="b" anchorCtr="0">
            <a:noAutofit/>
          </a:bodyPr>
          <a:lstStyle>
            <a:lvl1pPr marR="0" lvl="0" algn="ctr" rtl="0">
              <a:spcBef>
                <a:spcPts val="187"/>
              </a:spcBef>
              <a:spcAft>
                <a:spcPts val="0"/>
              </a:spcAft>
              <a:buClr>
                <a:srgbClr val="929292"/>
              </a:buClr>
              <a:buSzPts val="700"/>
              <a:buFont typeface="Arial"/>
              <a:buNone/>
              <a:defRPr sz="933"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60" name="Google Shape;360;p360"/>
          <p:cNvSpPr>
            <a:spLocks noGrp="1"/>
          </p:cNvSpPr>
          <p:nvPr>
            <p:ph type="pic" idx="3"/>
          </p:nvPr>
        </p:nvSpPr>
        <p:spPr>
          <a:xfrm>
            <a:off x="3251201" y="1499451"/>
            <a:ext cx="1330252" cy="1329856"/>
          </a:xfrm>
          <a:prstGeom prst="ellipse">
            <a:avLst/>
          </a:prstGeom>
          <a:noFill/>
          <a:ln w="28575" cap="flat" cmpd="sng">
            <a:solidFill>
              <a:schemeClr val="accent2"/>
            </a:solidFill>
            <a:prstDash val="solid"/>
            <a:round/>
            <a:headEnd type="none" w="sm" len="sm"/>
            <a:tailEnd type="none" w="sm" len="sm"/>
          </a:ln>
        </p:spPr>
        <p:txBody>
          <a:bodyPr spcFirstLastPara="1" wrap="square" lIns="91425" tIns="45700" rIns="91425" bIns="91425" anchor="b" anchorCtr="0">
            <a:noAutofit/>
          </a:bodyPr>
          <a:lstStyle>
            <a:lvl1pPr marR="0" lvl="0" algn="ctr" rtl="0">
              <a:spcBef>
                <a:spcPts val="187"/>
              </a:spcBef>
              <a:spcAft>
                <a:spcPts val="0"/>
              </a:spcAft>
              <a:buClr>
                <a:srgbClr val="929292"/>
              </a:buClr>
              <a:buSzPts val="700"/>
              <a:buFont typeface="Arial"/>
              <a:buNone/>
              <a:defRPr sz="933"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61" name="Google Shape;361;p360"/>
          <p:cNvSpPr>
            <a:spLocks noGrp="1"/>
          </p:cNvSpPr>
          <p:nvPr>
            <p:ph type="pic" idx="4"/>
          </p:nvPr>
        </p:nvSpPr>
        <p:spPr>
          <a:xfrm>
            <a:off x="5045690" y="3337761"/>
            <a:ext cx="1330252" cy="1329856"/>
          </a:xfrm>
          <a:prstGeom prst="ellipse">
            <a:avLst/>
          </a:prstGeom>
          <a:noFill/>
          <a:ln w="28575" cap="flat" cmpd="sng">
            <a:solidFill>
              <a:schemeClr val="accent3"/>
            </a:solidFill>
            <a:prstDash val="solid"/>
            <a:round/>
            <a:headEnd type="none" w="sm" len="sm"/>
            <a:tailEnd type="none" w="sm" len="sm"/>
          </a:ln>
        </p:spPr>
        <p:txBody>
          <a:bodyPr spcFirstLastPara="1" wrap="square" lIns="91425" tIns="45700" rIns="91425" bIns="91425" anchor="b" anchorCtr="0">
            <a:noAutofit/>
          </a:bodyPr>
          <a:lstStyle>
            <a:lvl1pPr marR="0" lvl="0" algn="ctr" rtl="0">
              <a:spcBef>
                <a:spcPts val="187"/>
              </a:spcBef>
              <a:spcAft>
                <a:spcPts val="0"/>
              </a:spcAft>
              <a:buClr>
                <a:srgbClr val="929292"/>
              </a:buClr>
              <a:buSzPts val="700"/>
              <a:buFont typeface="Arial"/>
              <a:buNone/>
              <a:defRPr sz="933"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62" name="Google Shape;362;p360"/>
          <p:cNvSpPr>
            <a:spLocks noGrp="1"/>
          </p:cNvSpPr>
          <p:nvPr>
            <p:ph type="pic" idx="5"/>
          </p:nvPr>
        </p:nvSpPr>
        <p:spPr>
          <a:xfrm>
            <a:off x="3229355" y="5147144"/>
            <a:ext cx="1330252" cy="1329856"/>
          </a:xfrm>
          <a:prstGeom prst="ellipse">
            <a:avLst/>
          </a:prstGeom>
          <a:noFill/>
          <a:ln w="28575" cap="flat" cmpd="sng">
            <a:solidFill>
              <a:schemeClr val="accent4"/>
            </a:solidFill>
            <a:prstDash val="solid"/>
            <a:round/>
            <a:headEnd type="none" w="sm" len="sm"/>
            <a:tailEnd type="none" w="sm" len="sm"/>
          </a:ln>
        </p:spPr>
        <p:txBody>
          <a:bodyPr spcFirstLastPara="1" wrap="square" lIns="91425" tIns="45700" rIns="91425" bIns="91425" anchor="b" anchorCtr="0">
            <a:noAutofit/>
          </a:bodyPr>
          <a:lstStyle>
            <a:lvl1pPr marR="0" lvl="0" algn="ctr" rtl="0">
              <a:spcBef>
                <a:spcPts val="187"/>
              </a:spcBef>
              <a:spcAft>
                <a:spcPts val="0"/>
              </a:spcAft>
              <a:buClr>
                <a:srgbClr val="929292"/>
              </a:buClr>
              <a:buSzPts val="700"/>
              <a:buFont typeface="Arial"/>
              <a:buNone/>
              <a:defRPr sz="933"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63" name="Google Shape;363;p360"/>
          <p:cNvSpPr txBox="1">
            <a:spLocks noGrp="1"/>
          </p:cNvSpPr>
          <p:nvPr>
            <p:ph type="body" idx="6"/>
          </p:nvPr>
        </p:nvSpPr>
        <p:spPr>
          <a:xfrm>
            <a:off x="542350" y="4737632"/>
            <a:ext cx="1552751" cy="508973"/>
          </a:xfrm>
          <a:prstGeom prst="rect">
            <a:avLst/>
          </a:prstGeom>
          <a:noFill/>
          <a:ln>
            <a:noFill/>
          </a:ln>
        </p:spPr>
        <p:txBody>
          <a:bodyPr spcFirstLastPara="1" wrap="square" lIns="0" tIns="0" rIns="0" bIns="0" anchor="t" anchorCtr="0">
            <a:noAutofit/>
          </a:bodyPr>
          <a:lstStyle>
            <a:lvl1pPr marL="609585" marR="0" lvl="0" indent="-304792" algn="r" rtl="1">
              <a:spcBef>
                <a:spcPts val="293"/>
              </a:spcBef>
              <a:spcAft>
                <a:spcPts val="0"/>
              </a:spcAft>
              <a:buClr>
                <a:schemeClr val="accent1"/>
              </a:buClr>
              <a:buSzPts val="1100"/>
              <a:buFont typeface="Arial"/>
              <a:buNone/>
              <a:defRPr sz="1467" b="1" i="0" u="none" strike="noStrike" cap="none">
                <a:solidFill>
                  <a:schemeClr val="accen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64" name="Google Shape;364;p360"/>
          <p:cNvSpPr txBox="1">
            <a:spLocks noGrp="1"/>
          </p:cNvSpPr>
          <p:nvPr>
            <p:ph type="body" idx="7"/>
          </p:nvPr>
        </p:nvSpPr>
        <p:spPr>
          <a:xfrm>
            <a:off x="1560425" y="5900182"/>
            <a:ext cx="1552751" cy="508973"/>
          </a:xfrm>
          <a:prstGeom prst="rect">
            <a:avLst/>
          </a:prstGeom>
          <a:noFill/>
          <a:ln>
            <a:noFill/>
          </a:ln>
        </p:spPr>
        <p:txBody>
          <a:bodyPr spcFirstLastPara="1" wrap="square" lIns="0" tIns="0" rIns="0" bIns="0" anchor="t" anchorCtr="0">
            <a:noAutofit/>
          </a:bodyPr>
          <a:lstStyle>
            <a:lvl1pPr marL="609585" marR="0" lvl="0" indent="-304792" algn="r" rtl="1">
              <a:spcBef>
                <a:spcPts val="293"/>
              </a:spcBef>
              <a:spcAft>
                <a:spcPts val="0"/>
              </a:spcAft>
              <a:buClr>
                <a:schemeClr val="accent4"/>
              </a:buClr>
              <a:buSzPts val="1100"/>
              <a:buFont typeface="Arial"/>
              <a:buNone/>
              <a:defRPr sz="1467" b="1" i="0" u="none" strike="noStrike" cap="none">
                <a:solidFill>
                  <a:schemeClr val="accent4"/>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65" name="Google Shape;365;p360"/>
          <p:cNvSpPr txBox="1">
            <a:spLocks noGrp="1"/>
          </p:cNvSpPr>
          <p:nvPr>
            <p:ph type="body" idx="8"/>
          </p:nvPr>
        </p:nvSpPr>
        <p:spPr>
          <a:xfrm>
            <a:off x="4659758" y="1716952"/>
            <a:ext cx="1552751" cy="508973"/>
          </a:xfrm>
          <a:prstGeom prst="rect">
            <a:avLst/>
          </a:prstGeom>
          <a:noFill/>
          <a:ln>
            <a:noFill/>
          </a:ln>
        </p:spPr>
        <p:txBody>
          <a:bodyPr spcFirstLastPara="1" wrap="square" lIns="0" tIns="0" rIns="0" bIns="0" anchor="t" anchorCtr="0">
            <a:noAutofit/>
          </a:bodyPr>
          <a:lstStyle>
            <a:lvl1pPr marL="609585" marR="0" lvl="0" indent="-304792" algn="l" rtl="1">
              <a:spcBef>
                <a:spcPts val="293"/>
              </a:spcBef>
              <a:spcAft>
                <a:spcPts val="0"/>
              </a:spcAft>
              <a:buClr>
                <a:schemeClr val="accent2"/>
              </a:buClr>
              <a:buSzPts val="1100"/>
              <a:buFont typeface="Arial"/>
              <a:buNone/>
              <a:defRPr sz="1467" b="1" i="0" u="none" strike="noStrike" cap="none">
                <a:solidFill>
                  <a:schemeClr val="accent2"/>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66" name="Google Shape;366;p360"/>
          <p:cNvSpPr txBox="1">
            <a:spLocks noGrp="1"/>
          </p:cNvSpPr>
          <p:nvPr>
            <p:ph type="body" idx="9"/>
          </p:nvPr>
        </p:nvSpPr>
        <p:spPr>
          <a:xfrm>
            <a:off x="5675766" y="4763299"/>
            <a:ext cx="1552751" cy="508973"/>
          </a:xfrm>
          <a:prstGeom prst="rect">
            <a:avLst/>
          </a:prstGeom>
          <a:noFill/>
          <a:ln>
            <a:noFill/>
          </a:ln>
        </p:spPr>
        <p:txBody>
          <a:bodyPr spcFirstLastPara="1" wrap="square" lIns="0" tIns="0" rIns="0" bIns="0" anchor="t" anchorCtr="0">
            <a:noAutofit/>
          </a:bodyPr>
          <a:lstStyle>
            <a:lvl1pPr marL="609585" marR="0" lvl="0" indent="-304792" algn="l" rtl="1">
              <a:spcBef>
                <a:spcPts val="293"/>
              </a:spcBef>
              <a:spcAft>
                <a:spcPts val="0"/>
              </a:spcAft>
              <a:buClr>
                <a:schemeClr val="accent3"/>
              </a:buClr>
              <a:buSzPts val="1100"/>
              <a:buFont typeface="Arial"/>
              <a:buNone/>
              <a:defRPr sz="1467" b="1" i="0" u="none" strike="noStrike" cap="none">
                <a:solidFill>
                  <a:schemeClr val="accent3"/>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67" name="Google Shape;367;p360"/>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368" name="Google Shape;368;p360"/>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2734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500"/>
                                        <p:tgtEl>
                                          <p:spTgt spid="3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58">
                                            <p:txEl>
                                              <p:pRg st="0" end="0"/>
                                            </p:txEl>
                                          </p:spTgt>
                                        </p:tgtEl>
                                        <p:attrNameLst>
                                          <p:attrName>style.visibility</p:attrName>
                                        </p:attrNameLst>
                                      </p:cBhvr>
                                      <p:to>
                                        <p:strVal val="visible"/>
                                      </p:to>
                                    </p:set>
                                    <p:animEffect transition="in" filter="fade">
                                      <p:cBhvr>
                                        <p:cTn id="11" dur="500"/>
                                        <p:tgtEl>
                                          <p:spTgt spid="35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58">
                                            <p:txEl>
                                              <p:charRg st="1" end="1"/>
                                            </p:txEl>
                                          </p:spTgt>
                                        </p:tgtEl>
                                        <p:attrNameLst>
                                          <p:attrName>style.visibility</p:attrName>
                                        </p:attrNameLst>
                                      </p:cBhvr>
                                      <p:to>
                                        <p:strVal val="visible"/>
                                      </p:to>
                                    </p:set>
                                    <p:animEffect transition="in" filter="fade">
                                      <p:cBhvr>
                                        <p:cTn id="15" dur="500"/>
                                        <p:tgtEl>
                                          <p:spTgt spid="358">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58">
                                            <p:txEl>
                                              <p:charRg st="1" end="1"/>
                                            </p:txEl>
                                          </p:spTgt>
                                        </p:tgtEl>
                                        <p:attrNameLst>
                                          <p:attrName>style.visibility</p:attrName>
                                        </p:attrNameLst>
                                      </p:cBhvr>
                                      <p:to>
                                        <p:strVal val="visible"/>
                                      </p:to>
                                    </p:set>
                                    <p:animEffect transition="in" filter="fade">
                                      <p:cBhvr>
                                        <p:cTn id="19" dur="500"/>
                                        <p:tgtEl>
                                          <p:spTgt spid="358">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8">
                                            <p:txEl>
                                              <p:charRg st="1" end="1"/>
                                            </p:txEl>
                                          </p:spTgt>
                                        </p:tgtEl>
                                        <p:attrNameLst>
                                          <p:attrName>style.visibility</p:attrName>
                                        </p:attrNameLst>
                                      </p:cBhvr>
                                      <p:to>
                                        <p:strVal val="visible"/>
                                      </p:to>
                                    </p:set>
                                    <p:animEffect transition="in" filter="fade">
                                      <p:cBhvr>
                                        <p:cTn id="23" dur="500"/>
                                        <p:tgtEl>
                                          <p:spTgt spid="358">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8">
                                            <p:txEl>
                                              <p:charRg st="1" end="1"/>
                                            </p:txEl>
                                          </p:spTgt>
                                        </p:tgtEl>
                                        <p:attrNameLst>
                                          <p:attrName>style.visibility</p:attrName>
                                        </p:attrNameLst>
                                      </p:cBhvr>
                                      <p:to>
                                        <p:strVal val="visible"/>
                                      </p:to>
                                    </p:set>
                                    <p:animEffect transition="in" filter="fade">
                                      <p:cBhvr>
                                        <p:cTn id="27" dur="500"/>
                                        <p:tgtEl>
                                          <p:spTgt spid="358">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58">
                                            <p:txEl>
                                              <p:charRg st="1" end="1"/>
                                            </p:txEl>
                                          </p:spTgt>
                                        </p:tgtEl>
                                        <p:attrNameLst>
                                          <p:attrName>style.visibility</p:attrName>
                                        </p:attrNameLst>
                                      </p:cBhvr>
                                      <p:to>
                                        <p:strVal val="visible"/>
                                      </p:to>
                                    </p:set>
                                    <p:animEffect transition="in" filter="fade">
                                      <p:cBhvr>
                                        <p:cTn id="31" dur="500"/>
                                        <p:tgtEl>
                                          <p:spTgt spid="358">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58">
                                            <p:txEl>
                                              <p:charRg st="1" end="1"/>
                                            </p:txEl>
                                          </p:spTgt>
                                        </p:tgtEl>
                                        <p:attrNameLst>
                                          <p:attrName>style.visibility</p:attrName>
                                        </p:attrNameLst>
                                      </p:cBhvr>
                                      <p:to>
                                        <p:strVal val="visible"/>
                                      </p:to>
                                    </p:set>
                                    <p:animEffect transition="in" filter="fade">
                                      <p:cBhvr>
                                        <p:cTn id="35" dur="500"/>
                                        <p:tgtEl>
                                          <p:spTgt spid="358">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58">
                                            <p:txEl>
                                              <p:charRg st="1" end="1"/>
                                            </p:txEl>
                                          </p:spTgt>
                                        </p:tgtEl>
                                        <p:attrNameLst>
                                          <p:attrName>style.visibility</p:attrName>
                                        </p:attrNameLst>
                                      </p:cBhvr>
                                      <p:to>
                                        <p:strVal val="visible"/>
                                      </p:to>
                                    </p:set>
                                    <p:animEffect transition="in" filter="fade">
                                      <p:cBhvr>
                                        <p:cTn id="39" dur="500"/>
                                        <p:tgtEl>
                                          <p:spTgt spid="358">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58">
                                            <p:txEl>
                                              <p:charRg st="1" end="1"/>
                                            </p:txEl>
                                          </p:spTgt>
                                        </p:tgtEl>
                                        <p:attrNameLst>
                                          <p:attrName>style.visibility</p:attrName>
                                        </p:attrNameLst>
                                      </p:cBhvr>
                                      <p:to>
                                        <p:strVal val="visible"/>
                                      </p:to>
                                    </p:set>
                                    <p:animEffect transition="in" filter="fade">
                                      <p:cBhvr>
                                        <p:cTn id="43" dur="500"/>
                                        <p:tgtEl>
                                          <p:spTgt spid="358">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56"/>
                                        </p:tgtEl>
                                        <p:attrNameLst>
                                          <p:attrName>style.visibility</p:attrName>
                                        </p:attrNameLst>
                                      </p:cBhvr>
                                      <p:to>
                                        <p:strVal val="visible"/>
                                      </p:to>
                                    </p:set>
                                    <p:animEffect transition="in" filter="fade">
                                      <p:cBhvr>
                                        <p:cTn id="47" dur="1000"/>
                                        <p:tgtEl>
                                          <p:spTgt spid="356"/>
                                        </p:tgtEl>
                                      </p:cBhvr>
                                    </p:animEffect>
                                  </p:childTnLst>
                                </p:cTn>
                              </p:par>
                            </p:childTnLst>
                          </p:cTn>
                        </p:par>
                        <p:par>
                          <p:cTn id="48" fill="hold">
                            <p:stCondLst>
                              <p:cond delay="6000"/>
                            </p:stCondLst>
                            <p:childTnLst>
                              <p:par>
                                <p:cTn id="49" presetID="23" presetClass="entr" presetSubtype="16" fill="hold" nodeType="afterEffect">
                                  <p:stCondLst>
                                    <p:cond delay="0"/>
                                  </p:stCondLst>
                                  <p:childTnLst>
                                    <p:set>
                                      <p:cBhvr>
                                        <p:cTn id="50" dur="1" fill="hold">
                                          <p:stCondLst>
                                            <p:cond delay="0"/>
                                          </p:stCondLst>
                                        </p:cTn>
                                        <p:tgtEl>
                                          <p:spTgt spid="359"/>
                                        </p:tgtEl>
                                        <p:attrNameLst>
                                          <p:attrName>style.visibility</p:attrName>
                                        </p:attrNameLst>
                                      </p:cBhvr>
                                      <p:to>
                                        <p:strVal val="visible"/>
                                      </p:to>
                                    </p:set>
                                    <p:anim calcmode="lin" valueType="num">
                                      <p:cBhvr additive="base">
                                        <p:cTn id="51" dur="500"/>
                                        <p:tgtEl>
                                          <p:spTgt spid="359"/>
                                        </p:tgtEl>
                                        <p:attrNameLst>
                                          <p:attrName>ppt_w</p:attrName>
                                        </p:attrNameLst>
                                      </p:cBhvr>
                                      <p:tavLst>
                                        <p:tav tm="0">
                                          <p:val>
                                            <p:strVal val="0"/>
                                          </p:val>
                                        </p:tav>
                                        <p:tav tm="100000">
                                          <p:val>
                                            <p:strVal val="#ppt_w"/>
                                          </p:val>
                                        </p:tav>
                                      </p:tavLst>
                                    </p:anim>
                                    <p:anim calcmode="lin" valueType="num">
                                      <p:cBhvr additive="base">
                                        <p:cTn id="52" dur="500"/>
                                        <p:tgtEl>
                                          <p:spTgt spid="359"/>
                                        </p:tgtEl>
                                        <p:attrNameLst>
                                          <p:attrName>ppt_h</p:attrName>
                                        </p:attrNameLst>
                                      </p:cBhvr>
                                      <p:tavLst>
                                        <p:tav tm="0">
                                          <p:val>
                                            <p:strVal val="0"/>
                                          </p:val>
                                        </p:tav>
                                        <p:tav tm="100000">
                                          <p:val>
                                            <p:strVal val="#ppt_h"/>
                                          </p:val>
                                        </p:tav>
                                      </p:tavLst>
                                    </p:anim>
                                  </p:childTnLst>
                                </p:cTn>
                              </p:par>
                            </p:childTnLst>
                          </p:cTn>
                        </p:par>
                        <p:par>
                          <p:cTn id="53" fill="hold">
                            <p:stCondLst>
                              <p:cond delay="6500"/>
                            </p:stCondLst>
                            <p:childTnLst>
                              <p:par>
                                <p:cTn id="54" presetID="10" presetClass="entr" presetSubtype="0" fill="hold" nodeType="afterEffect">
                                  <p:stCondLst>
                                    <p:cond delay="0"/>
                                  </p:stCondLst>
                                  <p:childTnLst>
                                    <p:set>
                                      <p:cBhvr>
                                        <p:cTn id="55" dur="1" fill="hold">
                                          <p:stCondLst>
                                            <p:cond delay="0"/>
                                          </p:stCondLst>
                                        </p:cTn>
                                        <p:tgtEl>
                                          <p:spTgt spid="363">
                                            <p:txEl>
                                              <p:pRg st="0" end="0"/>
                                            </p:txEl>
                                          </p:spTgt>
                                        </p:tgtEl>
                                        <p:attrNameLst>
                                          <p:attrName>style.visibility</p:attrName>
                                        </p:attrNameLst>
                                      </p:cBhvr>
                                      <p:to>
                                        <p:strVal val="visible"/>
                                      </p:to>
                                    </p:set>
                                    <p:animEffect transition="in" filter="fade">
                                      <p:cBhvr>
                                        <p:cTn id="56" dur="500"/>
                                        <p:tgtEl>
                                          <p:spTgt spid="363">
                                            <p:txEl>
                                              <p:pRg st="0" end="0"/>
                                            </p:txEl>
                                          </p:spTgt>
                                        </p:tgtEl>
                                      </p:cBhvr>
                                    </p:animEffect>
                                  </p:childTnLst>
                                </p:cTn>
                              </p:par>
                            </p:childTnLst>
                          </p:cTn>
                        </p:par>
                        <p:par>
                          <p:cTn id="57" fill="hold">
                            <p:stCondLst>
                              <p:cond delay="7000"/>
                            </p:stCondLst>
                            <p:childTnLst>
                              <p:par>
                                <p:cTn id="58" presetID="10" presetClass="entr" presetSubtype="0" fill="hold" nodeType="afterEffect">
                                  <p:stCondLst>
                                    <p:cond delay="0"/>
                                  </p:stCondLst>
                                  <p:childTnLst>
                                    <p:set>
                                      <p:cBhvr>
                                        <p:cTn id="59" dur="1" fill="hold">
                                          <p:stCondLst>
                                            <p:cond delay="0"/>
                                          </p:stCondLst>
                                        </p:cTn>
                                        <p:tgtEl>
                                          <p:spTgt spid="363">
                                            <p:txEl>
                                              <p:charRg st="1" end="1"/>
                                            </p:txEl>
                                          </p:spTgt>
                                        </p:tgtEl>
                                        <p:attrNameLst>
                                          <p:attrName>style.visibility</p:attrName>
                                        </p:attrNameLst>
                                      </p:cBhvr>
                                      <p:to>
                                        <p:strVal val="visible"/>
                                      </p:to>
                                    </p:set>
                                    <p:animEffect transition="in" filter="fade">
                                      <p:cBhvr>
                                        <p:cTn id="60" dur="500"/>
                                        <p:tgtEl>
                                          <p:spTgt spid="363">
                                            <p:txEl>
                                              <p:charRg st="1" end="1"/>
                                            </p:txEl>
                                          </p:spTgt>
                                        </p:tgtEl>
                                      </p:cBhvr>
                                    </p:animEffect>
                                  </p:childTnLst>
                                </p:cTn>
                              </p:par>
                            </p:childTnLst>
                          </p:cTn>
                        </p:par>
                        <p:par>
                          <p:cTn id="61" fill="hold">
                            <p:stCondLst>
                              <p:cond delay="7500"/>
                            </p:stCondLst>
                            <p:childTnLst>
                              <p:par>
                                <p:cTn id="62" presetID="10" presetClass="entr" presetSubtype="0" fill="hold" nodeType="afterEffect">
                                  <p:stCondLst>
                                    <p:cond delay="0"/>
                                  </p:stCondLst>
                                  <p:childTnLst>
                                    <p:set>
                                      <p:cBhvr>
                                        <p:cTn id="63" dur="1" fill="hold">
                                          <p:stCondLst>
                                            <p:cond delay="0"/>
                                          </p:stCondLst>
                                        </p:cTn>
                                        <p:tgtEl>
                                          <p:spTgt spid="363">
                                            <p:txEl>
                                              <p:charRg st="1" end="1"/>
                                            </p:txEl>
                                          </p:spTgt>
                                        </p:tgtEl>
                                        <p:attrNameLst>
                                          <p:attrName>style.visibility</p:attrName>
                                        </p:attrNameLst>
                                      </p:cBhvr>
                                      <p:to>
                                        <p:strVal val="visible"/>
                                      </p:to>
                                    </p:set>
                                    <p:animEffect transition="in" filter="fade">
                                      <p:cBhvr>
                                        <p:cTn id="64" dur="500"/>
                                        <p:tgtEl>
                                          <p:spTgt spid="363">
                                            <p:txEl>
                                              <p:charRg st="1" end="1"/>
                                            </p:txEl>
                                          </p:spTgt>
                                        </p:tgtEl>
                                      </p:cBhvr>
                                    </p:animEffect>
                                  </p:childTnLst>
                                </p:cTn>
                              </p:par>
                            </p:childTnLst>
                          </p:cTn>
                        </p:par>
                        <p:par>
                          <p:cTn id="65" fill="hold">
                            <p:stCondLst>
                              <p:cond delay="8000"/>
                            </p:stCondLst>
                            <p:childTnLst>
                              <p:par>
                                <p:cTn id="66" presetID="10" presetClass="entr" presetSubtype="0" fill="hold" nodeType="afterEffect">
                                  <p:stCondLst>
                                    <p:cond delay="0"/>
                                  </p:stCondLst>
                                  <p:childTnLst>
                                    <p:set>
                                      <p:cBhvr>
                                        <p:cTn id="67" dur="1" fill="hold">
                                          <p:stCondLst>
                                            <p:cond delay="0"/>
                                          </p:stCondLst>
                                        </p:cTn>
                                        <p:tgtEl>
                                          <p:spTgt spid="363">
                                            <p:txEl>
                                              <p:charRg st="1" end="1"/>
                                            </p:txEl>
                                          </p:spTgt>
                                        </p:tgtEl>
                                        <p:attrNameLst>
                                          <p:attrName>style.visibility</p:attrName>
                                        </p:attrNameLst>
                                      </p:cBhvr>
                                      <p:to>
                                        <p:strVal val="visible"/>
                                      </p:to>
                                    </p:set>
                                    <p:animEffect transition="in" filter="fade">
                                      <p:cBhvr>
                                        <p:cTn id="68" dur="500"/>
                                        <p:tgtEl>
                                          <p:spTgt spid="363">
                                            <p:txEl>
                                              <p:charRg st="1" end="1"/>
                                            </p:txEl>
                                          </p:spTgt>
                                        </p:tgtEl>
                                      </p:cBhvr>
                                    </p:animEffect>
                                  </p:childTnLst>
                                </p:cTn>
                              </p:par>
                            </p:childTnLst>
                          </p:cTn>
                        </p:par>
                        <p:par>
                          <p:cTn id="69" fill="hold">
                            <p:stCondLst>
                              <p:cond delay="8500"/>
                            </p:stCondLst>
                            <p:childTnLst>
                              <p:par>
                                <p:cTn id="70" presetID="10" presetClass="entr" presetSubtype="0" fill="hold" nodeType="afterEffect">
                                  <p:stCondLst>
                                    <p:cond delay="0"/>
                                  </p:stCondLst>
                                  <p:childTnLst>
                                    <p:set>
                                      <p:cBhvr>
                                        <p:cTn id="71" dur="1" fill="hold">
                                          <p:stCondLst>
                                            <p:cond delay="0"/>
                                          </p:stCondLst>
                                        </p:cTn>
                                        <p:tgtEl>
                                          <p:spTgt spid="363">
                                            <p:txEl>
                                              <p:charRg st="1" end="1"/>
                                            </p:txEl>
                                          </p:spTgt>
                                        </p:tgtEl>
                                        <p:attrNameLst>
                                          <p:attrName>style.visibility</p:attrName>
                                        </p:attrNameLst>
                                      </p:cBhvr>
                                      <p:to>
                                        <p:strVal val="visible"/>
                                      </p:to>
                                    </p:set>
                                    <p:animEffect transition="in" filter="fade">
                                      <p:cBhvr>
                                        <p:cTn id="72" dur="500"/>
                                        <p:tgtEl>
                                          <p:spTgt spid="363">
                                            <p:txEl>
                                              <p:charRg st="1" end="1"/>
                                            </p:txEl>
                                          </p:spTgt>
                                        </p:tgtEl>
                                      </p:cBhvr>
                                    </p:animEffect>
                                  </p:childTnLst>
                                </p:cTn>
                              </p:par>
                            </p:childTnLst>
                          </p:cTn>
                        </p:par>
                        <p:par>
                          <p:cTn id="73" fill="hold">
                            <p:stCondLst>
                              <p:cond delay="9000"/>
                            </p:stCondLst>
                            <p:childTnLst>
                              <p:par>
                                <p:cTn id="74" presetID="10" presetClass="entr" presetSubtype="0" fill="hold" nodeType="afterEffect">
                                  <p:stCondLst>
                                    <p:cond delay="0"/>
                                  </p:stCondLst>
                                  <p:childTnLst>
                                    <p:set>
                                      <p:cBhvr>
                                        <p:cTn id="75" dur="1" fill="hold">
                                          <p:stCondLst>
                                            <p:cond delay="0"/>
                                          </p:stCondLst>
                                        </p:cTn>
                                        <p:tgtEl>
                                          <p:spTgt spid="363">
                                            <p:txEl>
                                              <p:charRg st="1" end="1"/>
                                            </p:txEl>
                                          </p:spTgt>
                                        </p:tgtEl>
                                        <p:attrNameLst>
                                          <p:attrName>style.visibility</p:attrName>
                                        </p:attrNameLst>
                                      </p:cBhvr>
                                      <p:to>
                                        <p:strVal val="visible"/>
                                      </p:to>
                                    </p:set>
                                    <p:animEffect transition="in" filter="fade">
                                      <p:cBhvr>
                                        <p:cTn id="76" dur="500"/>
                                        <p:tgtEl>
                                          <p:spTgt spid="363">
                                            <p:txEl>
                                              <p:charRg st="1" end="1"/>
                                            </p:txEl>
                                          </p:spTgt>
                                        </p:tgtEl>
                                      </p:cBhvr>
                                    </p:animEffect>
                                  </p:childTnLst>
                                </p:cTn>
                              </p:par>
                            </p:childTnLst>
                          </p:cTn>
                        </p:par>
                        <p:par>
                          <p:cTn id="77" fill="hold">
                            <p:stCondLst>
                              <p:cond delay="9500"/>
                            </p:stCondLst>
                            <p:childTnLst>
                              <p:par>
                                <p:cTn id="78" presetID="10" presetClass="entr" presetSubtype="0" fill="hold" nodeType="afterEffect">
                                  <p:stCondLst>
                                    <p:cond delay="0"/>
                                  </p:stCondLst>
                                  <p:childTnLst>
                                    <p:set>
                                      <p:cBhvr>
                                        <p:cTn id="79" dur="1" fill="hold">
                                          <p:stCondLst>
                                            <p:cond delay="0"/>
                                          </p:stCondLst>
                                        </p:cTn>
                                        <p:tgtEl>
                                          <p:spTgt spid="363">
                                            <p:txEl>
                                              <p:charRg st="1" end="1"/>
                                            </p:txEl>
                                          </p:spTgt>
                                        </p:tgtEl>
                                        <p:attrNameLst>
                                          <p:attrName>style.visibility</p:attrName>
                                        </p:attrNameLst>
                                      </p:cBhvr>
                                      <p:to>
                                        <p:strVal val="visible"/>
                                      </p:to>
                                    </p:set>
                                    <p:animEffect transition="in" filter="fade">
                                      <p:cBhvr>
                                        <p:cTn id="80" dur="500"/>
                                        <p:tgtEl>
                                          <p:spTgt spid="363">
                                            <p:txEl>
                                              <p:charRg st="1" end="1"/>
                                            </p:txEl>
                                          </p:spTgt>
                                        </p:tgtEl>
                                      </p:cBhvr>
                                    </p:animEffect>
                                  </p:childTnLst>
                                </p:cTn>
                              </p:par>
                            </p:childTnLst>
                          </p:cTn>
                        </p:par>
                        <p:par>
                          <p:cTn id="81" fill="hold">
                            <p:stCondLst>
                              <p:cond delay="10000"/>
                            </p:stCondLst>
                            <p:childTnLst>
                              <p:par>
                                <p:cTn id="82" presetID="10" presetClass="entr" presetSubtype="0" fill="hold" nodeType="afterEffect">
                                  <p:stCondLst>
                                    <p:cond delay="0"/>
                                  </p:stCondLst>
                                  <p:childTnLst>
                                    <p:set>
                                      <p:cBhvr>
                                        <p:cTn id="83" dur="1" fill="hold">
                                          <p:stCondLst>
                                            <p:cond delay="0"/>
                                          </p:stCondLst>
                                        </p:cTn>
                                        <p:tgtEl>
                                          <p:spTgt spid="363">
                                            <p:txEl>
                                              <p:charRg st="1" end="1"/>
                                            </p:txEl>
                                          </p:spTgt>
                                        </p:tgtEl>
                                        <p:attrNameLst>
                                          <p:attrName>style.visibility</p:attrName>
                                        </p:attrNameLst>
                                      </p:cBhvr>
                                      <p:to>
                                        <p:strVal val="visible"/>
                                      </p:to>
                                    </p:set>
                                    <p:animEffect transition="in" filter="fade">
                                      <p:cBhvr>
                                        <p:cTn id="84" dur="500"/>
                                        <p:tgtEl>
                                          <p:spTgt spid="363">
                                            <p:txEl>
                                              <p:charRg st="1" end="1"/>
                                            </p:txEl>
                                          </p:spTgt>
                                        </p:tgtEl>
                                      </p:cBhvr>
                                    </p:animEffect>
                                  </p:childTnLst>
                                </p:cTn>
                              </p:par>
                            </p:childTnLst>
                          </p:cTn>
                        </p:par>
                        <p:par>
                          <p:cTn id="85" fill="hold">
                            <p:stCondLst>
                              <p:cond delay="10500"/>
                            </p:stCondLst>
                            <p:childTnLst>
                              <p:par>
                                <p:cTn id="86" presetID="10" presetClass="entr" presetSubtype="0" fill="hold" nodeType="afterEffect">
                                  <p:stCondLst>
                                    <p:cond delay="0"/>
                                  </p:stCondLst>
                                  <p:childTnLst>
                                    <p:set>
                                      <p:cBhvr>
                                        <p:cTn id="87" dur="1" fill="hold">
                                          <p:stCondLst>
                                            <p:cond delay="0"/>
                                          </p:stCondLst>
                                        </p:cTn>
                                        <p:tgtEl>
                                          <p:spTgt spid="363">
                                            <p:txEl>
                                              <p:charRg st="1" end="1"/>
                                            </p:txEl>
                                          </p:spTgt>
                                        </p:tgtEl>
                                        <p:attrNameLst>
                                          <p:attrName>style.visibility</p:attrName>
                                        </p:attrNameLst>
                                      </p:cBhvr>
                                      <p:to>
                                        <p:strVal val="visible"/>
                                      </p:to>
                                    </p:set>
                                    <p:animEffect transition="in" filter="fade">
                                      <p:cBhvr>
                                        <p:cTn id="88" dur="500"/>
                                        <p:tgtEl>
                                          <p:spTgt spid="363">
                                            <p:txEl>
                                              <p:charRg st="1" end="1"/>
                                            </p:txEl>
                                          </p:spTgt>
                                        </p:tgtEl>
                                      </p:cBhvr>
                                    </p:animEffect>
                                  </p:childTnLst>
                                </p:cTn>
                              </p:par>
                            </p:childTnLst>
                          </p:cTn>
                        </p:par>
                        <p:par>
                          <p:cTn id="89" fill="hold">
                            <p:stCondLst>
                              <p:cond delay="11000"/>
                            </p:stCondLst>
                            <p:childTnLst>
                              <p:par>
                                <p:cTn id="90" presetID="23" presetClass="entr" presetSubtype="16" fill="hold" nodeType="afterEffect">
                                  <p:stCondLst>
                                    <p:cond delay="0"/>
                                  </p:stCondLst>
                                  <p:childTnLst>
                                    <p:set>
                                      <p:cBhvr>
                                        <p:cTn id="91" dur="1" fill="hold">
                                          <p:stCondLst>
                                            <p:cond delay="0"/>
                                          </p:stCondLst>
                                        </p:cTn>
                                        <p:tgtEl>
                                          <p:spTgt spid="360"/>
                                        </p:tgtEl>
                                        <p:attrNameLst>
                                          <p:attrName>style.visibility</p:attrName>
                                        </p:attrNameLst>
                                      </p:cBhvr>
                                      <p:to>
                                        <p:strVal val="visible"/>
                                      </p:to>
                                    </p:set>
                                    <p:anim calcmode="lin" valueType="num">
                                      <p:cBhvr additive="base">
                                        <p:cTn id="92" dur="500"/>
                                        <p:tgtEl>
                                          <p:spTgt spid="360"/>
                                        </p:tgtEl>
                                        <p:attrNameLst>
                                          <p:attrName>ppt_w</p:attrName>
                                        </p:attrNameLst>
                                      </p:cBhvr>
                                      <p:tavLst>
                                        <p:tav tm="0">
                                          <p:val>
                                            <p:strVal val="0"/>
                                          </p:val>
                                        </p:tav>
                                        <p:tav tm="100000">
                                          <p:val>
                                            <p:strVal val="#ppt_w"/>
                                          </p:val>
                                        </p:tav>
                                      </p:tavLst>
                                    </p:anim>
                                    <p:anim calcmode="lin" valueType="num">
                                      <p:cBhvr additive="base">
                                        <p:cTn id="93" dur="500"/>
                                        <p:tgtEl>
                                          <p:spTgt spid="360"/>
                                        </p:tgtEl>
                                        <p:attrNameLst>
                                          <p:attrName>ppt_h</p:attrName>
                                        </p:attrNameLst>
                                      </p:cBhvr>
                                      <p:tavLst>
                                        <p:tav tm="0">
                                          <p:val>
                                            <p:strVal val="0"/>
                                          </p:val>
                                        </p:tav>
                                        <p:tav tm="100000">
                                          <p:val>
                                            <p:strVal val="#ppt_h"/>
                                          </p:val>
                                        </p:tav>
                                      </p:tavLst>
                                    </p:anim>
                                  </p:childTnLst>
                                </p:cTn>
                              </p:par>
                            </p:childTnLst>
                          </p:cTn>
                        </p:par>
                        <p:par>
                          <p:cTn id="94" fill="hold">
                            <p:stCondLst>
                              <p:cond delay="11500"/>
                            </p:stCondLst>
                            <p:childTnLst>
                              <p:par>
                                <p:cTn id="95" presetID="10" presetClass="entr" presetSubtype="0" fill="hold" nodeType="afterEffect">
                                  <p:stCondLst>
                                    <p:cond delay="0"/>
                                  </p:stCondLst>
                                  <p:childTnLst>
                                    <p:set>
                                      <p:cBhvr>
                                        <p:cTn id="96" dur="1" fill="hold">
                                          <p:stCondLst>
                                            <p:cond delay="0"/>
                                          </p:stCondLst>
                                        </p:cTn>
                                        <p:tgtEl>
                                          <p:spTgt spid="365">
                                            <p:txEl>
                                              <p:pRg st="0" end="0"/>
                                            </p:txEl>
                                          </p:spTgt>
                                        </p:tgtEl>
                                        <p:attrNameLst>
                                          <p:attrName>style.visibility</p:attrName>
                                        </p:attrNameLst>
                                      </p:cBhvr>
                                      <p:to>
                                        <p:strVal val="visible"/>
                                      </p:to>
                                    </p:set>
                                    <p:animEffect transition="in" filter="fade">
                                      <p:cBhvr>
                                        <p:cTn id="97" dur="500"/>
                                        <p:tgtEl>
                                          <p:spTgt spid="365">
                                            <p:txEl>
                                              <p:pRg st="0" end="0"/>
                                            </p:txEl>
                                          </p:spTgt>
                                        </p:tgtEl>
                                      </p:cBhvr>
                                    </p:animEffect>
                                  </p:childTnLst>
                                </p:cTn>
                              </p:par>
                            </p:childTnLst>
                          </p:cTn>
                        </p:par>
                        <p:par>
                          <p:cTn id="98" fill="hold">
                            <p:stCondLst>
                              <p:cond delay="12000"/>
                            </p:stCondLst>
                            <p:childTnLst>
                              <p:par>
                                <p:cTn id="99" presetID="10" presetClass="entr" presetSubtype="0" fill="hold" nodeType="afterEffect">
                                  <p:stCondLst>
                                    <p:cond delay="0"/>
                                  </p:stCondLst>
                                  <p:childTnLst>
                                    <p:set>
                                      <p:cBhvr>
                                        <p:cTn id="100" dur="1" fill="hold">
                                          <p:stCondLst>
                                            <p:cond delay="0"/>
                                          </p:stCondLst>
                                        </p:cTn>
                                        <p:tgtEl>
                                          <p:spTgt spid="365">
                                            <p:txEl>
                                              <p:charRg st="1" end="1"/>
                                            </p:txEl>
                                          </p:spTgt>
                                        </p:tgtEl>
                                        <p:attrNameLst>
                                          <p:attrName>style.visibility</p:attrName>
                                        </p:attrNameLst>
                                      </p:cBhvr>
                                      <p:to>
                                        <p:strVal val="visible"/>
                                      </p:to>
                                    </p:set>
                                    <p:animEffect transition="in" filter="fade">
                                      <p:cBhvr>
                                        <p:cTn id="101" dur="500"/>
                                        <p:tgtEl>
                                          <p:spTgt spid="365">
                                            <p:txEl>
                                              <p:charRg st="1" end="1"/>
                                            </p:txEl>
                                          </p:spTgt>
                                        </p:tgtEl>
                                      </p:cBhvr>
                                    </p:animEffect>
                                  </p:childTnLst>
                                </p:cTn>
                              </p:par>
                            </p:childTnLst>
                          </p:cTn>
                        </p:par>
                        <p:par>
                          <p:cTn id="102" fill="hold">
                            <p:stCondLst>
                              <p:cond delay="12500"/>
                            </p:stCondLst>
                            <p:childTnLst>
                              <p:par>
                                <p:cTn id="103" presetID="10" presetClass="entr" presetSubtype="0" fill="hold" nodeType="afterEffect">
                                  <p:stCondLst>
                                    <p:cond delay="0"/>
                                  </p:stCondLst>
                                  <p:childTnLst>
                                    <p:set>
                                      <p:cBhvr>
                                        <p:cTn id="104" dur="1" fill="hold">
                                          <p:stCondLst>
                                            <p:cond delay="0"/>
                                          </p:stCondLst>
                                        </p:cTn>
                                        <p:tgtEl>
                                          <p:spTgt spid="365">
                                            <p:txEl>
                                              <p:charRg st="1" end="1"/>
                                            </p:txEl>
                                          </p:spTgt>
                                        </p:tgtEl>
                                        <p:attrNameLst>
                                          <p:attrName>style.visibility</p:attrName>
                                        </p:attrNameLst>
                                      </p:cBhvr>
                                      <p:to>
                                        <p:strVal val="visible"/>
                                      </p:to>
                                    </p:set>
                                    <p:animEffect transition="in" filter="fade">
                                      <p:cBhvr>
                                        <p:cTn id="105" dur="500"/>
                                        <p:tgtEl>
                                          <p:spTgt spid="365">
                                            <p:txEl>
                                              <p:charRg st="1" end="1"/>
                                            </p:txEl>
                                          </p:spTgt>
                                        </p:tgtEl>
                                      </p:cBhvr>
                                    </p:animEffect>
                                  </p:childTnLst>
                                </p:cTn>
                              </p:par>
                            </p:childTnLst>
                          </p:cTn>
                        </p:par>
                        <p:par>
                          <p:cTn id="106" fill="hold">
                            <p:stCondLst>
                              <p:cond delay="13000"/>
                            </p:stCondLst>
                            <p:childTnLst>
                              <p:par>
                                <p:cTn id="107" presetID="10" presetClass="entr" presetSubtype="0" fill="hold" nodeType="afterEffect">
                                  <p:stCondLst>
                                    <p:cond delay="0"/>
                                  </p:stCondLst>
                                  <p:childTnLst>
                                    <p:set>
                                      <p:cBhvr>
                                        <p:cTn id="108" dur="1" fill="hold">
                                          <p:stCondLst>
                                            <p:cond delay="0"/>
                                          </p:stCondLst>
                                        </p:cTn>
                                        <p:tgtEl>
                                          <p:spTgt spid="365">
                                            <p:txEl>
                                              <p:charRg st="1" end="1"/>
                                            </p:txEl>
                                          </p:spTgt>
                                        </p:tgtEl>
                                        <p:attrNameLst>
                                          <p:attrName>style.visibility</p:attrName>
                                        </p:attrNameLst>
                                      </p:cBhvr>
                                      <p:to>
                                        <p:strVal val="visible"/>
                                      </p:to>
                                    </p:set>
                                    <p:animEffect transition="in" filter="fade">
                                      <p:cBhvr>
                                        <p:cTn id="109" dur="500"/>
                                        <p:tgtEl>
                                          <p:spTgt spid="365">
                                            <p:txEl>
                                              <p:charRg st="1" end="1"/>
                                            </p:txEl>
                                          </p:spTgt>
                                        </p:tgtEl>
                                      </p:cBhvr>
                                    </p:animEffect>
                                  </p:childTnLst>
                                </p:cTn>
                              </p:par>
                            </p:childTnLst>
                          </p:cTn>
                        </p:par>
                        <p:par>
                          <p:cTn id="110" fill="hold">
                            <p:stCondLst>
                              <p:cond delay="13500"/>
                            </p:stCondLst>
                            <p:childTnLst>
                              <p:par>
                                <p:cTn id="111" presetID="10" presetClass="entr" presetSubtype="0" fill="hold" nodeType="afterEffect">
                                  <p:stCondLst>
                                    <p:cond delay="0"/>
                                  </p:stCondLst>
                                  <p:childTnLst>
                                    <p:set>
                                      <p:cBhvr>
                                        <p:cTn id="112" dur="1" fill="hold">
                                          <p:stCondLst>
                                            <p:cond delay="0"/>
                                          </p:stCondLst>
                                        </p:cTn>
                                        <p:tgtEl>
                                          <p:spTgt spid="365">
                                            <p:txEl>
                                              <p:charRg st="1" end="1"/>
                                            </p:txEl>
                                          </p:spTgt>
                                        </p:tgtEl>
                                        <p:attrNameLst>
                                          <p:attrName>style.visibility</p:attrName>
                                        </p:attrNameLst>
                                      </p:cBhvr>
                                      <p:to>
                                        <p:strVal val="visible"/>
                                      </p:to>
                                    </p:set>
                                    <p:animEffect transition="in" filter="fade">
                                      <p:cBhvr>
                                        <p:cTn id="113" dur="500"/>
                                        <p:tgtEl>
                                          <p:spTgt spid="365">
                                            <p:txEl>
                                              <p:charRg st="1" end="1"/>
                                            </p:txEl>
                                          </p:spTgt>
                                        </p:tgtEl>
                                      </p:cBhvr>
                                    </p:animEffect>
                                  </p:childTnLst>
                                </p:cTn>
                              </p:par>
                            </p:childTnLst>
                          </p:cTn>
                        </p:par>
                        <p:par>
                          <p:cTn id="114" fill="hold">
                            <p:stCondLst>
                              <p:cond delay="14000"/>
                            </p:stCondLst>
                            <p:childTnLst>
                              <p:par>
                                <p:cTn id="115" presetID="10" presetClass="entr" presetSubtype="0" fill="hold" nodeType="afterEffect">
                                  <p:stCondLst>
                                    <p:cond delay="0"/>
                                  </p:stCondLst>
                                  <p:childTnLst>
                                    <p:set>
                                      <p:cBhvr>
                                        <p:cTn id="116" dur="1" fill="hold">
                                          <p:stCondLst>
                                            <p:cond delay="0"/>
                                          </p:stCondLst>
                                        </p:cTn>
                                        <p:tgtEl>
                                          <p:spTgt spid="365">
                                            <p:txEl>
                                              <p:charRg st="1" end="1"/>
                                            </p:txEl>
                                          </p:spTgt>
                                        </p:tgtEl>
                                        <p:attrNameLst>
                                          <p:attrName>style.visibility</p:attrName>
                                        </p:attrNameLst>
                                      </p:cBhvr>
                                      <p:to>
                                        <p:strVal val="visible"/>
                                      </p:to>
                                    </p:set>
                                    <p:animEffect transition="in" filter="fade">
                                      <p:cBhvr>
                                        <p:cTn id="117" dur="500"/>
                                        <p:tgtEl>
                                          <p:spTgt spid="365">
                                            <p:txEl>
                                              <p:charRg st="1" end="1"/>
                                            </p:txEl>
                                          </p:spTgt>
                                        </p:tgtEl>
                                      </p:cBhvr>
                                    </p:animEffect>
                                  </p:childTnLst>
                                </p:cTn>
                              </p:par>
                            </p:childTnLst>
                          </p:cTn>
                        </p:par>
                        <p:par>
                          <p:cTn id="118" fill="hold">
                            <p:stCondLst>
                              <p:cond delay="14500"/>
                            </p:stCondLst>
                            <p:childTnLst>
                              <p:par>
                                <p:cTn id="119" presetID="10" presetClass="entr" presetSubtype="0" fill="hold" nodeType="afterEffect">
                                  <p:stCondLst>
                                    <p:cond delay="0"/>
                                  </p:stCondLst>
                                  <p:childTnLst>
                                    <p:set>
                                      <p:cBhvr>
                                        <p:cTn id="120" dur="1" fill="hold">
                                          <p:stCondLst>
                                            <p:cond delay="0"/>
                                          </p:stCondLst>
                                        </p:cTn>
                                        <p:tgtEl>
                                          <p:spTgt spid="365">
                                            <p:txEl>
                                              <p:charRg st="1" end="1"/>
                                            </p:txEl>
                                          </p:spTgt>
                                        </p:tgtEl>
                                        <p:attrNameLst>
                                          <p:attrName>style.visibility</p:attrName>
                                        </p:attrNameLst>
                                      </p:cBhvr>
                                      <p:to>
                                        <p:strVal val="visible"/>
                                      </p:to>
                                    </p:set>
                                    <p:animEffect transition="in" filter="fade">
                                      <p:cBhvr>
                                        <p:cTn id="121" dur="500"/>
                                        <p:tgtEl>
                                          <p:spTgt spid="365">
                                            <p:txEl>
                                              <p:charRg st="1" end="1"/>
                                            </p:txEl>
                                          </p:spTgt>
                                        </p:tgtEl>
                                      </p:cBhvr>
                                    </p:animEffect>
                                  </p:childTnLst>
                                </p:cTn>
                              </p:par>
                            </p:childTnLst>
                          </p:cTn>
                        </p:par>
                        <p:par>
                          <p:cTn id="122" fill="hold">
                            <p:stCondLst>
                              <p:cond delay="15000"/>
                            </p:stCondLst>
                            <p:childTnLst>
                              <p:par>
                                <p:cTn id="123" presetID="10" presetClass="entr" presetSubtype="0" fill="hold" nodeType="afterEffect">
                                  <p:stCondLst>
                                    <p:cond delay="0"/>
                                  </p:stCondLst>
                                  <p:childTnLst>
                                    <p:set>
                                      <p:cBhvr>
                                        <p:cTn id="124" dur="1" fill="hold">
                                          <p:stCondLst>
                                            <p:cond delay="0"/>
                                          </p:stCondLst>
                                        </p:cTn>
                                        <p:tgtEl>
                                          <p:spTgt spid="365">
                                            <p:txEl>
                                              <p:charRg st="1" end="1"/>
                                            </p:txEl>
                                          </p:spTgt>
                                        </p:tgtEl>
                                        <p:attrNameLst>
                                          <p:attrName>style.visibility</p:attrName>
                                        </p:attrNameLst>
                                      </p:cBhvr>
                                      <p:to>
                                        <p:strVal val="visible"/>
                                      </p:to>
                                    </p:set>
                                    <p:animEffect transition="in" filter="fade">
                                      <p:cBhvr>
                                        <p:cTn id="125" dur="500"/>
                                        <p:tgtEl>
                                          <p:spTgt spid="365">
                                            <p:txEl>
                                              <p:charRg st="1" end="1"/>
                                            </p:txEl>
                                          </p:spTgt>
                                        </p:tgtEl>
                                      </p:cBhvr>
                                    </p:animEffect>
                                  </p:childTnLst>
                                </p:cTn>
                              </p:par>
                            </p:childTnLst>
                          </p:cTn>
                        </p:par>
                        <p:par>
                          <p:cTn id="126" fill="hold">
                            <p:stCondLst>
                              <p:cond delay="15500"/>
                            </p:stCondLst>
                            <p:childTnLst>
                              <p:par>
                                <p:cTn id="127" presetID="10" presetClass="entr" presetSubtype="0" fill="hold" nodeType="afterEffect">
                                  <p:stCondLst>
                                    <p:cond delay="0"/>
                                  </p:stCondLst>
                                  <p:childTnLst>
                                    <p:set>
                                      <p:cBhvr>
                                        <p:cTn id="128" dur="1" fill="hold">
                                          <p:stCondLst>
                                            <p:cond delay="0"/>
                                          </p:stCondLst>
                                        </p:cTn>
                                        <p:tgtEl>
                                          <p:spTgt spid="365">
                                            <p:txEl>
                                              <p:charRg st="1" end="1"/>
                                            </p:txEl>
                                          </p:spTgt>
                                        </p:tgtEl>
                                        <p:attrNameLst>
                                          <p:attrName>style.visibility</p:attrName>
                                        </p:attrNameLst>
                                      </p:cBhvr>
                                      <p:to>
                                        <p:strVal val="visible"/>
                                      </p:to>
                                    </p:set>
                                    <p:animEffect transition="in" filter="fade">
                                      <p:cBhvr>
                                        <p:cTn id="129" dur="500"/>
                                        <p:tgtEl>
                                          <p:spTgt spid="365">
                                            <p:txEl>
                                              <p:charRg st="1" end="1"/>
                                            </p:txEl>
                                          </p:spTgt>
                                        </p:tgtEl>
                                      </p:cBhvr>
                                    </p:animEffect>
                                  </p:childTnLst>
                                </p:cTn>
                              </p:par>
                            </p:childTnLst>
                          </p:cTn>
                        </p:par>
                        <p:par>
                          <p:cTn id="130" fill="hold">
                            <p:stCondLst>
                              <p:cond delay="16000"/>
                            </p:stCondLst>
                            <p:childTnLst>
                              <p:par>
                                <p:cTn id="131" presetID="23" presetClass="entr" presetSubtype="16" fill="hold" nodeType="afterEffect">
                                  <p:stCondLst>
                                    <p:cond delay="0"/>
                                  </p:stCondLst>
                                  <p:childTnLst>
                                    <p:set>
                                      <p:cBhvr>
                                        <p:cTn id="132" dur="1" fill="hold">
                                          <p:stCondLst>
                                            <p:cond delay="0"/>
                                          </p:stCondLst>
                                        </p:cTn>
                                        <p:tgtEl>
                                          <p:spTgt spid="361"/>
                                        </p:tgtEl>
                                        <p:attrNameLst>
                                          <p:attrName>style.visibility</p:attrName>
                                        </p:attrNameLst>
                                      </p:cBhvr>
                                      <p:to>
                                        <p:strVal val="visible"/>
                                      </p:to>
                                    </p:set>
                                    <p:anim calcmode="lin" valueType="num">
                                      <p:cBhvr additive="base">
                                        <p:cTn id="133" dur="500"/>
                                        <p:tgtEl>
                                          <p:spTgt spid="361"/>
                                        </p:tgtEl>
                                        <p:attrNameLst>
                                          <p:attrName>ppt_w</p:attrName>
                                        </p:attrNameLst>
                                      </p:cBhvr>
                                      <p:tavLst>
                                        <p:tav tm="0">
                                          <p:val>
                                            <p:strVal val="0"/>
                                          </p:val>
                                        </p:tav>
                                        <p:tav tm="100000">
                                          <p:val>
                                            <p:strVal val="#ppt_w"/>
                                          </p:val>
                                        </p:tav>
                                      </p:tavLst>
                                    </p:anim>
                                    <p:anim calcmode="lin" valueType="num">
                                      <p:cBhvr additive="base">
                                        <p:cTn id="134" dur="500"/>
                                        <p:tgtEl>
                                          <p:spTgt spid="361"/>
                                        </p:tgtEl>
                                        <p:attrNameLst>
                                          <p:attrName>ppt_h</p:attrName>
                                        </p:attrNameLst>
                                      </p:cBhvr>
                                      <p:tavLst>
                                        <p:tav tm="0">
                                          <p:val>
                                            <p:strVal val="0"/>
                                          </p:val>
                                        </p:tav>
                                        <p:tav tm="100000">
                                          <p:val>
                                            <p:strVal val="#ppt_h"/>
                                          </p:val>
                                        </p:tav>
                                      </p:tavLst>
                                    </p:anim>
                                  </p:childTnLst>
                                </p:cTn>
                              </p:par>
                            </p:childTnLst>
                          </p:cTn>
                        </p:par>
                        <p:par>
                          <p:cTn id="135" fill="hold">
                            <p:stCondLst>
                              <p:cond delay="16500"/>
                            </p:stCondLst>
                            <p:childTnLst>
                              <p:par>
                                <p:cTn id="136" presetID="10" presetClass="entr" presetSubtype="0" fill="hold" nodeType="afterEffect">
                                  <p:stCondLst>
                                    <p:cond delay="0"/>
                                  </p:stCondLst>
                                  <p:childTnLst>
                                    <p:set>
                                      <p:cBhvr>
                                        <p:cTn id="137" dur="1" fill="hold">
                                          <p:stCondLst>
                                            <p:cond delay="0"/>
                                          </p:stCondLst>
                                        </p:cTn>
                                        <p:tgtEl>
                                          <p:spTgt spid="366">
                                            <p:txEl>
                                              <p:pRg st="0" end="0"/>
                                            </p:txEl>
                                          </p:spTgt>
                                        </p:tgtEl>
                                        <p:attrNameLst>
                                          <p:attrName>style.visibility</p:attrName>
                                        </p:attrNameLst>
                                      </p:cBhvr>
                                      <p:to>
                                        <p:strVal val="visible"/>
                                      </p:to>
                                    </p:set>
                                    <p:animEffect transition="in" filter="fade">
                                      <p:cBhvr>
                                        <p:cTn id="138" dur="500"/>
                                        <p:tgtEl>
                                          <p:spTgt spid="366">
                                            <p:txEl>
                                              <p:pRg st="0" end="0"/>
                                            </p:txEl>
                                          </p:spTgt>
                                        </p:tgtEl>
                                      </p:cBhvr>
                                    </p:animEffect>
                                  </p:childTnLst>
                                </p:cTn>
                              </p:par>
                            </p:childTnLst>
                          </p:cTn>
                        </p:par>
                        <p:par>
                          <p:cTn id="139" fill="hold">
                            <p:stCondLst>
                              <p:cond delay="17000"/>
                            </p:stCondLst>
                            <p:childTnLst>
                              <p:par>
                                <p:cTn id="140" presetID="10" presetClass="entr" presetSubtype="0" fill="hold" nodeType="afterEffect">
                                  <p:stCondLst>
                                    <p:cond delay="0"/>
                                  </p:stCondLst>
                                  <p:childTnLst>
                                    <p:set>
                                      <p:cBhvr>
                                        <p:cTn id="141" dur="1" fill="hold">
                                          <p:stCondLst>
                                            <p:cond delay="0"/>
                                          </p:stCondLst>
                                        </p:cTn>
                                        <p:tgtEl>
                                          <p:spTgt spid="366">
                                            <p:txEl>
                                              <p:charRg st="1" end="1"/>
                                            </p:txEl>
                                          </p:spTgt>
                                        </p:tgtEl>
                                        <p:attrNameLst>
                                          <p:attrName>style.visibility</p:attrName>
                                        </p:attrNameLst>
                                      </p:cBhvr>
                                      <p:to>
                                        <p:strVal val="visible"/>
                                      </p:to>
                                    </p:set>
                                    <p:animEffect transition="in" filter="fade">
                                      <p:cBhvr>
                                        <p:cTn id="142" dur="500"/>
                                        <p:tgtEl>
                                          <p:spTgt spid="366">
                                            <p:txEl>
                                              <p:charRg st="1" end="1"/>
                                            </p:txEl>
                                          </p:spTgt>
                                        </p:tgtEl>
                                      </p:cBhvr>
                                    </p:animEffect>
                                  </p:childTnLst>
                                </p:cTn>
                              </p:par>
                            </p:childTnLst>
                          </p:cTn>
                        </p:par>
                        <p:par>
                          <p:cTn id="143" fill="hold">
                            <p:stCondLst>
                              <p:cond delay="17500"/>
                            </p:stCondLst>
                            <p:childTnLst>
                              <p:par>
                                <p:cTn id="144" presetID="10" presetClass="entr" presetSubtype="0" fill="hold" nodeType="afterEffect">
                                  <p:stCondLst>
                                    <p:cond delay="0"/>
                                  </p:stCondLst>
                                  <p:childTnLst>
                                    <p:set>
                                      <p:cBhvr>
                                        <p:cTn id="145" dur="1" fill="hold">
                                          <p:stCondLst>
                                            <p:cond delay="0"/>
                                          </p:stCondLst>
                                        </p:cTn>
                                        <p:tgtEl>
                                          <p:spTgt spid="366">
                                            <p:txEl>
                                              <p:charRg st="1" end="1"/>
                                            </p:txEl>
                                          </p:spTgt>
                                        </p:tgtEl>
                                        <p:attrNameLst>
                                          <p:attrName>style.visibility</p:attrName>
                                        </p:attrNameLst>
                                      </p:cBhvr>
                                      <p:to>
                                        <p:strVal val="visible"/>
                                      </p:to>
                                    </p:set>
                                    <p:animEffect transition="in" filter="fade">
                                      <p:cBhvr>
                                        <p:cTn id="146" dur="500"/>
                                        <p:tgtEl>
                                          <p:spTgt spid="366">
                                            <p:txEl>
                                              <p:charRg st="1" end="1"/>
                                            </p:txEl>
                                          </p:spTgt>
                                        </p:tgtEl>
                                      </p:cBhvr>
                                    </p:animEffect>
                                  </p:childTnLst>
                                </p:cTn>
                              </p:par>
                            </p:childTnLst>
                          </p:cTn>
                        </p:par>
                        <p:par>
                          <p:cTn id="147" fill="hold">
                            <p:stCondLst>
                              <p:cond delay="18000"/>
                            </p:stCondLst>
                            <p:childTnLst>
                              <p:par>
                                <p:cTn id="148" presetID="10" presetClass="entr" presetSubtype="0" fill="hold" nodeType="afterEffect">
                                  <p:stCondLst>
                                    <p:cond delay="0"/>
                                  </p:stCondLst>
                                  <p:childTnLst>
                                    <p:set>
                                      <p:cBhvr>
                                        <p:cTn id="149" dur="1" fill="hold">
                                          <p:stCondLst>
                                            <p:cond delay="0"/>
                                          </p:stCondLst>
                                        </p:cTn>
                                        <p:tgtEl>
                                          <p:spTgt spid="366">
                                            <p:txEl>
                                              <p:charRg st="1" end="1"/>
                                            </p:txEl>
                                          </p:spTgt>
                                        </p:tgtEl>
                                        <p:attrNameLst>
                                          <p:attrName>style.visibility</p:attrName>
                                        </p:attrNameLst>
                                      </p:cBhvr>
                                      <p:to>
                                        <p:strVal val="visible"/>
                                      </p:to>
                                    </p:set>
                                    <p:animEffect transition="in" filter="fade">
                                      <p:cBhvr>
                                        <p:cTn id="150" dur="500"/>
                                        <p:tgtEl>
                                          <p:spTgt spid="366">
                                            <p:txEl>
                                              <p:charRg st="1" end="1"/>
                                            </p:txEl>
                                          </p:spTgt>
                                        </p:tgtEl>
                                      </p:cBhvr>
                                    </p:animEffect>
                                  </p:childTnLst>
                                </p:cTn>
                              </p:par>
                            </p:childTnLst>
                          </p:cTn>
                        </p:par>
                        <p:par>
                          <p:cTn id="151" fill="hold">
                            <p:stCondLst>
                              <p:cond delay="18500"/>
                            </p:stCondLst>
                            <p:childTnLst>
                              <p:par>
                                <p:cTn id="152" presetID="10" presetClass="entr" presetSubtype="0" fill="hold" nodeType="afterEffect">
                                  <p:stCondLst>
                                    <p:cond delay="0"/>
                                  </p:stCondLst>
                                  <p:childTnLst>
                                    <p:set>
                                      <p:cBhvr>
                                        <p:cTn id="153" dur="1" fill="hold">
                                          <p:stCondLst>
                                            <p:cond delay="0"/>
                                          </p:stCondLst>
                                        </p:cTn>
                                        <p:tgtEl>
                                          <p:spTgt spid="366">
                                            <p:txEl>
                                              <p:charRg st="1" end="1"/>
                                            </p:txEl>
                                          </p:spTgt>
                                        </p:tgtEl>
                                        <p:attrNameLst>
                                          <p:attrName>style.visibility</p:attrName>
                                        </p:attrNameLst>
                                      </p:cBhvr>
                                      <p:to>
                                        <p:strVal val="visible"/>
                                      </p:to>
                                    </p:set>
                                    <p:animEffect transition="in" filter="fade">
                                      <p:cBhvr>
                                        <p:cTn id="154" dur="500"/>
                                        <p:tgtEl>
                                          <p:spTgt spid="366">
                                            <p:txEl>
                                              <p:charRg st="1" end="1"/>
                                            </p:txEl>
                                          </p:spTgt>
                                        </p:tgtEl>
                                      </p:cBhvr>
                                    </p:animEffect>
                                  </p:childTnLst>
                                </p:cTn>
                              </p:par>
                            </p:childTnLst>
                          </p:cTn>
                        </p:par>
                        <p:par>
                          <p:cTn id="155" fill="hold">
                            <p:stCondLst>
                              <p:cond delay="19000"/>
                            </p:stCondLst>
                            <p:childTnLst>
                              <p:par>
                                <p:cTn id="156" presetID="10" presetClass="entr" presetSubtype="0" fill="hold" nodeType="afterEffect">
                                  <p:stCondLst>
                                    <p:cond delay="0"/>
                                  </p:stCondLst>
                                  <p:childTnLst>
                                    <p:set>
                                      <p:cBhvr>
                                        <p:cTn id="157" dur="1" fill="hold">
                                          <p:stCondLst>
                                            <p:cond delay="0"/>
                                          </p:stCondLst>
                                        </p:cTn>
                                        <p:tgtEl>
                                          <p:spTgt spid="366">
                                            <p:txEl>
                                              <p:charRg st="1" end="1"/>
                                            </p:txEl>
                                          </p:spTgt>
                                        </p:tgtEl>
                                        <p:attrNameLst>
                                          <p:attrName>style.visibility</p:attrName>
                                        </p:attrNameLst>
                                      </p:cBhvr>
                                      <p:to>
                                        <p:strVal val="visible"/>
                                      </p:to>
                                    </p:set>
                                    <p:animEffect transition="in" filter="fade">
                                      <p:cBhvr>
                                        <p:cTn id="158" dur="500"/>
                                        <p:tgtEl>
                                          <p:spTgt spid="366">
                                            <p:txEl>
                                              <p:charRg st="1" end="1"/>
                                            </p:txEl>
                                          </p:spTgt>
                                        </p:tgtEl>
                                      </p:cBhvr>
                                    </p:animEffect>
                                  </p:childTnLst>
                                </p:cTn>
                              </p:par>
                            </p:childTnLst>
                          </p:cTn>
                        </p:par>
                        <p:par>
                          <p:cTn id="159" fill="hold">
                            <p:stCondLst>
                              <p:cond delay="19500"/>
                            </p:stCondLst>
                            <p:childTnLst>
                              <p:par>
                                <p:cTn id="160" presetID="10" presetClass="entr" presetSubtype="0" fill="hold" nodeType="afterEffect">
                                  <p:stCondLst>
                                    <p:cond delay="0"/>
                                  </p:stCondLst>
                                  <p:childTnLst>
                                    <p:set>
                                      <p:cBhvr>
                                        <p:cTn id="161" dur="1" fill="hold">
                                          <p:stCondLst>
                                            <p:cond delay="0"/>
                                          </p:stCondLst>
                                        </p:cTn>
                                        <p:tgtEl>
                                          <p:spTgt spid="366">
                                            <p:txEl>
                                              <p:charRg st="1" end="1"/>
                                            </p:txEl>
                                          </p:spTgt>
                                        </p:tgtEl>
                                        <p:attrNameLst>
                                          <p:attrName>style.visibility</p:attrName>
                                        </p:attrNameLst>
                                      </p:cBhvr>
                                      <p:to>
                                        <p:strVal val="visible"/>
                                      </p:to>
                                    </p:set>
                                    <p:animEffect transition="in" filter="fade">
                                      <p:cBhvr>
                                        <p:cTn id="162" dur="500"/>
                                        <p:tgtEl>
                                          <p:spTgt spid="366">
                                            <p:txEl>
                                              <p:charRg st="1" end="1"/>
                                            </p:txEl>
                                          </p:spTgt>
                                        </p:tgtEl>
                                      </p:cBhvr>
                                    </p:animEffect>
                                  </p:childTnLst>
                                </p:cTn>
                              </p:par>
                            </p:childTnLst>
                          </p:cTn>
                        </p:par>
                        <p:par>
                          <p:cTn id="163" fill="hold">
                            <p:stCondLst>
                              <p:cond delay="20000"/>
                            </p:stCondLst>
                            <p:childTnLst>
                              <p:par>
                                <p:cTn id="164" presetID="10" presetClass="entr" presetSubtype="0" fill="hold" nodeType="afterEffect">
                                  <p:stCondLst>
                                    <p:cond delay="0"/>
                                  </p:stCondLst>
                                  <p:childTnLst>
                                    <p:set>
                                      <p:cBhvr>
                                        <p:cTn id="165" dur="1" fill="hold">
                                          <p:stCondLst>
                                            <p:cond delay="0"/>
                                          </p:stCondLst>
                                        </p:cTn>
                                        <p:tgtEl>
                                          <p:spTgt spid="366">
                                            <p:txEl>
                                              <p:charRg st="1" end="1"/>
                                            </p:txEl>
                                          </p:spTgt>
                                        </p:tgtEl>
                                        <p:attrNameLst>
                                          <p:attrName>style.visibility</p:attrName>
                                        </p:attrNameLst>
                                      </p:cBhvr>
                                      <p:to>
                                        <p:strVal val="visible"/>
                                      </p:to>
                                    </p:set>
                                    <p:animEffect transition="in" filter="fade">
                                      <p:cBhvr>
                                        <p:cTn id="166" dur="500"/>
                                        <p:tgtEl>
                                          <p:spTgt spid="366">
                                            <p:txEl>
                                              <p:charRg st="1" end="1"/>
                                            </p:txEl>
                                          </p:spTgt>
                                        </p:tgtEl>
                                      </p:cBhvr>
                                    </p:animEffect>
                                  </p:childTnLst>
                                </p:cTn>
                              </p:par>
                            </p:childTnLst>
                          </p:cTn>
                        </p:par>
                        <p:par>
                          <p:cTn id="167" fill="hold">
                            <p:stCondLst>
                              <p:cond delay="20500"/>
                            </p:stCondLst>
                            <p:childTnLst>
                              <p:par>
                                <p:cTn id="168" presetID="10" presetClass="entr" presetSubtype="0" fill="hold" nodeType="afterEffect">
                                  <p:stCondLst>
                                    <p:cond delay="0"/>
                                  </p:stCondLst>
                                  <p:childTnLst>
                                    <p:set>
                                      <p:cBhvr>
                                        <p:cTn id="169" dur="1" fill="hold">
                                          <p:stCondLst>
                                            <p:cond delay="0"/>
                                          </p:stCondLst>
                                        </p:cTn>
                                        <p:tgtEl>
                                          <p:spTgt spid="366">
                                            <p:txEl>
                                              <p:charRg st="1" end="1"/>
                                            </p:txEl>
                                          </p:spTgt>
                                        </p:tgtEl>
                                        <p:attrNameLst>
                                          <p:attrName>style.visibility</p:attrName>
                                        </p:attrNameLst>
                                      </p:cBhvr>
                                      <p:to>
                                        <p:strVal val="visible"/>
                                      </p:to>
                                    </p:set>
                                    <p:animEffect transition="in" filter="fade">
                                      <p:cBhvr>
                                        <p:cTn id="170" dur="500"/>
                                        <p:tgtEl>
                                          <p:spTgt spid="366">
                                            <p:txEl>
                                              <p:charRg st="1" end="1"/>
                                            </p:txEl>
                                          </p:spTgt>
                                        </p:tgtEl>
                                      </p:cBhvr>
                                    </p:animEffect>
                                  </p:childTnLst>
                                </p:cTn>
                              </p:par>
                            </p:childTnLst>
                          </p:cTn>
                        </p:par>
                        <p:par>
                          <p:cTn id="171" fill="hold">
                            <p:stCondLst>
                              <p:cond delay="21000"/>
                            </p:stCondLst>
                            <p:childTnLst>
                              <p:par>
                                <p:cTn id="172" presetID="23" presetClass="entr" presetSubtype="16" fill="hold" nodeType="afterEffect">
                                  <p:stCondLst>
                                    <p:cond delay="0"/>
                                  </p:stCondLst>
                                  <p:childTnLst>
                                    <p:set>
                                      <p:cBhvr>
                                        <p:cTn id="173" dur="1" fill="hold">
                                          <p:stCondLst>
                                            <p:cond delay="0"/>
                                          </p:stCondLst>
                                        </p:cTn>
                                        <p:tgtEl>
                                          <p:spTgt spid="362"/>
                                        </p:tgtEl>
                                        <p:attrNameLst>
                                          <p:attrName>style.visibility</p:attrName>
                                        </p:attrNameLst>
                                      </p:cBhvr>
                                      <p:to>
                                        <p:strVal val="visible"/>
                                      </p:to>
                                    </p:set>
                                    <p:anim calcmode="lin" valueType="num">
                                      <p:cBhvr additive="base">
                                        <p:cTn id="174" dur="500"/>
                                        <p:tgtEl>
                                          <p:spTgt spid="362"/>
                                        </p:tgtEl>
                                        <p:attrNameLst>
                                          <p:attrName>ppt_w</p:attrName>
                                        </p:attrNameLst>
                                      </p:cBhvr>
                                      <p:tavLst>
                                        <p:tav tm="0">
                                          <p:val>
                                            <p:strVal val="0"/>
                                          </p:val>
                                        </p:tav>
                                        <p:tav tm="100000">
                                          <p:val>
                                            <p:strVal val="#ppt_w"/>
                                          </p:val>
                                        </p:tav>
                                      </p:tavLst>
                                    </p:anim>
                                    <p:anim calcmode="lin" valueType="num">
                                      <p:cBhvr additive="base">
                                        <p:cTn id="175" dur="500"/>
                                        <p:tgtEl>
                                          <p:spTgt spid="362"/>
                                        </p:tgtEl>
                                        <p:attrNameLst>
                                          <p:attrName>ppt_h</p:attrName>
                                        </p:attrNameLst>
                                      </p:cBhvr>
                                      <p:tavLst>
                                        <p:tav tm="0">
                                          <p:val>
                                            <p:strVal val="0"/>
                                          </p:val>
                                        </p:tav>
                                        <p:tav tm="100000">
                                          <p:val>
                                            <p:strVal val="#ppt_h"/>
                                          </p:val>
                                        </p:tav>
                                      </p:tavLst>
                                    </p:anim>
                                  </p:childTnLst>
                                </p:cTn>
                              </p:par>
                            </p:childTnLst>
                          </p:cTn>
                        </p:par>
                        <p:par>
                          <p:cTn id="176" fill="hold">
                            <p:stCondLst>
                              <p:cond delay="21500"/>
                            </p:stCondLst>
                            <p:childTnLst>
                              <p:par>
                                <p:cTn id="177" presetID="10" presetClass="entr" presetSubtype="0" fill="hold" nodeType="afterEffect">
                                  <p:stCondLst>
                                    <p:cond delay="0"/>
                                  </p:stCondLst>
                                  <p:childTnLst>
                                    <p:set>
                                      <p:cBhvr>
                                        <p:cTn id="178" dur="1" fill="hold">
                                          <p:stCondLst>
                                            <p:cond delay="0"/>
                                          </p:stCondLst>
                                        </p:cTn>
                                        <p:tgtEl>
                                          <p:spTgt spid="364">
                                            <p:txEl>
                                              <p:pRg st="0" end="0"/>
                                            </p:txEl>
                                          </p:spTgt>
                                        </p:tgtEl>
                                        <p:attrNameLst>
                                          <p:attrName>style.visibility</p:attrName>
                                        </p:attrNameLst>
                                      </p:cBhvr>
                                      <p:to>
                                        <p:strVal val="visible"/>
                                      </p:to>
                                    </p:set>
                                    <p:animEffect transition="in" filter="fade">
                                      <p:cBhvr>
                                        <p:cTn id="179" dur="500"/>
                                        <p:tgtEl>
                                          <p:spTgt spid="364">
                                            <p:txEl>
                                              <p:pRg st="0" end="0"/>
                                            </p:txEl>
                                          </p:spTgt>
                                        </p:tgtEl>
                                      </p:cBhvr>
                                    </p:animEffect>
                                  </p:childTnLst>
                                </p:cTn>
                              </p:par>
                            </p:childTnLst>
                          </p:cTn>
                        </p:par>
                        <p:par>
                          <p:cTn id="180" fill="hold">
                            <p:stCondLst>
                              <p:cond delay="22000"/>
                            </p:stCondLst>
                            <p:childTnLst>
                              <p:par>
                                <p:cTn id="181" presetID="10" presetClass="entr" presetSubtype="0" fill="hold" nodeType="afterEffect">
                                  <p:stCondLst>
                                    <p:cond delay="0"/>
                                  </p:stCondLst>
                                  <p:childTnLst>
                                    <p:set>
                                      <p:cBhvr>
                                        <p:cTn id="182" dur="1" fill="hold">
                                          <p:stCondLst>
                                            <p:cond delay="0"/>
                                          </p:stCondLst>
                                        </p:cTn>
                                        <p:tgtEl>
                                          <p:spTgt spid="364">
                                            <p:txEl>
                                              <p:charRg st="1" end="1"/>
                                            </p:txEl>
                                          </p:spTgt>
                                        </p:tgtEl>
                                        <p:attrNameLst>
                                          <p:attrName>style.visibility</p:attrName>
                                        </p:attrNameLst>
                                      </p:cBhvr>
                                      <p:to>
                                        <p:strVal val="visible"/>
                                      </p:to>
                                    </p:set>
                                    <p:animEffect transition="in" filter="fade">
                                      <p:cBhvr>
                                        <p:cTn id="183" dur="500"/>
                                        <p:tgtEl>
                                          <p:spTgt spid="364">
                                            <p:txEl>
                                              <p:charRg st="1" end="1"/>
                                            </p:txEl>
                                          </p:spTgt>
                                        </p:tgtEl>
                                      </p:cBhvr>
                                    </p:animEffect>
                                  </p:childTnLst>
                                </p:cTn>
                              </p:par>
                            </p:childTnLst>
                          </p:cTn>
                        </p:par>
                        <p:par>
                          <p:cTn id="184" fill="hold">
                            <p:stCondLst>
                              <p:cond delay="22500"/>
                            </p:stCondLst>
                            <p:childTnLst>
                              <p:par>
                                <p:cTn id="185" presetID="10" presetClass="entr" presetSubtype="0" fill="hold" nodeType="afterEffect">
                                  <p:stCondLst>
                                    <p:cond delay="0"/>
                                  </p:stCondLst>
                                  <p:childTnLst>
                                    <p:set>
                                      <p:cBhvr>
                                        <p:cTn id="186" dur="1" fill="hold">
                                          <p:stCondLst>
                                            <p:cond delay="0"/>
                                          </p:stCondLst>
                                        </p:cTn>
                                        <p:tgtEl>
                                          <p:spTgt spid="364">
                                            <p:txEl>
                                              <p:charRg st="1" end="1"/>
                                            </p:txEl>
                                          </p:spTgt>
                                        </p:tgtEl>
                                        <p:attrNameLst>
                                          <p:attrName>style.visibility</p:attrName>
                                        </p:attrNameLst>
                                      </p:cBhvr>
                                      <p:to>
                                        <p:strVal val="visible"/>
                                      </p:to>
                                    </p:set>
                                    <p:animEffect transition="in" filter="fade">
                                      <p:cBhvr>
                                        <p:cTn id="187" dur="500"/>
                                        <p:tgtEl>
                                          <p:spTgt spid="364">
                                            <p:txEl>
                                              <p:charRg st="1" end="1"/>
                                            </p:txEl>
                                          </p:spTgt>
                                        </p:tgtEl>
                                      </p:cBhvr>
                                    </p:animEffect>
                                  </p:childTnLst>
                                </p:cTn>
                              </p:par>
                            </p:childTnLst>
                          </p:cTn>
                        </p:par>
                        <p:par>
                          <p:cTn id="188" fill="hold">
                            <p:stCondLst>
                              <p:cond delay="23000"/>
                            </p:stCondLst>
                            <p:childTnLst>
                              <p:par>
                                <p:cTn id="189" presetID="10" presetClass="entr" presetSubtype="0" fill="hold" nodeType="afterEffect">
                                  <p:stCondLst>
                                    <p:cond delay="0"/>
                                  </p:stCondLst>
                                  <p:childTnLst>
                                    <p:set>
                                      <p:cBhvr>
                                        <p:cTn id="190" dur="1" fill="hold">
                                          <p:stCondLst>
                                            <p:cond delay="0"/>
                                          </p:stCondLst>
                                        </p:cTn>
                                        <p:tgtEl>
                                          <p:spTgt spid="364">
                                            <p:txEl>
                                              <p:charRg st="1" end="1"/>
                                            </p:txEl>
                                          </p:spTgt>
                                        </p:tgtEl>
                                        <p:attrNameLst>
                                          <p:attrName>style.visibility</p:attrName>
                                        </p:attrNameLst>
                                      </p:cBhvr>
                                      <p:to>
                                        <p:strVal val="visible"/>
                                      </p:to>
                                    </p:set>
                                    <p:animEffect transition="in" filter="fade">
                                      <p:cBhvr>
                                        <p:cTn id="191" dur="500"/>
                                        <p:tgtEl>
                                          <p:spTgt spid="364">
                                            <p:txEl>
                                              <p:charRg st="1" end="1"/>
                                            </p:txEl>
                                          </p:spTgt>
                                        </p:tgtEl>
                                      </p:cBhvr>
                                    </p:animEffect>
                                  </p:childTnLst>
                                </p:cTn>
                              </p:par>
                            </p:childTnLst>
                          </p:cTn>
                        </p:par>
                        <p:par>
                          <p:cTn id="192" fill="hold">
                            <p:stCondLst>
                              <p:cond delay="23500"/>
                            </p:stCondLst>
                            <p:childTnLst>
                              <p:par>
                                <p:cTn id="193" presetID="10" presetClass="entr" presetSubtype="0" fill="hold" nodeType="afterEffect">
                                  <p:stCondLst>
                                    <p:cond delay="0"/>
                                  </p:stCondLst>
                                  <p:childTnLst>
                                    <p:set>
                                      <p:cBhvr>
                                        <p:cTn id="194" dur="1" fill="hold">
                                          <p:stCondLst>
                                            <p:cond delay="0"/>
                                          </p:stCondLst>
                                        </p:cTn>
                                        <p:tgtEl>
                                          <p:spTgt spid="364">
                                            <p:txEl>
                                              <p:charRg st="1" end="1"/>
                                            </p:txEl>
                                          </p:spTgt>
                                        </p:tgtEl>
                                        <p:attrNameLst>
                                          <p:attrName>style.visibility</p:attrName>
                                        </p:attrNameLst>
                                      </p:cBhvr>
                                      <p:to>
                                        <p:strVal val="visible"/>
                                      </p:to>
                                    </p:set>
                                    <p:animEffect transition="in" filter="fade">
                                      <p:cBhvr>
                                        <p:cTn id="195" dur="500"/>
                                        <p:tgtEl>
                                          <p:spTgt spid="364">
                                            <p:txEl>
                                              <p:charRg st="1" end="1"/>
                                            </p:txEl>
                                          </p:spTgt>
                                        </p:tgtEl>
                                      </p:cBhvr>
                                    </p:animEffect>
                                  </p:childTnLst>
                                </p:cTn>
                              </p:par>
                            </p:childTnLst>
                          </p:cTn>
                        </p:par>
                        <p:par>
                          <p:cTn id="196" fill="hold">
                            <p:stCondLst>
                              <p:cond delay="24000"/>
                            </p:stCondLst>
                            <p:childTnLst>
                              <p:par>
                                <p:cTn id="197" presetID="10" presetClass="entr" presetSubtype="0" fill="hold" nodeType="afterEffect">
                                  <p:stCondLst>
                                    <p:cond delay="0"/>
                                  </p:stCondLst>
                                  <p:childTnLst>
                                    <p:set>
                                      <p:cBhvr>
                                        <p:cTn id="198" dur="1" fill="hold">
                                          <p:stCondLst>
                                            <p:cond delay="0"/>
                                          </p:stCondLst>
                                        </p:cTn>
                                        <p:tgtEl>
                                          <p:spTgt spid="364">
                                            <p:txEl>
                                              <p:charRg st="1" end="1"/>
                                            </p:txEl>
                                          </p:spTgt>
                                        </p:tgtEl>
                                        <p:attrNameLst>
                                          <p:attrName>style.visibility</p:attrName>
                                        </p:attrNameLst>
                                      </p:cBhvr>
                                      <p:to>
                                        <p:strVal val="visible"/>
                                      </p:to>
                                    </p:set>
                                    <p:animEffect transition="in" filter="fade">
                                      <p:cBhvr>
                                        <p:cTn id="199" dur="500"/>
                                        <p:tgtEl>
                                          <p:spTgt spid="364">
                                            <p:txEl>
                                              <p:charRg st="1" end="1"/>
                                            </p:txEl>
                                          </p:spTgt>
                                        </p:tgtEl>
                                      </p:cBhvr>
                                    </p:animEffect>
                                  </p:childTnLst>
                                </p:cTn>
                              </p:par>
                            </p:childTnLst>
                          </p:cTn>
                        </p:par>
                        <p:par>
                          <p:cTn id="200" fill="hold">
                            <p:stCondLst>
                              <p:cond delay="24500"/>
                            </p:stCondLst>
                            <p:childTnLst>
                              <p:par>
                                <p:cTn id="201" presetID="10" presetClass="entr" presetSubtype="0" fill="hold" nodeType="afterEffect">
                                  <p:stCondLst>
                                    <p:cond delay="0"/>
                                  </p:stCondLst>
                                  <p:childTnLst>
                                    <p:set>
                                      <p:cBhvr>
                                        <p:cTn id="202" dur="1" fill="hold">
                                          <p:stCondLst>
                                            <p:cond delay="0"/>
                                          </p:stCondLst>
                                        </p:cTn>
                                        <p:tgtEl>
                                          <p:spTgt spid="364">
                                            <p:txEl>
                                              <p:charRg st="1" end="1"/>
                                            </p:txEl>
                                          </p:spTgt>
                                        </p:tgtEl>
                                        <p:attrNameLst>
                                          <p:attrName>style.visibility</p:attrName>
                                        </p:attrNameLst>
                                      </p:cBhvr>
                                      <p:to>
                                        <p:strVal val="visible"/>
                                      </p:to>
                                    </p:set>
                                    <p:animEffect transition="in" filter="fade">
                                      <p:cBhvr>
                                        <p:cTn id="203" dur="500"/>
                                        <p:tgtEl>
                                          <p:spTgt spid="364">
                                            <p:txEl>
                                              <p:charRg st="1" end="1"/>
                                            </p:txEl>
                                          </p:spTgt>
                                        </p:tgtEl>
                                      </p:cBhvr>
                                    </p:animEffect>
                                  </p:childTnLst>
                                </p:cTn>
                              </p:par>
                            </p:childTnLst>
                          </p:cTn>
                        </p:par>
                        <p:par>
                          <p:cTn id="204" fill="hold">
                            <p:stCondLst>
                              <p:cond delay="25000"/>
                            </p:stCondLst>
                            <p:childTnLst>
                              <p:par>
                                <p:cTn id="205" presetID="10" presetClass="entr" presetSubtype="0" fill="hold" nodeType="afterEffect">
                                  <p:stCondLst>
                                    <p:cond delay="0"/>
                                  </p:stCondLst>
                                  <p:childTnLst>
                                    <p:set>
                                      <p:cBhvr>
                                        <p:cTn id="206" dur="1" fill="hold">
                                          <p:stCondLst>
                                            <p:cond delay="0"/>
                                          </p:stCondLst>
                                        </p:cTn>
                                        <p:tgtEl>
                                          <p:spTgt spid="364">
                                            <p:txEl>
                                              <p:charRg st="1" end="1"/>
                                            </p:txEl>
                                          </p:spTgt>
                                        </p:tgtEl>
                                        <p:attrNameLst>
                                          <p:attrName>style.visibility</p:attrName>
                                        </p:attrNameLst>
                                      </p:cBhvr>
                                      <p:to>
                                        <p:strVal val="visible"/>
                                      </p:to>
                                    </p:set>
                                    <p:animEffect transition="in" filter="fade">
                                      <p:cBhvr>
                                        <p:cTn id="207" dur="500"/>
                                        <p:tgtEl>
                                          <p:spTgt spid="364">
                                            <p:txEl>
                                              <p:charRg st="1" end="1"/>
                                            </p:txEl>
                                          </p:spTgt>
                                        </p:tgtEl>
                                      </p:cBhvr>
                                    </p:animEffect>
                                  </p:childTnLst>
                                </p:cTn>
                              </p:par>
                            </p:childTnLst>
                          </p:cTn>
                        </p:par>
                        <p:par>
                          <p:cTn id="208" fill="hold">
                            <p:stCondLst>
                              <p:cond delay="25500"/>
                            </p:stCondLst>
                            <p:childTnLst>
                              <p:par>
                                <p:cTn id="209" presetID="10" presetClass="entr" presetSubtype="0" fill="hold" nodeType="afterEffect">
                                  <p:stCondLst>
                                    <p:cond delay="0"/>
                                  </p:stCondLst>
                                  <p:childTnLst>
                                    <p:set>
                                      <p:cBhvr>
                                        <p:cTn id="210" dur="1" fill="hold">
                                          <p:stCondLst>
                                            <p:cond delay="0"/>
                                          </p:stCondLst>
                                        </p:cTn>
                                        <p:tgtEl>
                                          <p:spTgt spid="364">
                                            <p:txEl>
                                              <p:charRg st="1" end="1"/>
                                            </p:txEl>
                                          </p:spTgt>
                                        </p:tgtEl>
                                        <p:attrNameLst>
                                          <p:attrName>style.visibility</p:attrName>
                                        </p:attrNameLst>
                                      </p:cBhvr>
                                      <p:to>
                                        <p:strVal val="visible"/>
                                      </p:to>
                                    </p:set>
                                    <p:animEffect transition="in" filter="fade">
                                      <p:cBhvr>
                                        <p:cTn id="211" dur="500"/>
                                        <p:tgtEl>
                                          <p:spTgt spid="364">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_Team02">
  <p:cSld name="2_Team02">
    <p:spTree>
      <p:nvGrpSpPr>
        <p:cNvPr id="1" name="Shape 369"/>
        <p:cNvGrpSpPr/>
        <p:nvPr/>
      </p:nvGrpSpPr>
      <p:grpSpPr>
        <a:xfrm>
          <a:off x="0" y="0"/>
          <a:ext cx="0" cy="0"/>
          <a:chOff x="0" y="0"/>
          <a:chExt cx="0" cy="0"/>
        </a:xfrm>
      </p:grpSpPr>
      <p:sp>
        <p:nvSpPr>
          <p:cNvPr id="370" name="Google Shape;370;p361"/>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371" name="Google Shape;371;p361"/>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72" name="Google Shape;372;p361"/>
          <p:cNvSpPr>
            <a:spLocks noGrp="1"/>
          </p:cNvSpPr>
          <p:nvPr>
            <p:ph type="pic" idx="2"/>
          </p:nvPr>
        </p:nvSpPr>
        <p:spPr>
          <a:xfrm>
            <a:off x="925458" y="1687978"/>
            <a:ext cx="3163241" cy="3162300"/>
          </a:xfrm>
          <a:prstGeom prst="ellipse">
            <a:avLst/>
          </a:prstGeom>
          <a:noFill/>
          <a:ln w="28575" cap="flat" cmpd="sng">
            <a:solidFill>
              <a:schemeClr val="accent1"/>
            </a:solidFill>
            <a:prstDash val="solid"/>
            <a:round/>
            <a:headEnd type="none" w="sm" len="sm"/>
            <a:tailEnd type="none" w="sm" len="sm"/>
          </a:ln>
        </p:spPr>
        <p:txBody>
          <a:bodyPr spcFirstLastPara="1" wrap="square" lIns="91425" tIns="45700" rIns="91425" bIns="91425" anchor="b" anchorCtr="0">
            <a:noAutofit/>
          </a:bodyPr>
          <a:lstStyle>
            <a:lvl1pPr marR="0" lvl="0" algn="ctr" rtl="0">
              <a:spcBef>
                <a:spcPts val="187"/>
              </a:spcBef>
              <a:spcAft>
                <a:spcPts val="0"/>
              </a:spcAft>
              <a:buClr>
                <a:srgbClr val="929292"/>
              </a:buClr>
              <a:buSzPts val="700"/>
              <a:buFont typeface="Arial"/>
              <a:buNone/>
              <a:defRPr sz="933"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73" name="Google Shape;373;p361"/>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374" name="Google Shape;374;p361"/>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3551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500"/>
                                        <p:tgtEl>
                                          <p:spTgt spid="3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1">
                                            <p:txEl>
                                              <p:pRg st="0" end="0"/>
                                            </p:txEl>
                                          </p:spTgt>
                                        </p:tgtEl>
                                        <p:attrNameLst>
                                          <p:attrName>style.visibility</p:attrName>
                                        </p:attrNameLst>
                                      </p:cBhvr>
                                      <p:to>
                                        <p:strVal val="visible"/>
                                      </p:to>
                                    </p:set>
                                    <p:animEffect transition="in" filter="fade">
                                      <p:cBhvr>
                                        <p:cTn id="11" dur="500"/>
                                        <p:tgtEl>
                                          <p:spTgt spid="37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1">
                                            <p:txEl>
                                              <p:charRg st="1" end="1"/>
                                            </p:txEl>
                                          </p:spTgt>
                                        </p:tgtEl>
                                        <p:attrNameLst>
                                          <p:attrName>style.visibility</p:attrName>
                                        </p:attrNameLst>
                                      </p:cBhvr>
                                      <p:to>
                                        <p:strVal val="visible"/>
                                      </p:to>
                                    </p:set>
                                    <p:animEffect transition="in" filter="fade">
                                      <p:cBhvr>
                                        <p:cTn id="15" dur="500"/>
                                        <p:tgtEl>
                                          <p:spTgt spid="371">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71">
                                            <p:txEl>
                                              <p:charRg st="1" end="1"/>
                                            </p:txEl>
                                          </p:spTgt>
                                        </p:tgtEl>
                                        <p:attrNameLst>
                                          <p:attrName>style.visibility</p:attrName>
                                        </p:attrNameLst>
                                      </p:cBhvr>
                                      <p:to>
                                        <p:strVal val="visible"/>
                                      </p:to>
                                    </p:set>
                                    <p:animEffect transition="in" filter="fade">
                                      <p:cBhvr>
                                        <p:cTn id="19" dur="500"/>
                                        <p:tgtEl>
                                          <p:spTgt spid="371">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71">
                                            <p:txEl>
                                              <p:charRg st="1" end="1"/>
                                            </p:txEl>
                                          </p:spTgt>
                                        </p:tgtEl>
                                        <p:attrNameLst>
                                          <p:attrName>style.visibility</p:attrName>
                                        </p:attrNameLst>
                                      </p:cBhvr>
                                      <p:to>
                                        <p:strVal val="visible"/>
                                      </p:to>
                                    </p:set>
                                    <p:animEffect transition="in" filter="fade">
                                      <p:cBhvr>
                                        <p:cTn id="23" dur="500"/>
                                        <p:tgtEl>
                                          <p:spTgt spid="371">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71">
                                            <p:txEl>
                                              <p:charRg st="1" end="1"/>
                                            </p:txEl>
                                          </p:spTgt>
                                        </p:tgtEl>
                                        <p:attrNameLst>
                                          <p:attrName>style.visibility</p:attrName>
                                        </p:attrNameLst>
                                      </p:cBhvr>
                                      <p:to>
                                        <p:strVal val="visible"/>
                                      </p:to>
                                    </p:set>
                                    <p:animEffect transition="in" filter="fade">
                                      <p:cBhvr>
                                        <p:cTn id="27" dur="500"/>
                                        <p:tgtEl>
                                          <p:spTgt spid="371">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71">
                                            <p:txEl>
                                              <p:charRg st="1" end="1"/>
                                            </p:txEl>
                                          </p:spTgt>
                                        </p:tgtEl>
                                        <p:attrNameLst>
                                          <p:attrName>style.visibility</p:attrName>
                                        </p:attrNameLst>
                                      </p:cBhvr>
                                      <p:to>
                                        <p:strVal val="visible"/>
                                      </p:to>
                                    </p:set>
                                    <p:animEffect transition="in" filter="fade">
                                      <p:cBhvr>
                                        <p:cTn id="31" dur="500"/>
                                        <p:tgtEl>
                                          <p:spTgt spid="371">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71">
                                            <p:txEl>
                                              <p:charRg st="1" end="1"/>
                                            </p:txEl>
                                          </p:spTgt>
                                        </p:tgtEl>
                                        <p:attrNameLst>
                                          <p:attrName>style.visibility</p:attrName>
                                        </p:attrNameLst>
                                      </p:cBhvr>
                                      <p:to>
                                        <p:strVal val="visible"/>
                                      </p:to>
                                    </p:set>
                                    <p:animEffect transition="in" filter="fade">
                                      <p:cBhvr>
                                        <p:cTn id="35" dur="500"/>
                                        <p:tgtEl>
                                          <p:spTgt spid="371">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71">
                                            <p:txEl>
                                              <p:charRg st="1" end="1"/>
                                            </p:txEl>
                                          </p:spTgt>
                                        </p:tgtEl>
                                        <p:attrNameLst>
                                          <p:attrName>style.visibility</p:attrName>
                                        </p:attrNameLst>
                                      </p:cBhvr>
                                      <p:to>
                                        <p:strVal val="visible"/>
                                      </p:to>
                                    </p:set>
                                    <p:animEffect transition="in" filter="fade">
                                      <p:cBhvr>
                                        <p:cTn id="39" dur="500"/>
                                        <p:tgtEl>
                                          <p:spTgt spid="371">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71">
                                            <p:txEl>
                                              <p:charRg st="1" end="1"/>
                                            </p:txEl>
                                          </p:spTgt>
                                        </p:tgtEl>
                                        <p:attrNameLst>
                                          <p:attrName>style.visibility</p:attrName>
                                        </p:attrNameLst>
                                      </p:cBhvr>
                                      <p:to>
                                        <p:strVal val="visible"/>
                                      </p:to>
                                    </p:set>
                                    <p:animEffect transition="in" filter="fade">
                                      <p:cBhvr>
                                        <p:cTn id="43" dur="500"/>
                                        <p:tgtEl>
                                          <p:spTgt spid="371">
                                            <p:txEl>
                                              <p:charRg st="1" end="1"/>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372"/>
                                        </p:tgtEl>
                                        <p:attrNameLst>
                                          <p:attrName>style.visibility</p:attrName>
                                        </p:attrNameLst>
                                      </p:cBhvr>
                                      <p:to>
                                        <p:strVal val="visible"/>
                                      </p:to>
                                    </p:set>
                                    <p:anim calcmode="lin" valueType="num">
                                      <p:cBhvr additive="base">
                                        <p:cTn id="47" dur="500"/>
                                        <p:tgtEl>
                                          <p:spTgt spid="372"/>
                                        </p:tgtEl>
                                        <p:attrNameLst>
                                          <p:attrName>ppt_w</p:attrName>
                                        </p:attrNameLst>
                                      </p:cBhvr>
                                      <p:tavLst>
                                        <p:tav tm="0">
                                          <p:val>
                                            <p:strVal val="0"/>
                                          </p:val>
                                        </p:tav>
                                        <p:tav tm="100000">
                                          <p:val>
                                            <p:strVal val="#ppt_w"/>
                                          </p:val>
                                        </p:tav>
                                      </p:tavLst>
                                    </p:anim>
                                    <p:anim calcmode="lin" valueType="num">
                                      <p:cBhvr additive="base">
                                        <p:cTn id="48" dur="500"/>
                                        <p:tgtEl>
                                          <p:spTgt spid="37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_2-Pics">
  <p:cSld name="2_2-Pics">
    <p:spTree>
      <p:nvGrpSpPr>
        <p:cNvPr id="1" name="Shape 375"/>
        <p:cNvGrpSpPr/>
        <p:nvPr/>
      </p:nvGrpSpPr>
      <p:grpSpPr>
        <a:xfrm>
          <a:off x="0" y="0"/>
          <a:ext cx="0" cy="0"/>
          <a:chOff x="0" y="0"/>
          <a:chExt cx="0" cy="0"/>
        </a:xfrm>
      </p:grpSpPr>
      <p:sp>
        <p:nvSpPr>
          <p:cNvPr id="376" name="Google Shape;376;p362"/>
          <p:cNvSpPr>
            <a:spLocks noGrp="1"/>
          </p:cNvSpPr>
          <p:nvPr>
            <p:ph type="pic" idx="2"/>
          </p:nvPr>
        </p:nvSpPr>
        <p:spPr>
          <a:xfrm>
            <a:off x="6286301" y="2195018"/>
            <a:ext cx="5030956" cy="2697948"/>
          </a:xfrm>
          <a:prstGeom prst="downArrowCallout">
            <a:avLst>
              <a:gd name="adj1" fmla="val 50000"/>
              <a:gd name="adj2" fmla="val 11967"/>
              <a:gd name="adj3" fmla="val 7487"/>
              <a:gd name="adj4" fmla="val 92647"/>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77" name="Google Shape;377;p362"/>
          <p:cNvSpPr>
            <a:spLocks noGrp="1"/>
          </p:cNvSpPr>
          <p:nvPr>
            <p:ph type="pic" idx="3"/>
          </p:nvPr>
        </p:nvSpPr>
        <p:spPr>
          <a:xfrm>
            <a:off x="858243" y="2182184"/>
            <a:ext cx="5030956" cy="2710781"/>
          </a:xfrm>
          <a:prstGeom prst="downArrowCallout">
            <a:avLst>
              <a:gd name="adj1" fmla="val 50000"/>
              <a:gd name="adj2" fmla="val 11967"/>
              <a:gd name="adj3" fmla="val 7487"/>
              <a:gd name="adj4" fmla="val 92647"/>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78" name="Google Shape;378;p362"/>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379" name="Google Shape;379;p362"/>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80" name="Google Shape;380;p362"/>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381" name="Google Shape;381;p362"/>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382" name="Google Shape;382;p362"/>
          <p:cNvSpPr txBox="1">
            <a:spLocks noGrp="1"/>
          </p:cNvSpPr>
          <p:nvPr>
            <p:ph type="body" idx="4"/>
          </p:nvPr>
        </p:nvSpPr>
        <p:spPr>
          <a:xfrm>
            <a:off x="865266" y="5193235"/>
            <a:ext cx="5016911"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83" name="Google Shape;383;p362"/>
          <p:cNvSpPr txBox="1">
            <a:spLocks noGrp="1"/>
          </p:cNvSpPr>
          <p:nvPr>
            <p:ph type="body" idx="5"/>
          </p:nvPr>
        </p:nvSpPr>
        <p:spPr>
          <a:xfrm>
            <a:off x="858242" y="4918632"/>
            <a:ext cx="5030957"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1"/>
              </a:buClr>
              <a:buSzPts val="1100"/>
              <a:buFont typeface="Arial"/>
              <a:buNone/>
              <a:defRPr sz="1467" b="1" i="0" u="none" strike="noStrike" cap="none">
                <a:solidFill>
                  <a:schemeClr val="accen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84" name="Google Shape;384;p362"/>
          <p:cNvSpPr txBox="1">
            <a:spLocks noGrp="1"/>
          </p:cNvSpPr>
          <p:nvPr>
            <p:ph type="body" idx="6"/>
          </p:nvPr>
        </p:nvSpPr>
        <p:spPr>
          <a:xfrm>
            <a:off x="6293323" y="5193235"/>
            <a:ext cx="5016911"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85" name="Google Shape;385;p362"/>
          <p:cNvSpPr txBox="1">
            <a:spLocks noGrp="1"/>
          </p:cNvSpPr>
          <p:nvPr>
            <p:ph type="body" idx="7"/>
          </p:nvPr>
        </p:nvSpPr>
        <p:spPr>
          <a:xfrm>
            <a:off x="6286299" y="4918632"/>
            <a:ext cx="5030957"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2"/>
              </a:buClr>
              <a:buSzPts val="1100"/>
              <a:buFont typeface="Arial"/>
              <a:buNone/>
              <a:defRPr sz="1467" b="1" i="0" u="none" strike="noStrike" cap="none">
                <a:solidFill>
                  <a:schemeClr val="accent2"/>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86" name="Google Shape;386;p362"/>
          <p:cNvSpPr/>
          <p:nvPr/>
        </p:nvSpPr>
        <p:spPr>
          <a:xfrm>
            <a:off x="865264" y="1672313"/>
            <a:ext cx="5016912" cy="5080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387" name="Google Shape;387;p362"/>
          <p:cNvSpPr txBox="1">
            <a:spLocks noGrp="1"/>
          </p:cNvSpPr>
          <p:nvPr>
            <p:ph type="body" idx="8"/>
          </p:nvPr>
        </p:nvSpPr>
        <p:spPr>
          <a:xfrm>
            <a:off x="896710" y="1773356"/>
            <a:ext cx="4954023"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88" name="Google Shape;388;p362"/>
          <p:cNvSpPr/>
          <p:nvPr/>
        </p:nvSpPr>
        <p:spPr>
          <a:xfrm>
            <a:off x="6293321" y="1672313"/>
            <a:ext cx="5016912" cy="508000"/>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389" name="Google Shape;389;p362"/>
          <p:cNvSpPr txBox="1">
            <a:spLocks noGrp="1"/>
          </p:cNvSpPr>
          <p:nvPr>
            <p:ph type="body" idx="9"/>
          </p:nvPr>
        </p:nvSpPr>
        <p:spPr>
          <a:xfrm>
            <a:off x="6324767" y="1773356"/>
            <a:ext cx="4954023"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48676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500"/>
                                        <p:tgtEl>
                                          <p:spTgt spid="37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9">
                                            <p:txEl>
                                              <p:pRg st="0" end="0"/>
                                            </p:txEl>
                                          </p:spTgt>
                                        </p:tgtEl>
                                        <p:attrNameLst>
                                          <p:attrName>style.visibility</p:attrName>
                                        </p:attrNameLst>
                                      </p:cBhvr>
                                      <p:to>
                                        <p:strVal val="visible"/>
                                      </p:to>
                                    </p:set>
                                    <p:animEffect transition="in" filter="fade">
                                      <p:cBhvr>
                                        <p:cTn id="11" dur="500"/>
                                        <p:tgtEl>
                                          <p:spTgt spid="37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9">
                                            <p:txEl>
                                              <p:charRg st="1" end="1"/>
                                            </p:txEl>
                                          </p:spTgt>
                                        </p:tgtEl>
                                        <p:attrNameLst>
                                          <p:attrName>style.visibility</p:attrName>
                                        </p:attrNameLst>
                                      </p:cBhvr>
                                      <p:to>
                                        <p:strVal val="visible"/>
                                      </p:to>
                                    </p:set>
                                    <p:animEffect transition="in" filter="fade">
                                      <p:cBhvr>
                                        <p:cTn id="15" dur="500"/>
                                        <p:tgtEl>
                                          <p:spTgt spid="379">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79">
                                            <p:txEl>
                                              <p:charRg st="1" end="1"/>
                                            </p:txEl>
                                          </p:spTgt>
                                        </p:tgtEl>
                                        <p:attrNameLst>
                                          <p:attrName>style.visibility</p:attrName>
                                        </p:attrNameLst>
                                      </p:cBhvr>
                                      <p:to>
                                        <p:strVal val="visible"/>
                                      </p:to>
                                    </p:set>
                                    <p:animEffect transition="in" filter="fade">
                                      <p:cBhvr>
                                        <p:cTn id="19" dur="500"/>
                                        <p:tgtEl>
                                          <p:spTgt spid="379">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79">
                                            <p:txEl>
                                              <p:charRg st="1" end="1"/>
                                            </p:txEl>
                                          </p:spTgt>
                                        </p:tgtEl>
                                        <p:attrNameLst>
                                          <p:attrName>style.visibility</p:attrName>
                                        </p:attrNameLst>
                                      </p:cBhvr>
                                      <p:to>
                                        <p:strVal val="visible"/>
                                      </p:to>
                                    </p:set>
                                    <p:animEffect transition="in" filter="fade">
                                      <p:cBhvr>
                                        <p:cTn id="23" dur="500"/>
                                        <p:tgtEl>
                                          <p:spTgt spid="379">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79">
                                            <p:txEl>
                                              <p:charRg st="1" end="1"/>
                                            </p:txEl>
                                          </p:spTgt>
                                        </p:tgtEl>
                                        <p:attrNameLst>
                                          <p:attrName>style.visibility</p:attrName>
                                        </p:attrNameLst>
                                      </p:cBhvr>
                                      <p:to>
                                        <p:strVal val="visible"/>
                                      </p:to>
                                    </p:set>
                                    <p:animEffect transition="in" filter="fade">
                                      <p:cBhvr>
                                        <p:cTn id="27" dur="500"/>
                                        <p:tgtEl>
                                          <p:spTgt spid="379">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79">
                                            <p:txEl>
                                              <p:charRg st="1" end="1"/>
                                            </p:txEl>
                                          </p:spTgt>
                                        </p:tgtEl>
                                        <p:attrNameLst>
                                          <p:attrName>style.visibility</p:attrName>
                                        </p:attrNameLst>
                                      </p:cBhvr>
                                      <p:to>
                                        <p:strVal val="visible"/>
                                      </p:to>
                                    </p:set>
                                    <p:animEffect transition="in" filter="fade">
                                      <p:cBhvr>
                                        <p:cTn id="31" dur="500"/>
                                        <p:tgtEl>
                                          <p:spTgt spid="379">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79">
                                            <p:txEl>
                                              <p:charRg st="1" end="1"/>
                                            </p:txEl>
                                          </p:spTgt>
                                        </p:tgtEl>
                                        <p:attrNameLst>
                                          <p:attrName>style.visibility</p:attrName>
                                        </p:attrNameLst>
                                      </p:cBhvr>
                                      <p:to>
                                        <p:strVal val="visible"/>
                                      </p:to>
                                    </p:set>
                                    <p:animEffect transition="in" filter="fade">
                                      <p:cBhvr>
                                        <p:cTn id="35" dur="500"/>
                                        <p:tgtEl>
                                          <p:spTgt spid="379">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79">
                                            <p:txEl>
                                              <p:charRg st="1" end="1"/>
                                            </p:txEl>
                                          </p:spTgt>
                                        </p:tgtEl>
                                        <p:attrNameLst>
                                          <p:attrName>style.visibility</p:attrName>
                                        </p:attrNameLst>
                                      </p:cBhvr>
                                      <p:to>
                                        <p:strVal val="visible"/>
                                      </p:to>
                                    </p:set>
                                    <p:animEffect transition="in" filter="fade">
                                      <p:cBhvr>
                                        <p:cTn id="39" dur="500"/>
                                        <p:tgtEl>
                                          <p:spTgt spid="379">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79">
                                            <p:txEl>
                                              <p:charRg st="1" end="1"/>
                                            </p:txEl>
                                          </p:spTgt>
                                        </p:tgtEl>
                                        <p:attrNameLst>
                                          <p:attrName>style.visibility</p:attrName>
                                        </p:attrNameLst>
                                      </p:cBhvr>
                                      <p:to>
                                        <p:strVal val="visible"/>
                                      </p:to>
                                    </p:set>
                                    <p:animEffect transition="in" filter="fade">
                                      <p:cBhvr>
                                        <p:cTn id="43" dur="500"/>
                                        <p:tgtEl>
                                          <p:spTgt spid="379">
                                            <p:txEl>
                                              <p:charRg st="1" end="1"/>
                                            </p:txEl>
                                          </p:spTgt>
                                        </p:tgtEl>
                                      </p:cBhvr>
                                    </p:animEffect>
                                  </p:childTnLst>
                                </p:cTn>
                              </p:par>
                            </p:childTnLst>
                          </p:cTn>
                        </p:par>
                        <p:par>
                          <p:cTn id="44" fill="hold">
                            <p:stCondLst>
                              <p:cond delay="5000"/>
                            </p:stCondLst>
                            <p:childTnLst>
                              <p:par>
                                <p:cTn id="45" presetID="2" presetClass="entr" presetSubtype="1" fill="hold" nodeType="afterEffect">
                                  <p:stCondLst>
                                    <p:cond delay="0"/>
                                  </p:stCondLst>
                                  <p:childTnLst>
                                    <p:set>
                                      <p:cBhvr>
                                        <p:cTn id="46" dur="1" fill="hold">
                                          <p:stCondLst>
                                            <p:cond delay="0"/>
                                          </p:stCondLst>
                                        </p:cTn>
                                        <p:tgtEl>
                                          <p:spTgt spid="386"/>
                                        </p:tgtEl>
                                        <p:attrNameLst>
                                          <p:attrName>style.visibility</p:attrName>
                                        </p:attrNameLst>
                                      </p:cBhvr>
                                      <p:to>
                                        <p:strVal val="visible"/>
                                      </p:to>
                                    </p:set>
                                    <p:anim calcmode="lin" valueType="num">
                                      <p:cBhvr additive="base">
                                        <p:cTn id="47" dur="500"/>
                                        <p:tgtEl>
                                          <p:spTgt spid="386"/>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87">
                                            <p:txEl>
                                              <p:pRg st="0" end="0"/>
                                            </p:txEl>
                                          </p:spTgt>
                                        </p:tgtEl>
                                        <p:attrNameLst>
                                          <p:attrName>style.visibility</p:attrName>
                                        </p:attrNameLst>
                                      </p:cBhvr>
                                      <p:to>
                                        <p:strVal val="visible"/>
                                      </p:to>
                                    </p:set>
                                    <p:animEffect transition="in" filter="fade">
                                      <p:cBhvr>
                                        <p:cTn id="51" dur="500"/>
                                        <p:tgtEl>
                                          <p:spTgt spid="387">
                                            <p:txEl>
                                              <p:pRg st="0" end="0"/>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87">
                                            <p:txEl>
                                              <p:charRg st="1" end="1"/>
                                            </p:txEl>
                                          </p:spTgt>
                                        </p:tgtEl>
                                        <p:attrNameLst>
                                          <p:attrName>style.visibility</p:attrName>
                                        </p:attrNameLst>
                                      </p:cBhvr>
                                      <p:to>
                                        <p:strVal val="visible"/>
                                      </p:to>
                                    </p:set>
                                    <p:animEffect transition="in" filter="fade">
                                      <p:cBhvr>
                                        <p:cTn id="55" dur="500"/>
                                        <p:tgtEl>
                                          <p:spTgt spid="387">
                                            <p:txEl>
                                              <p:charRg st="1" end="1"/>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87">
                                            <p:txEl>
                                              <p:charRg st="1" end="1"/>
                                            </p:txEl>
                                          </p:spTgt>
                                        </p:tgtEl>
                                        <p:attrNameLst>
                                          <p:attrName>style.visibility</p:attrName>
                                        </p:attrNameLst>
                                      </p:cBhvr>
                                      <p:to>
                                        <p:strVal val="visible"/>
                                      </p:to>
                                    </p:set>
                                    <p:animEffect transition="in" filter="fade">
                                      <p:cBhvr>
                                        <p:cTn id="59" dur="500"/>
                                        <p:tgtEl>
                                          <p:spTgt spid="387">
                                            <p:txEl>
                                              <p:char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387">
                                            <p:txEl>
                                              <p:charRg st="1" end="1"/>
                                            </p:txEl>
                                          </p:spTgt>
                                        </p:tgtEl>
                                        <p:attrNameLst>
                                          <p:attrName>style.visibility</p:attrName>
                                        </p:attrNameLst>
                                      </p:cBhvr>
                                      <p:to>
                                        <p:strVal val="visible"/>
                                      </p:to>
                                    </p:set>
                                    <p:animEffect transition="in" filter="fade">
                                      <p:cBhvr>
                                        <p:cTn id="63" dur="500"/>
                                        <p:tgtEl>
                                          <p:spTgt spid="387">
                                            <p:txEl>
                                              <p:char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387">
                                            <p:txEl>
                                              <p:charRg st="1" end="1"/>
                                            </p:txEl>
                                          </p:spTgt>
                                        </p:tgtEl>
                                        <p:attrNameLst>
                                          <p:attrName>style.visibility</p:attrName>
                                        </p:attrNameLst>
                                      </p:cBhvr>
                                      <p:to>
                                        <p:strVal val="visible"/>
                                      </p:to>
                                    </p:set>
                                    <p:animEffect transition="in" filter="fade">
                                      <p:cBhvr>
                                        <p:cTn id="67" dur="500"/>
                                        <p:tgtEl>
                                          <p:spTgt spid="387">
                                            <p:txEl>
                                              <p:charRg st="1" end="1"/>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387">
                                            <p:txEl>
                                              <p:charRg st="1" end="1"/>
                                            </p:txEl>
                                          </p:spTgt>
                                        </p:tgtEl>
                                        <p:attrNameLst>
                                          <p:attrName>style.visibility</p:attrName>
                                        </p:attrNameLst>
                                      </p:cBhvr>
                                      <p:to>
                                        <p:strVal val="visible"/>
                                      </p:to>
                                    </p:set>
                                    <p:animEffect transition="in" filter="fade">
                                      <p:cBhvr>
                                        <p:cTn id="71" dur="500"/>
                                        <p:tgtEl>
                                          <p:spTgt spid="387">
                                            <p:txEl>
                                              <p:charRg st="1" end="1"/>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387">
                                            <p:txEl>
                                              <p:charRg st="1" end="1"/>
                                            </p:txEl>
                                          </p:spTgt>
                                        </p:tgtEl>
                                        <p:attrNameLst>
                                          <p:attrName>style.visibility</p:attrName>
                                        </p:attrNameLst>
                                      </p:cBhvr>
                                      <p:to>
                                        <p:strVal val="visible"/>
                                      </p:to>
                                    </p:set>
                                    <p:animEffect transition="in" filter="fade">
                                      <p:cBhvr>
                                        <p:cTn id="75" dur="500"/>
                                        <p:tgtEl>
                                          <p:spTgt spid="387">
                                            <p:txEl>
                                              <p:charRg st="1" end="1"/>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87">
                                            <p:txEl>
                                              <p:charRg st="1" end="1"/>
                                            </p:txEl>
                                          </p:spTgt>
                                        </p:tgtEl>
                                        <p:attrNameLst>
                                          <p:attrName>style.visibility</p:attrName>
                                        </p:attrNameLst>
                                      </p:cBhvr>
                                      <p:to>
                                        <p:strVal val="visible"/>
                                      </p:to>
                                    </p:set>
                                    <p:animEffect transition="in" filter="fade">
                                      <p:cBhvr>
                                        <p:cTn id="79" dur="500"/>
                                        <p:tgtEl>
                                          <p:spTgt spid="387">
                                            <p:txEl>
                                              <p:charRg st="1" end="1"/>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387">
                                            <p:txEl>
                                              <p:charRg st="1" end="1"/>
                                            </p:txEl>
                                          </p:spTgt>
                                        </p:tgtEl>
                                        <p:attrNameLst>
                                          <p:attrName>style.visibility</p:attrName>
                                        </p:attrNameLst>
                                      </p:cBhvr>
                                      <p:to>
                                        <p:strVal val="visible"/>
                                      </p:to>
                                    </p:set>
                                    <p:animEffect transition="in" filter="fade">
                                      <p:cBhvr>
                                        <p:cTn id="83" dur="500"/>
                                        <p:tgtEl>
                                          <p:spTgt spid="387">
                                            <p:txEl>
                                              <p:charRg st="1" end="1"/>
                                            </p:txEl>
                                          </p:spTgt>
                                        </p:tgtEl>
                                      </p:cBhvr>
                                    </p:animEffect>
                                  </p:childTnLst>
                                </p:cTn>
                              </p:par>
                              <p:par>
                                <p:cTn id="84" presetID="2" presetClass="entr" presetSubtype="4" fill="hold" nodeType="withEffect">
                                  <p:stCondLst>
                                    <p:cond delay="0"/>
                                  </p:stCondLst>
                                  <p:childTnLst>
                                    <p:set>
                                      <p:cBhvr>
                                        <p:cTn id="85" dur="1" fill="hold">
                                          <p:stCondLst>
                                            <p:cond delay="0"/>
                                          </p:stCondLst>
                                        </p:cTn>
                                        <p:tgtEl>
                                          <p:spTgt spid="377"/>
                                        </p:tgtEl>
                                        <p:attrNameLst>
                                          <p:attrName>style.visibility</p:attrName>
                                        </p:attrNameLst>
                                      </p:cBhvr>
                                      <p:to>
                                        <p:strVal val="visible"/>
                                      </p:to>
                                    </p:set>
                                    <p:anim calcmode="lin" valueType="num">
                                      <p:cBhvr additive="base">
                                        <p:cTn id="86" dur="500"/>
                                        <p:tgtEl>
                                          <p:spTgt spid="377"/>
                                        </p:tgtEl>
                                        <p:attrNameLst>
                                          <p:attrName>ppt_y</p:attrName>
                                        </p:attrNameLst>
                                      </p:cBhvr>
                                      <p:tavLst>
                                        <p:tav tm="0">
                                          <p:val>
                                            <p:strVal val="#ppt_y+1"/>
                                          </p:val>
                                        </p:tav>
                                        <p:tav tm="100000">
                                          <p:val>
                                            <p:strVal val="#ppt_y"/>
                                          </p:val>
                                        </p:tav>
                                      </p:tavLst>
                                    </p:anim>
                                  </p:childTnLst>
                                </p:cTn>
                              </p:par>
                            </p:childTnLst>
                          </p:cTn>
                        </p:par>
                        <p:par>
                          <p:cTn id="87" fill="hold">
                            <p:stCondLst>
                              <p:cond delay="10000"/>
                            </p:stCondLst>
                            <p:childTnLst>
                              <p:par>
                                <p:cTn id="88" presetID="2" presetClass="entr" presetSubtype="4" fill="hold" nodeType="afterEffect">
                                  <p:stCondLst>
                                    <p:cond delay="0"/>
                                  </p:stCondLst>
                                  <p:childTnLst>
                                    <p:set>
                                      <p:cBhvr>
                                        <p:cTn id="89" dur="1" fill="hold">
                                          <p:stCondLst>
                                            <p:cond delay="0"/>
                                          </p:stCondLst>
                                        </p:cTn>
                                        <p:tgtEl>
                                          <p:spTgt spid="383">
                                            <p:txEl>
                                              <p:pRg st="0" end="0"/>
                                            </p:txEl>
                                          </p:spTgt>
                                        </p:tgtEl>
                                        <p:attrNameLst>
                                          <p:attrName>style.visibility</p:attrName>
                                        </p:attrNameLst>
                                      </p:cBhvr>
                                      <p:to>
                                        <p:strVal val="visible"/>
                                      </p:to>
                                    </p:set>
                                    <p:anim calcmode="lin" valueType="num">
                                      <p:cBhvr additive="base">
                                        <p:cTn id="90" dur="500"/>
                                        <p:tgtEl>
                                          <p:spTgt spid="383">
                                            <p:txEl>
                                              <p:pRg st="0" end="0"/>
                                            </p:txEl>
                                          </p:spTgt>
                                        </p:tgtEl>
                                        <p:attrNameLst>
                                          <p:attrName>ppt_y</p:attrName>
                                        </p:attrNameLst>
                                      </p:cBhvr>
                                      <p:tavLst>
                                        <p:tav tm="0">
                                          <p:val>
                                            <p:strVal val="#ppt_y+1"/>
                                          </p:val>
                                        </p:tav>
                                        <p:tav tm="100000">
                                          <p:val>
                                            <p:strVal val="#ppt_y"/>
                                          </p:val>
                                        </p:tav>
                                      </p:tavLst>
                                    </p:anim>
                                  </p:childTnLst>
                                </p:cTn>
                              </p:par>
                            </p:childTnLst>
                          </p:cTn>
                        </p:par>
                        <p:par>
                          <p:cTn id="91" fill="hold">
                            <p:stCondLst>
                              <p:cond delay="10500"/>
                            </p:stCondLst>
                            <p:childTnLst>
                              <p:par>
                                <p:cTn id="92" presetID="2" presetClass="entr" presetSubtype="4" fill="hold" nodeType="afterEffect">
                                  <p:stCondLst>
                                    <p:cond delay="0"/>
                                  </p:stCondLst>
                                  <p:childTnLst>
                                    <p:set>
                                      <p:cBhvr>
                                        <p:cTn id="93" dur="1" fill="hold">
                                          <p:stCondLst>
                                            <p:cond delay="0"/>
                                          </p:stCondLst>
                                        </p:cTn>
                                        <p:tgtEl>
                                          <p:spTgt spid="383">
                                            <p:txEl>
                                              <p:charRg st="1" end="1"/>
                                            </p:txEl>
                                          </p:spTgt>
                                        </p:tgtEl>
                                        <p:attrNameLst>
                                          <p:attrName>style.visibility</p:attrName>
                                        </p:attrNameLst>
                                      </p:cBhvr>
                                      <p:to>
                                        <p:strVal val="visible"/>
                                      </p:to>
                                    </p:set>
                                    <p:anim calcmode="lin" valueType="num">
                                      <p:cBhvr additive="base">
                                        <p:cTn id="94" dur="500"/>
                                        <p:tgtEl>
                                          <p:spTgt spid="383">
                                            <p:txEl>
                                              <p:charRg st="1" end="1"/>
                                            </p:txEl>
                                          </p:spTgt>
                                        </p:tgtEl>
                                        <p:attrNameLst>
                                          <p:attrName>ppt_y</p:attrName>
                                        </p:attrNameLst>
                                      </p:cBhvr>
                                      <p:tavLst>
                                        <p:tav tm="0">
                                          <p:val>
                                            <p:strVal val="#ppt_y+1"/>
                                          </p:val>
                                        </p:tav>
                                        <p:tav tm="100000">
                                          <p:val>
                                            <p:strVal val="#ppt_y"/>
                                          </p:val>
                                        </p:tav>
                                      </p:tavLst>
                                    </p:anim>
                                  </p:childTnLst>
                                </p:cTn>
                              </p:par>
                            </p:childTnLst>
                          </p:cTn>
                        </p:par>
                        <p:par>
                          <p:cTn id="95" fill="hold">
                            <p:stCondLst>
                              <p:cond delay="11000"/>
                            </p:stCondLst>
                            <p:childTnLst>
                              <p:par>
                                <p:cTn id="96" presetID="2" presetClass="entr" presetSubtype="4" fill="hold" nodeType="afterEffect">
                                  <p:stCondLst>
                                    <p:cond delay="0"/>
                                  </p:stCondLst>
                                  <p:childTnLst>
                                    <p:set>
                                      <p:cBhvr>
                                        <p:cTn id="97" dur="1" fill="hold">
                                          <p:stCondLst>
                                            <p:cond delay="0"/>
                                          </p:stCondLst>
                                        </p:cTn>
                                        <p:tgtEl>
                                          <p:spTgt spid="383">
                                            <p:txEl>
                                              <p:charRg st="1" end="1"/>
                                            </p:txEl>
                                          </p:spTgt>
                                        </p:tgtEl>
                                        <p:attrNameLst>
                                          <p:attrName>style.visibility</p:attrName>
                                        </p:attrNameLst>
                                      </p:cBhvr>
                                      <p:to>
                                        <p:strVal val="visible"/>
                                      </p:to>
                                    </p:set>
                                    <p:anim calcmode="lin" valueType="num">
                                      <p:cBhvr additive="base">
                                        <p:cTn id="98" dur="500"/>
                                        <p:tgtEl>
                                          <p:spTgt spid="383">
                                            <p:txEl>
                                              <p:charRg st="1" end="1"/>
                                            </p:txEl>
                                          </p:spTgt>
                                        </p:tgtEl>
                                        <p:attrNameLst>
                                          <p:attrName>ppt_y</p:attrName>
                                        </p:attrNameLst>
                                      </p:cBhvr>
                                      <p:tavLst>
                                        <p:tav tm="0">
                                          <p:val>
                                            <p:strVal val="#ppt_y+1"/>
                                          </p:val>
                                        </p:tav>
                                        <p:tav tm="100000">
                                          <p:val>
                                            <p:strVal val="#ppt_y"/>
                                          </p:val>
                                        </p:tav>
                                      </p:tavLst>
                                    </p:anim>
                                  </p:childTnLst>
                                </p:cTn>
                              </p:par>
                            </p:childTnLst>
                          </p:cTn>
                        </p:par>
                        <p:par>
                          <p:cTn id="99" fill="hold">
                            <p:stCondLst>
                              <p:cond delay="11500"/>
                            </p:stCondLst>
                            <p:childTnLst>
                              <p:par>
                                <p:cTn id="100" presetID="2" presetClass="entr" presetSubtype="4" fill="hold" nodeType="afterEffect">
                                  <p:stCondLst>
                                    <p:cond delay="0"/>
                                  </p:stCondLst>
                                  <p:childTnLst>
                                    <p:set>
                                      <p:cBhvr>
                                        <p:cTn id="101" dur="1" fill="hold">
                                          <p:stCondLst>
                                            <p:cond delay="0"/>
                                          </p:stCondLst>
                                        </p:cTn>
                                        <p:tgtEl>
                                          <p:spTgt spid="383">
                                            <p:txEl>
                                              <p:charRg st="1" end="1"/>
                                            </p:txEl>
                                          </p:spTgt>
                                        </p:tgtEl>
                                        <p:attrNameLst>
                                          <p:attrName>style.visibility</p:attrName>
                                        </p:attrNameLst>
                                      </p:cBhvr>
                                      <p:to>
                                        <p:strVal val="visible"/>
                                      </p:to>
                                    </p:set>
                                    <p:anim calcmode="lin" valueType="num">
                                      <p:cBhvr additive="base">
                                        <p:cTn id="102" dur="500"/>
                                        <p:tgtEl>
                                          <p:spTgt spid="383">
                                            <p:txEl>
                                              <p:charRg st="1" end="1"/>
                                            </p:txEl>
                                          </p:spTgt>
                                        </p:tgtEl>
                                        <p:attrNameLst>
                                          <p:attrName>ppt_y</p:attrName>
                                        </p:attrNameLst>
                                      </p:cBhvr>
                                      <p:tavLst>
                                        <p:tav tm="0">
                                          <p:val>
                                            <p:strVal val="#ppt_y+1"/>
                                          </p:val>
                                        </p:tav>
                                        <p:tav tm="100000">
                                          <p:val>
                                            <p:strVal val="#ppt_y"/>
                                          </p:val>
                                        </p:tav>
                                      </p:tavLst>
                                    </p:anim>
                                  </p:childTnLst>
                                </p:cTn>
                              </p:par>
                            </p:childTnLst>
                          </p:cTn>
                        </p:par>
                        <p:par>
                          <p:cTn id="103" fill="hold">
                            <p:stCondLst>
                              <p:cond delay="12000"/>
                            </p:stCondLst>
                            <p:childTnLst>
                              <p:par>
                                <p:cTn id="104" presetID="2" presetClass="entr" presetSubtype="4" fill="hold" nodeType="afterEffect">
                                  <p:stCondLst>
                                    <p:cond delay="0"/>
                                  </p:stCondLst>
                                  <p:childTnLst>
                                    <p:set>
                                      <p:cBhvr>
                                        <p:cTn id="105" dur="1" fill="hold">
                                          <p:stCondLst>
                                            <p:cond delay="0"/>
                                          </p:stCondLst>
                                        </p:cTn>
                                        <p:tgtEl>
                                          <p:spTgt spid="383">
                                            <p:txEl>
                                              <p:charRg st="1" end="1"/>
                                            </p:txEl>
                                          </p:spTgt>
                                        </p:tgtEl>
                                        <p:attrNameLst>
                                          <p:attrName>style.visibility</p:attrName>
                                        </p:attrNameLst>
                                      </p:cBhvr>
                                      <p:to>
                                        <p:strVal val="visible"/>
                                      </p:to>
                                    </p:set>
                                    <p:anim calcmode="lin" valueType="num">
                                      <p:cBhvr additive="base">
                                        <p:cTn id="106" dur="500"/>
                                        <p:tgtEl>
                                          <p:spTgt spid="383">
                                            <p:txEl>
                                              <p:charRg st="1" end="1"/>
                                            </p:txEl>
                                          </p:spTgt>
                                        </p:tgtEl>
                                        <p:attrNameLst>
                                          <p:attrName>ppt_y</p:attrName>
                                        </p:attrNameLst>
                                      </p:cBhvr>
                                      <p:tavLst>
                                        <p:tav tm="0">
                                          <p:val>
                                            <p:strVal val="#ppt_y+1"/>
                                          </p:val>
                                        </p:tav>
                                        <p:tav tm="100000">
                                          <p:val>
                                            <p:strVal val="#ppt_y"/>
                                          </p:val>
                                        </p:tav>
                                      </p:tavLst>
                                    </p:anim>
                                  </p:childTnLst>
                                </p:cTn>
                              </p:par>
                            </p:childTnLst>
                          </p:cTn>
                        </p:par>
                        <p:par>
                          <p:cTn id="107" fill="hold">
                            <p:stCondLst>
                              <p:cond delay="12500"/>
                            </p:stCondLst>
                            <p:childTnLst>
                              <p:par>
                                <p:cTn id="108" presetID="2" presetClass="entr" presetSubtype="4" fill="hold" nodeType="afterEffect">
                                  <p:stCondLst>
                                    <p:cond delay="0"/>
                                  </p:stCondLst>
                                  <p:childTnLst>
                                    <p:set>
                                      <p:cBhvr>
                                        <p:cTn id="109" dur="1" fill="hold">
                                          <p:stCondLst>
                                            <p:cond delay="0"/>
                                          </p:stCondLst>
                                        </p:cTn>
                                        <p:tgtEl>
                                          <p:spTgt spid="383">
                                            <p:txEl>
                                              <p:charRg st="1" end="1"/>
                                            </p:txEl>
                                          </p:spTgt>
                                        </p:tgtEl>
                                        <p:attrNameLst>
                                          <p:attrName>style.visibility</p:attrName>
                                        </p:attrNameLst>
                                      </p:cBhvr>
                                      <p:to>
                                        <p:strVal val="visible"/>
                                      </p:to>
                                    </p:set>
                                    <p:anim calcmode="lin" valueType="num">
                                      <p:cBhvr additive="base">
                                        <p:cTn id="110" dur="500"/>
                                        <p:tgtEl>
                                          <p:spTgt spid="383">
                                            <p:txEl>
                                              <p:charRg st="1" end="1"/>
                                            </p:txEl>
                                          </p:spTgt>
                                        </p:tgtEl>
                                        <p:attrNameLst>
                                          <p:attrName>ppt_y</p:attrName>
                                        </p:attrNameLst>
                                      </p:cBhvr>
                                      <p:tavLst>
                                        <p:tav tm="0">
                                          <p:val>
                                            <p:strVal val="#ppt_y+1"/>
                                          </p:val>
                                        </p:tav>
                                        <p:tav tm="100000">
                                          <p:val>
                                            <p:strVal val="#ppt_y"/>
                                          </p:val>
                                        </p:tav>
                                      </p:tavLst>
                                    </p:anim>
                                  </p:childTnLst>
                                </p:cTn>
                              </p:par>
                            </p:childTnLst>
                          </p:cTn>
                        </p:par>
                        <p:par>
                          <p:cTn id="111" fill="hold">
                            <p:stCondLst>
                              <p:cond delay="13000"/>
                            </p:stCondLst>
                            <p:childTnLst>
                              <p:par>
                                <p:cTn id="112" presetID="2" presetClass="entr" presetSubtype="4" fill="hold" nodeType="afterEffect">
                                  <p:stCondLst>
                                    <p:cond delay="0"/>
                                  </p:stCondLst>
                                  <p:childTnLst>
                                    <p:set>
                                      <p:cBhvr>
                                        <p:cTn id="113" dur="1" fill="hold">
                                          <p:stCondLst>
                                            <p:cond delay="0"/>
                                          </p:stCondLst>
                                        </p:cTn>
                                        <p:tgtEl>
                                          <p:spTgt spid="383">
                                            <p:txEl>
                                              <p:charRg st="1" end="1"/>
                                            </p:txEl>
                                          </p:spTgt>
                                        </p:tgtEl>
                                        <p:attrNameLst>
                                          <p:attrName>style.visibility</p:attrName>
                                        </p:attrNameLst>
                                      </p:cBhvr>
                                      <p:to>
                                        <p:strVal val="visible"/>
                                      </p:to>
                                    </p:set>
                                    <p:anim calcmode="lin" valueType="num">
                                      <p:cBhvr additive="base">
                                        <p:cTn id="114" dur="500"/>
                                        <p:tgtEl>
                                          <p:spTgt spid="383">
                                            <p:txEl>
                                              <p:charRg st="1" end="1"/>
                                            </p:txEl>
                                          </p:spTgt>
                                        </p:tgtEl>
                                        <p:attrNameLst>
                                          <p:attrName>ppt_y</p:attrName>
                                        </p:attrNameLst>
                                      </p:cBhvr>
                                      <p:tavLst>
                                        <p:tav tm="0">
                                          <p:val>
                                            <p:strVal val="#ppt_y+1"/>
                                          </p:val>
                                        </p:tav>
                                        <p:tav tm="100000">
                                          <p:val>
                                            <p:strVal val="#ppt_y"/>
                                          </p:val>
                                        </p:tav>
                                      </p:tavLst>
                                    </p:anim>
                                  </p:childTnLst>
                                </p:cTn>
                              </p:par>
                            </p:childTnLst>
                          </p:cTn>
                        </p:par>
                        <p:par>
                          <p:cTn id="115" fill="hold">
                            <p:stCondLst>
                              <p:cond delay="13500"/>
                            </p:stCondLst>
                            <p:childTnLst>
                              <p:par>
                                <p:cTn id="116" presetID="2" presetClass="entr" presetSubtype="4" fill="hold" nodeType="afterEffect">
                                  <p:stCondLst>
                                    <p:cond delay="0"/>
                                  </p:stCondLst>
                                  <p:childTnLst>
                                    <p:set>
                                      <p:cBhvr>
                                        <p:cTn id="117" dur="1" fill="hold">
                                          <p:stCondLst>
                                            <p:cond delay="0"/>
                                          </p:stCondLst>
                                        </p:cTn>
                                        <p:tgtEl>
                                          <p:spTgt spid="383">
                                            <p:txEl>
                                              <p:charRg st="1" end="1"/>
                                            </p:txEl>
                                          </p:spTgt>
                                        </p:tgtEl>
                                        <p:attrNameLst>
                                          <p:attrName>style.visibility</p:attrName>
                                        </p:attrNameLst>
                                      </p:cBhvr>
                                      <p:to>
                                        <p:strVal val="visible"/>
                                      </p:to>
                                    </p:set>
                                    <p:anim calcmode="lin" valueType="num">
                                      <p:cBhvr additive="base">
                                        <p:cTn id="118" dur="500"/>
                                        <p:tgtEl>
                                          <p:spTgt spid="383">
                                            <p:txEl>
                                              <p:charRg st="1" end="1"/>
                                            </p:txEl>
                                          </p:spTgt>
                                        </p:tgtEl>
                                        <p:attrNameLst>
                                          <p:attrName>ppt_y</p:attrName>
                                        </p:attrNameLst>
                                      </p:cBhvr>
                                      <p:tavLst>
                                        <p:tav tm="0">
                                          <p:val>
                                            <p:strVal val="#ppt_y+1"/>
                                          </p:val>
                                        </p:tav>
                                        <p:tav tm="100000">
                                          <p:val>
                                            <p:strVal val="#ppt_y"/>
                                          </p:val>
                                        </p:tav>
                                      </p:tavLst>
                                    </p:anim>
                                  </p:childTnLst>
                                </p:cTn>
                              </p:par>
                            </p:childTnLst>
                          </p:cTn>
                        </p:par>
                        <p:par>
                          <p:cTn id="119" fill="hold">
                            <p:stCondLst>
                              <p:cond delay="14000"/>
                            </p:stCondLst>
                            <p:childTnLst>
                              <p:par>
                                <p:cTn id="120" presetID="2" presetClass="entr" presetSubtype="4" fill="hold" nodeType="afterEffect">
                                  <p:stCondLst>
                                    <p:cond delay="0"/>
                                  </p:stCondLst>
                                  <p:childTnLst>
                                    <p:set>
                                      <p:cBhvr>
                                        <p:cTn id="121" dur="1" fill="hold">
                                          <p:stCondLst>
                                            <p:cond delay="0"/>
                                          </p:stCondLst>
                                        </p:cTn>
                                        <p:tgtEl>
                                          <p:spTgt spid="383">
                                            <p:txEl>
                                              <p:charRg st="1" end="1"/>
                                            </p:txEl>
                                          </p:spTgt>
                                        </p:tgtEl>
                                        <p:attrNameLst>
                                          <p:attrName>style.visibility</p:attrName>
                                        </p:attrNameLst>
                                      </p:cBhvr>
                                      <p:to>
                                        <p:strVal val="visible"/>
                                      </p:to>
                                    </p:set>
                                    <p:anim calcmode="lin" valueType="num">
                                      <p:cBhvr additive="base">
                                        <p:cTn id="122" dur="500"/>
                                        <p:tgtEl>
                                          <p:spTgt spid="383">
                                            <p:txEl>
                                              <p:charRg st="1" end="1"/>
                                            </p:txEl>
                                          </p:spTgt>
                                        </p:tgtEl>
                                        <p:attrNameLst>
                                          <p:attrName>ppt_y</p:attrName>
                                        </p:attrNameLst>
                                      </p:cBhvr>
                                      <p:tavLst>
                                        <p:tav tm="0">
                                          <p:val>
                                            <p:strVal val="#ppt_y+1"/>
                                          </p:val>
                                        </p:tav>
                                        <p:tav tm="100000">
                                          <p:val>
                                            <p:strVal val="#ppt_y"/>
                                          </p:val>
                                        </p:tav>
                                      </p:tavLst>
                                    </p:anim>
                                  </p:childTnLst>
                                </p:cTn>
                              </p:par>
                            </p:childTnLst>
                          </p:cTn>
                        </p:par>
                        <p:par>
                          <p:cTn id="123" fill="hold">
                            <p:stCondLst>
                              <p:cond delay="14500"/>
                            </p:stCondLst>
                            <p:childTnLst>
                              <p:par>
                                <p:cTn id="124" presetID="2" presetClass="entr" presetSubtype="4" fill="hold" nodeType="afterEffect">
                                  <p:stCondLst>
                                    <p:cond delay="0"/>
                                  </p:stCondLst>
                                  <p:childTnLst>
                                    <p:set>
                                      <p:cBhvr>
                                        <p:cTn id="125" dur="1" fill="hold">
                                          <p:stCondLst>
                                            <p:cond delay="0"/>
                                          </p:stCondLst>
                                        </p:cTn>
                                        <p:tgtEl>
                                          <p:spTgt spid="382">
                                            <p:txEl>
                                              <p:pRg st="0" end="0"/>
                                            </p:txEl>
                                          </p:spTgt>
                                        </p:tgtEl>
                                        <p:attrNameLst>
                                          <p:attrName>style.visibility</p:attrName>
                                        </p:attrNameLst>
                                      </p:cBhvr>
                                      <p:to>
                                        <p:strVal val="visible"/>
                                      </p:to>
                                    </p:set>
                                    <p:anim calcmode="lin" valueType="num">
                                      <p:cBhvr additive="base">
                                        <p:cTn id="126" dur="500"/>
                                        <p:tgtEl>
                                          <p:spTgt spid="382">
                                            <p:txEl>
                                              <p:pRg st="0" end="0"/>
                                            </p:txEl>
                                          </p:spTgt>
                                        </p:tgtEl>
                                        <p:attrNameLst>
                                          <p:attrName>ppt_y</p:attrName>
                                        </p:attrNameLst>
                                      </p:cBhvr>
                                      <p:tavLst>
                                        <p:tav tm="0">
                                          <p:val>
                                            <p:strVal val="#ppt_y+1"/>
                                          </p:val>
                                        </p:tav>
                                        <p:tav tm="100000">
                                          <p:val>
                                            <p:strVal val="#ppt_y"/>
                                          </p:val>
                                        </p:tav>
                                      </p:tavLst>
                                    </p:anim>
                                  </p:childTnLst>
                                </p:cTn>
                              </p:par>
                            </p:childTnLst>
                          </p:cTn>
                        </p:par>
                        <p:par>
                          <p:cTn id="127" fill="hold">
                            <p:stCondLst>
                              <p:cond delay="15000"/>
                            </p:stCondLst>
                            <p:childTnLst>
                              <p:par>
                                <p:cTn id="128" presetID="2" presetClass="entr" presetSubtype="4" fill="hold" nodeType="afterEffect">
                                  <p:stCondLst>
                                    <p:cond delay="0"/>
                                  </p:stCondLst>
                                  <p:childTnLst>
                                    <p:set>
                                      <p:cBhvr>
                                        <p:cTn id="129" dur="1" fill="hold">
                                          <p:stCondLst>
                                            <p:cond delay="0"/>
                                          </p:stCondLst>
                                        </p:cTn>
                                        <p:tgtEl>
                                          <p:spTgt spid="382">
                                            <p:txEl>
                                              <p:charRg st="1" end="1"/>
                                            </p:txEl>
                                          </p:spTgt>
                                        </p:tgtEl>
                                        <p:attrNameLst>
                                          <p:attrName>style.visibility</p:attrName>
                                        </p:attrNameLst>
                                      </p:cBhvr>
                                      <p:to>
                                        <p:strVal val="visible"/>
                                      </p:to>
                                    </p:set>
                                    <p:anim calcmode="lin" valueType="num">
                                      <p:cBhvr additive="base">
                                        <p:cTn id="130" dur="500"/>
                                        <p:tgtEl>
                                          <p:spTgt spid="382">
                                            <p:txEl>
                                              <p:charRg st="1" end="1"/>
                                            </p:txEl>
                                          </p:spTgt>
                                        </p:tgtEl>
                                        <p:attrNameLst>
                                          <p:attrName>ppt_y</p:attrName>
                                        </p:attrNameLst>
                                      </p:cBhvr>
                                      <p:tavLst>
                                        <p:tav tm="0">
                                          <p:val>
                                            <p:strVal val="#ppt_y+1"/>
                                          </p:val>
                                        </p:tav>
                                        <p:tav tm="100000">
                                          <p:val>
                                            <p:strVal val="#ppt_y"/>
                                          </p:val>
                                        </p:tav>
                                      </p:tavLst>
                                    </p:anim>
                                  </p:childTnLst>
                                </p:cTn>
                              </p:par>
                            </p:childTnLst>
                          </p:cTn>
                        </p:par>
                        <p:par>
                          <p:cTn id="131" fill="hold">
                            <p:stCondLst>
                              <p:cond delay="15500"/>
                            </p:stCondLst>
                            <p:childTnLst>
                              <p:par>
                                <p:cTn id="132" presetID="2" presetClass="entr" presetSubtype="4" fill="hold" nodeType="afterEffect">
                                  <p:stCondLst>
                                    <p:cond delay="0"/>
                                  </p:stCondLst>
                                  <p:childTnLst>
                                    <p:set>
                                      <p:cBhvr>
                                        <p:cTn id="133" dur="1" fill="hold">
                                          <p:stCondLst>
                                            <p:cond delay="0"/>
                                          </p:stCondLst>
                                        </p:cTn>
                                        <p:tgtEl>
                                          <p:spTgt spid="382">
                                            <p:txEl>
                                              <p:charRg st="1" end="1"/>
                                            </p:txEl>
                                          </p:spTgt>
                                        </p:tgtEl>
                                        <p:attrNameLst>
                                          <p:attrName>style.visibility</p:attrName>
                                        </p:attrNameLst>
                                      </p:cBhvr>
                                      <p:to>
                                        <p:strVal val="visible"/>
                                      </p:to>
                                    </p:set>
                                    <p:anim calcmode="lin" valueType="num">
                                      <p:cBhvr additive="base">
                                        <p:cTn id="134" dur="500"/>
                                        <p:tgtEl>
                                          <p:spTgt spid="382">
                                            <p:txEl>
                                              <p:charRg st="1" end="1"/>
                                            </p:txEl>
                                          </p:spTgt>
                                        </p:tgtEl>
                                        <p:attrNameLst>
                                          <p:attrName>ppt_y</p:attrName>
                                        </p:attrNameLst>
                                      </p:cBhvr>
                                      <p:tavLst>
                                        <p:tav tm="0">
                                          <p:val>
                                            <p:strVal val="#ppt_y+1"/>
                                          </p:val>
                                        </p:tav>
                                        <p:tav tm="100000">
                                          <p:val>
                                            <p:strVal val="#ppt_y"/>
                                          </p:val>
                                        </p:tav>
                                      </p:tavLst>
                                    </p:anim>
                                  </p:childTnLst>
                                </p:cTn>
                              </p:par>
                            </p:childTnLst>
                          </p:cTn>
                        </p:par>
                        <p:par>
                          <p:cTn id="135" fill="hold">
                            <p:stCondLst>
                              <p:cond delay="16000"/>
                            </p:stCondLst>
                            <p:childTnLst>
                              <p:par>
                                <p:cTn id="136" presetID="2" presetClass="entr" presetSubtype="4" fill="hold" nodeType="afterEffect">
                                  <p:stCondLst>
                                    <p:cond delay="0"/>
                                  </p:stCondLst>
                                  <p:childTnLst>
                                    <p:set>
                                      <p:cBhvr>
                                        <p:cTn id="137" dur="1" fill="hold">
                                          <p:stCondLst>
                                            <p:cond delay="0"/>
                                          </p:stCondLst>
                                        </p:cTn>
                                        <p:tgtEl>
                                          <p:spTgt spid="382">
                                            <p:txEl>
                                              <p:charRg st="1" end="1"/>
                                            </p:txEl>
                                          </p:spTgt>
                                        </p:tgtEl>
                                        <p:attrNameLst>
                                          <p:attrName>style.visibility</p:attrName>
                                        </p:attrNameLst>
                                      </p:cBhvr>
                                      <p:to>
                                        <p:strVal val="visible"/>
                                      </p:to>
                                    </p:set>
                                    <p:anim calcmode="lin" valueType="num">
                                      <p:cBhvr additive="base">
                                        <p:cTn id="138" dur="500"/>
                                        <p:tgtEl>
                                          <p:spTgt spid="382">
                                            <p:txEl>
                                              <p:charRg st="1" end="1"/>
                                            </p:txEl>
                                          </p:spTgt>
                                        </p:tgtEl>
                                        <p:attrNameLst>
                                          <p:attrName>ppt_y</p:attrName>
                                        </p:attrNameLst>
                                      </p:cBhvr>
                                      <p:tavLst>
                                        <p:tav tm="0">
                                          <p:val>
                                            <p:strVal val="#ppt_y+1"/>
                                          </p:val>
                                        </p:tav>
                                        <p:tav tm="100000">
                                          <p:val>
                                            <p:strVal val="#ppt_y"/>
                                          </p:val>
                                        </p:tav>
                                      </p:tavLst>
                                    </p:anim>
                                  </p:childTnLst>
                                </p:cTn>
                              </p:par>
                            </p:childTnLst>
                          </p:cTn>
                        </p:par>
                        <p:par>
                          <p:cTn id="139" fill="hold">
                            <p:stCondLst>
                              <p:cond delay="16500"/>
                            </p:stCondLst>
                            <p:childTnLst>
                              <p:par>
                                <p:cTn id="140" presetID="2" presetClass="entr" presetSubtype="4" fill="hold" nodeType="afterEffect">
                                  <p:stCondLst>
                                    <p:cond delay="0"/>
                                  </p:stCondLst>
                                  <p:childTnLst>
                                    <p:set>
                                      <p:cBhvr>
                                        <p:cTn id="141" dur="1" fill="hold">
                                          <p:stCondLst>
                                            <p:cond delay="0"/>
                                          </p:stCondLst>
                                        </p:cTn>
                                        <p:tgtEl>
                                          <p:spTgt spid="382">
                                            <p:txEl>
                                              <p:charRg st="1" end="1"/>
                                            </p:txEl>
                                          </p:spTgt>
                                        </p:tgtEl>
                                        <p:attrNameLst>
                                          <p:attrName>style.visibility</p:attrName>
                                        </p:attrNameLst>
                                      </p:cBhvr>
                                      <p:to>
                                        <p:strVal val="visible"/>
                                      </p:to>
                                    </p:set>
                                    <p:anim calcmode="lin" valueType="num">
                                      <p:cBhvr additive="base">
                                        <p:cTn id="142" dur="500"/>
                                        <p:tgtEl>
                                          <p:spTgt spid="382">
                                            <p:txEl>
                                              <p:charRg st="1" end="1"/>
                                            </p:txEl>
                                          </p:spTgt>
                                        </p:tgtEl>
                                        <p:attrNameLst>
                                          <p:attrName>ppt_y</p:attrName>
                                        </p:attrNameLst>
                                      </p:cBhvr>
                                      <p:tavLst>
                                        <p:tav tm="0">
                                          <p:val>
                                            <p:strVal val="#ppt_y+1"/>
                                          </p:val>
                                        </p:tav>
                                        <p:tav tm="100000">
                                          <p:val>
                                            <p:strVal val="#ppt_y"/>
                                          </p:val>
                                        </p:tav>
                                      </p:tavLst>
                                    </p:anim>
                                  </p:childTnLst>
                                </p:cTn>
                              </p:par>
                            </p:childTnLst>
                          </p:cTn>
                        </p:par>
                        <p:par>
                          <p:cTn id="143" fill="hold">
                            <p:stCondLst>
                              <p:cond delay="17000"/>
                            </p:stCondLst>
                            <p:childTnLst>
                              <p:par>
                                <p:cTn id="144" presetID="2" presetClass="entr" presetSubtype="4" fill="hold" nodeType="afterEffect">
                                  <p:stCondLst>
                                    <p:cond delay="0"/>
                                  </p:stCondLst>
                                  <p:childTnLst>
                                    <p:set>
                                      <p:cBhvr>
                                        <p:cTn id="145" dur="1" fill="hold">
                                          <p:stCondLst>
                                            <p:cond delay="0"/>
                                          </p:stCondLst>
                                        </p:cTn>
                                        <p:tgtEl>
                                          <p:spTgt spid="382">
                                            <p:txEl>
                                              <p:charRg st="1" end="1"/>
                                            </p:txEl>
                                          </p:spTgt>
                                        </p:tgtEl>
                                        <p:attrNameLst>
                                          <p:attrName>style.visibility</p:attrName>
                                        </p:attrNameLst>
                                      </p:cBhvr>
                                      <p:to>
                                        <p:strVal val="visible"/>
                                      </p:to>
                                    </p:set>
                                    <p:anim calcmode="lin" valueType="num">
                                      <p:cBhvr additive="base">
                                        <p:cTn id="146" dur="500"/>
                                        <p:tgtEl>
                                          <p:spTgt spid="382">
                                            <p:txEl>
                                              <p:charRg st="1" end="1"/>
                                            </p:txEl>
                                          </p:spTgt>
                                        </p:tgtEl>
                                        <p:attrNameLst>
                                          <p:attrName>ppt_y</p:attrName>
                                        </p:attrNameLst>
                                      </p:cBhvr>
                                      <p:tavLst>
                                        <p:tav tm="0">
                                          <p:val>
                                            <p:strVal val="#ppt_y+1"/>
                                          </p:val>
                                        </p:tav>
                                        <p:tav tm="100000">
                                          <p:val>
                                            <p:strVal val="#ppt_y"/>
                                          </p:val>
                                        </p:tav>
                                      </p:tavLst>
                                    </p:anim>
                                  </p:childTnLst>
                                </p:cTn>
                              </p:par>
                            </p:childTnLst>
                          </p:cTn>
                        </p:par>
                        <p:par>
                          <p:cTn id="147" fill="hold">
                            <p:stCondLst>
                              <p:cond delay="17500"/>
                            </p:stCondLst>
                            <p:childTnLst>
                              <p:par>
                                <p:cTn id="148" presetID="2" presetClass="entr" presetSubtype="4" fill="hold" nodeType="afterEffect">
                                  <p:stCondLst>
                                    <p:cond delay="0"/>
                                  </p:stCondLst>
                                  <p:childTnLst>
                                    <p:set>
                                      <p:cBhvr>
                                        <p:cTn id="149" dur="1" fill="hold">
                                          <p:stCondLst>
                                            <p:cond delay="0"/>
                                          </p:stCondLst>
                                        </p:cTn>
                                        <p:tgtEl>
                                          <p:spTgt spid="382">
                                            <p:txEl>
                                              <p:charRg st="1" end="1"/>
                                            </p:txEl>
                                          </p:spTgt>
                                        </p:tgtEl>
                                        <p:attrNameLst>
                                          <p:attrName>style.visibility</p:attrName>
                                        </p:attrNameLst>
                                      </p:cBhvr>
                                      <p:to>
                                        <p:strVal val="visible"/>
                                      </p:to>
                                    </p:set>
                                    <p:anim calcmode="lin" valueType="num">
                                      <p:cBhvr additive="base">
                                        <p:cTn id="150" dur="500"/>
                                        <p:tgtEl>
                                          <p:spTgt spid="382">
                                            <p:txEl>
                                              <p:charRg st="1" end="1"/>
                                            </p:txEl>
                                          </p:spTgt>
                                        </p:tgtEl>
                                        <p:attrNameLst>
                                          <p:attrName>ppt_y</p:attrName>
                                        </p:attrNameLst>
                                      </p:cBhvr>
                                      <p:tavLst>
                                        <p:tav tm="0">
                                          <p:val>
                                            <p:strVal val="#ppt_y+1"/>
                                          </p:val>
                                        </p:tav>
                                        <p:tav tm="100000">
                                          <p:val>
                                            <p:strVal val="#ppt_y"/>
                                          </p:val>
                                        </p:tav>
                                      </p:tavLst>
                                    </p:anim>
                                  </p:childTnLst>
                                </p:cTn>
                              </p:par>
                            </p:childTnLst>
                          </p:cTn>
                        </p:par>
                        <p:par>
                          <p:cTn id="151" fill="hold">
                            <p:stCondLst>
                              <p:cond delay="18000"/>
                            </p:stCondLst>
                            <p:childTnLst>
                              <p:par>
                                <p:cTn id="152" presetID="2" presetClass="entr" presetSubtype="4" fill="hold" nodeType="afterEffect">
                                  <p:stCondLst>
                                    <p:cond delay="0"/>
                                  </p:stCondLst>
                                  <p:childTnLst>
                                    <p:set>
                                      <p:cBhvr>
                                        <p:cTn id="153" dur="1" fill="hold">
                                          <p:stCondLst>
                                            <p:cond delay="0"/>
                                          </p:stCondLst>
                                        </p:cTn>
                                        <p:tgtEl>
                                          <p:spTgt spid="382">
                                            <p:txEl>
                                              <p:charRg st="1" end="1"/>
                                            </p:txEl>
                                          </p:spTgt>
                                        </p:tgtEl>
                                        <p:attrNameLst>
                                          <p:attrName>style.visibility</p:attrName>
                                        </p:attrNameLst>
                                      </p:cBhvr>
                                      <p:to>
                                        <p:strVal val="visible"/>
                                      </p:to>
                                    </p:set>
                                    <p:anim calcmode="lin" valueType="num">
                                      <p:cBhvr additive="base">
                                        <p:cTn id="154" dur="500"/>
                                        <p:tgtEl>
                                          <p:spTgt spid="382">
                                            <p:txEl>
                                              <p:charRg st="1" end="1"/>
                                            </p:txEl>
                                          </p:spTgt>
                                        </p:tgtEl>
                                        <p:attrNameLst>
                                          <p:attrName>ppt_y</p:attrName>
                                        </p:attrNameLst>
                                      </p:cBhvr>
                                      <p:tavLst>
                                        <p:tav tm="0">
                                          <p:val>
                                            <p:strVal val="#ppt_y+1"/>
                                          </p:val>
                                        </p:tav>
                                        <p:tav tm="100000">
                                          <p:val>
                                            <p:strVal val="#ppt_y"/>
                                          </p:val>
                                        </p:tav>
                                      </p:tavLst>
                                    </p:anim>
                                  </p:childTnLst>
                                </p:cTn>
                              </p:par>
                            </p:childTnLst>
                          </p:cTn>
                        </p:par>
                        <p:par>
                          <p:cTn id="155" fill="hold">
                            <p:stCondLst>
                              <p:cond delay="18500"/>
                            </p:stCondLst>
                            <p:childTnLst>
                              <p:par>
                                <p:cTn id="156" presetID="2" presetClass="entr" presetSubtype="4" fill="hold" nodeType="afterEffect">
                                  <p:stCondLst>
                                    <p:cond delay="0"/>
                                  </p:stCondLst>
                                  <p:childTnLst>
                                    <p:set>
                                      <p:cBhvr>
                                        <p:cTn id="157" dur="1" fill="hold">
                                          <p:stCondLst>
                                            <p:cond delay="0"/>
                                          </p:stCondLst>
                                        </p:cTn>
                                        <p:tgtEl>
                                          <p:spTgt spid="382">
                                            <p:txEl>
                                              <p:charRg st="1" end="1"/>
                                            </p:txEl>
                                          </p:spTgt>
                                        </p:tgtEl>
                                        <p:attrNameLst>
                                          <p:attrName>style.visibility</p:attrName>
                                        </p:attrNameLst>
                                      </p:cBhvr>
                                      <p:to>
                                        <p:strVal val="visible"/>
                                      </p:to>
                                    </p:set>
                                    <p:anim calcmode="lin" valueType="num">
                                      <p:cBhvr additive="base">
                                        <p:cTn id="158" dur="500"/>
                                        <p:tgtEl>
                                          <p:spTgt spid="382">
                                            <p:txEl>
                                              <p:charRg st="1" end="1"/>
                                            </p:txEl>
                                          </p:spTgt>
                                        </p:tgtEl>
                                        <p:attrNameLst>
                                          <p:attrName>ppt_y</p:attrName>
                                        </p:attrNameLst>
                                      </p:cBhvr>
                                      <p:tavLst>
                                        <p:tav tm="0">
                                          <p:val>
                                            <p:strVal val="#ppt_y+1"/>
                                          </p:val>
                                        </p:tav>
                                        <p:tav tm="100000">
                                          <p:val>
                                            <p:strVal val="#ppt_y"/>
                                          </p:val>
                                        </p:tav>
                                      </p:tavLst>
                                    </p:anim>
                                  </p:childTnLst>
                                </p:cTn>
                              </p:par>
                            </p:childTnLst>
                          </p:cTn>
                        </p:par>
                        <p:par>
                          <p:cTn id="159" fill="hold">
                            <p:stCondLst>
                              <p:cond delay="19000"/>
                            </p:stCondLst>
                            <p:childTnLst>
                              <p:par>
                                <p:cTn id="160" presetID="2" presetClass="entr" presetSubtype="1" fill="hold" nodeType="afterEffect">
                                  <p:stCondLst>
                                    <p:cond delay="0"/>
                                  </p:stCondLst>
                                  <p:childTnLst>
                                    <p:set>
                                      <p:cBhvr>
                                        <p:cTn id="161" dur="1" fill="hold">
                                          <p:stCondLst>
                                            <p:cond delay="0"/>
                                          </p:stCondLst>
                                        </p:cTn>
                                        <p:tgtEl>
                                          <p:spTgt spid="388"/>
                                        </p:tgtEl>
                                        <p:attrNameLst>
                                          <p:attrName>style.visibility</p:attrName>
                                        </p:attrNameLst>
                                      </p:cBhvr>
                                      <p:to>
                                        <p:strVal val="visible"/>
                                      </p:to>
                                    </p:set>
                                    <p:anim calcmode="lin" valueType="num">
                                      <p:cBhvr additive="base">
                                        <p:cTn id="162" dur="500"/>
                                        <p:tgtEl>
                                          <p:spTgt spid="388"/>
                                        </p:tgtEl>
                                        <p:attrNameLst>
                                          <p:attrName>ppt_y</p:attrName>
                                        </p:attrNameLst>
                                      </p:cBhvr>
                                      <p:tavLst>
                                        <p:tav tm="0">
                                          <p:val>
                                            <p:strVal val="#ppt_y-1"/>
                                          </p:val>
                                        </p:tav>
                                        <p:tav tm="100000">
                                          <p:val>
                                            <p:strVal val="#ppt_y"/>
                                          </p:val>
                                        </p:tav>
                                      </p:tavLst>
                                    </p:anim>
                                  </p:childTnLst>
                                </p:cTn>
                              </p:par>
                            </p:childTnLst>
                          </p:cTn>
                        </p:par>
                        <p:par>
                          <p:cTn id="163" fill="hold">
                            <p:stCondLst>
                              <p:cond delay="19500"/>
                            </p:stCondLst>
                            <p:childTnLst>
                              <p:par>
                                <p:cTn id="164" presetID="10" presetClass="entr" presetSubtype="0" fill="hold" nodeType="afterEffect">
                                  <p:stCondLst>
                                    <p:cond delay="0"/>
                                  </p:stCondLst>
                                  <p:childTnLst>
                                    <p:set>
                                      <p:cBhvr>
                                        <p:cTn id="165" dur="1" fill="hold">
                                          <p:stCondLst>
                                            <p:cond delay="0"/>
                                          </p:stCondLst>
                                        </p:cTn>
                                        <p:tgtEl>
                                          <p:spTgt spid="389">
                                            <p:txEl>
                                              <p:pRg st="0" end="0"/>
                                            </p:txEl>
                                          </p:spTgt>
                                        </p:tgtEl>
                                        <p:attrNameLst>
                                          <p:attrName>style.visibility</p:attrName>
                                        </p:attrNameLst>
                                      </p:cBhvr>
                                      <p:to>
                                        <p:strVal val="visible"/>
                                      </p:to>
                                    </p:set>
                                    <p:animEffect transition="in" filter="fade">
                                      <p:cBhvr>
                                        <p:cTn id="166" dur="500"/>
                                        <p:tgtEl>
                                          <p:spTgt spid="389">
                                            <p:txEl>
                                              <p:pRg st="0" end="0"/>
                                            </p:txEl>
                                          </p:spTgt>
                                        </p:tgtEl>
                                      </p:cBhvr>
                                    </p:animEffect>
                                  </p:childTnLst>
                                </p:cTn>
                              </p:par>
                            </p:childTnLst>
                          </p:cTn>
                        </p:par>
                        <p:par>
                          <p:cTn id="167" fill="hold">
                            <p:stCondLst>
                              <p:cond delay="20000"/>
                            </p:stCondLst>
                            <p:childTnLst>
                              <p:par>
                                <p:cTn id="168" presetID="10" presetClass="entr" presetSubtype="0" fill="hold" nodeType="afterEffect">
                                  <p:stCondLst>
                                    <p:cond delay="0"/>
                                  </p:stCondLst>
                                  <p:childTnLst>
                                    <p:set>
                                      <p:cBhvr>
                                        <p:cTn id="169" dur="1" fill="hold">
                                          <p:stCondLst>
                                            <p:cond delay="0"/>
                                          </p:stCondLst>
                                        </p:cTn>
                                        <p:tgtEl>
                                          <p:spTgt spid="389">
                                            <p:txEl>
                                              <p:charRg st="1" end="1"/>
                                            </p:txEl>
                                          </p:spTgt>
                                        </p:tgtEl>
                                        <p:attrNameLst>
                                          <p:attrName>style.visibility</p:attrName>
                                        </p:attrNameLst>
                                      </p:cBhvr>
                                      <p:to>
                                        <p:strVal val="visible"/>
                                      </p:to>
                                    </p:set>
                                    <p:animEffect transition="in" filter="fade">
                                      <p:cBhvr>
                                        <p:cTn id="170" dur="500"/>
                                        <p:tgtEl>
                                          <p:spTgt spid="389">
                                            <p:txEl>
                                              <p:charRg st="1" end="1"/>
                                            </p:txEl>
                                          </p:spTgt>
                                        </p:tgtEl>
                                      </p:cBhvr>
                                    </p:animEffect>
                                  </p:childTnLst>
                                </p:cTn>
                              </p:par>
                            </p:childTnLst>
                          </p:cTn>
                        </p:par>
                        <p:par>
                          <p:cTn id="171" fill="hold">
                            <p:stCondLst>
                              <p:cond delay="20500"/>
                            </p:stCondLst>
                            <p:childTnLst>
                              <p:par>
                                <p:cTn id="172" presetID="10" presetClass="entr" presetSubtype="0" fill="hold" nodeType="afterEffect">
                                  <p:stCondLst>
                                    <p:cond delay="0"/>
                                  </p:stCondLst>
                                  <p:childTnLst>
                                    <p:set>
                                      <p:cBhvr>
                                        <p:cTn id="173" dur="1" fill="hold">
                                          <p:stCondLst>
                                            <p:cond delay="0"/>
                                          </p:stCondLst>
                                        </p:cTn>
                                        <p:tgtEl>
                                          <p:spTgt spid="389">
                                            <p:txEl>
                                              <p:charRg st="1" end="1"/>
                                            </p:txEl>
                                          </p:spTgt>
                                        </p:tgtEl>
                                        <p:attrNameLst>
                                          <p:attrName>style.visibility</p:attrName>
                                        </p:attrNameLst>
                                      </p:cBhvr>
                                      <p:to>
                                        <p:strVal val="visible"/>
                                      </p:to>
                                    </p:set>
                                    <p:animEffect transition="in" filter="fade">
                                      <p:cBhvr>
                                        <p:cTn id="174" dur="500"/>
                                        <p:tgtEl>
                                          <p:spTgt spid="389">
                                            <p:txEl>
                                              <p:charRg st="1" end="1"/>
                                            </p:txEl>
                                          </p:spTgt>
                                        </p:tgtEl>
                                      </p:cBhvr>
                                    </p:animEffect>
                                  </p:childTnLst>
                                </p:cTn>
                              </p:par>
                            </p:childTnLst>
                          </p:cTn>
                        </p:par>
                        <p:par>
                          <p:cTn id="175" fill="hold">
                            <p:stCondLst>
                              <p:cond delay="21000"/>
                            </p:stCondLst>
                            <p:childTnLst>
                              <p:par>
                                <p:cTn id="176" presetID="10" presetClass="entr" presetSubtype="0" fill="hold" nodeType="afterEffect">
                                  <p:stCondLst>
                                    <p:cond delay="0"/>
                                  </p:stCondLst>
                                  <p:childTnLst>
                                    <p:set>
                                      <p:cBhvr>
                                        <p:cTn id="177" dur="1" fill="hold">
                                          <p:stCondLst>
                                            <p:cond delay="0"/>
                                          </p:stCondLst>
                                        </p:cTn>
                                        <p:tgtEl>
                                          <p:spTgt spid="389">
                                            <p:txEl>
                                              <p:charRg st="1" end="1"/>
                                            </p:txEl>
                                          </p:spTgt>
                                        </p:tgtEl>
                                        <p:attrNameLst>
                                          <p:attrName>style.visibility</p:attrName>
                                        </p:attrNameLst>
                                      </p:cBhvr>
                                      <p:to>
                                        <p:strVal val="visible"/>
                                      </p:to>
                                    </p:set>
                                    <p:animEffect transition="in" filter="fade">
                                      <p:cBhvr>
                                        <p:cTn id="178" dur="500"/>
                                        <p:tgtEl>
                                          <p:spTgt spid="389">
                                            <p:txEl>
                                              <p:charRg st="1" end="1"/>
                                            </p:txEl>
                                          </p:spTgt>
                                        </p:tgtEl>
                                      </p:cBhvr>
                                    </p:animEffect>
                                  </p:childTnLst>
                                </p:cTn>
                              </p:par>
                            </p:childTnLst>
                          </p:cTn>
                        </p:par>
                        <p:par>
                          <p:cTn id="179" fill="hold">
                            <p:stCondLst>
                              <p:cond delay="21500"/>
                            </p:stCondLst>
                            <p:childTnLst>
                              <p:par>
                                <p:cTn id="180" presetID="10" presetClass="entr" presetSubtype="0" fill="hold" nodeType="afterEffect">
                                  <p:stCondLst>
                                    <p:cond delay="0"/>
                                  </p:stCondLst>
                                  <p:childTnLst>
                                    <p:set>
                                      <p:cBhvr>
                                        <p:cTn id="181" dur="1" fill="hold">
                                          <p:stCondLst>
                                            <p:cond delay="0"/>
                                          </p:stCondLst>
                                        </p:cTn>
                                        <p:tgtEl>
                                          <p:spTgt spid="389">
                                            <p:txEl>
                                              <p:charRg st="1" end="1"/>
                                            </p:txEl>
                                          </p:spTgt>
                                        </p:tgtEl>
                                        <p:attrNameLst>
                                          <p:attrName>style.visibility</p:attrName>
                                        </p:attrNameLst>
                                      </p:cBhvr>
                                      <p:to>
                                        <p:strVal val="visible"/>
                                      </p:to>
                                    </p:set>
                                    <p:animEffect transition="in" filter="fade">
                                      <p:cBhvr>
                                        <p:cTn id="182" dur="500"/>
                                        <p:tgtEl>
                                          <p:spTgt spid="389">
                                            <p:txEl>
                                              <p:charRg st="1" end="1"/>
                                            </p:txEl>
                                          </p:spTgt>
                                        </p:tgtEl>
                                      </p:cBhvr>
                                    </p:animEffect>
                                  </p:childTnLst>
                                </p:cTn>
                              </p:par>
                            </p:childTnLst>
                          </p:cTn>
                        </p:par>
                        <p:par>
                          <p:cTn id="183" fill="hold">
                            <p:stCondLst>
                              <p:cond delay="22000"/>
                            </p:stCondLst>
                            <p:childTnLst>
                              <p:par>
                                <p:cTn id="184" presetID="10" presetClass="entr" presetSubtype="0" fill="hold" nodeType="afterEffect">
                                  <p:stCondLst>
                                    <p:cond delay="0"/>
                                  </p:stCondLst>
                                  <p:childTnLst>
                                    <p:set>
                                      <p:cBhvr>
                                        <p:cTn id="185" dur="1" fill="hold">
                                          <p:stCondLst>
                                            <p:cond delay="0"/>
                                          </p:stCondLst>
                                        </p:cTn>
                                        <p:tgtEl>
                                          <p:spTgt spid="389">
                                            <p:txEl>
                                              <p:charRg st="1" end="1"/>
                                            </p:txEl>
                                          </p:spTgt>
                                        </p:tgtEl>
                                        <p:attrNameLst>
                                          <p:attrName>style.visibility</p:attrName>
                                        </p:attrNameLst>
                                      </p:cBhvr>
                                      <p:to>
                                        <p:strVal val="visible"/>
                                      </p:to>
                                    </p:set>
                                    <p:animEffect transition="in" filter="fade">
                                      <p:cBhvr>
                                        <p:cTn id="186" dur="500"/>
                                        <p:tgtEl>
                                          <p:spTgt spid="389">
                                            <p:txEl>
                                              <p:charRg st="1" end="1"/>
                                            </p:txEl>
                                          </p:spTgt>
                                        </p:tgtEl>
                                      </p:cBhvr>
                                    </p:animEffect>
                                  </p:childTnLst>
                                </p:cTn>
                              </p:par>
                            </p:childTnLst>
                          </p:cTn>
                        </p:par>
                        <p:par>
                          <p:cTn id="187" fill="hold">
                            <p:stCondLst>
                              <p:cond delay="22500"/>
                            </p:stCondLst>
                            <p:childTnLst>
                              <p:par>
                                <p:cTn id="188" presetID="10" presetClass="entr" presetSubtype="0" fill="hold" nodeType="afterEffect">
                                  <p:stCondLst>
                                    <p:cond delay="0"/>
                                  </p:stCondLst>
                                  <p:childTnLst>
                                    <p:set>
                                      <p:cBhvr>
                                        <p:cTn id="189" dur="1" fill="hold">
                                          <p:stCondLst>
                                            <p:cond delay="0"/>
                                          </p:stCondLst>
                                        </p:cTn>
                                        <p:tgtEl>
                                          <p:spTgt spid="389">
                                            <p:txEl>
                                              <p:charRg st="1" end="1"/>
                                            </p:txEl>
                                          </p:spTgt>
                                        </p:tgtEl>
                                        <p:attrNameLst>
                                          <p:attrName>style.visibility</p:attrName>
                                        </p:attrNameLst>
                                      </p:cBhvr>
                                      <p:to>
                                        <p:strVal val="visible"/>
                                      </p:to>
                                    </p:set>
                                    <p:animEffect transition="in" filter="fade">
                                      <p:cBhvr>
                                        <p:cTn id="190" dur="500"/>
                                        <p:tgtEl>
                                          <p:spTgt spid="389">
                                            <p:txEl>
                                              <p:charRg st="1" end="1"/>
                                            </p:txEl>
                                          </p:spTgt>
                                        </p:tgtEl>
                                      </p:cBhvr>
                                    </p:animEffect>
                                  </p:childTnLst>
                                </p:cTn>
                              </p:par>
                            </p:childTnLst>
                          </p:cTn>
                        </p:par>
                        <p:par>
                          <p:cTn id="191" fill="hold">
                            <p:stCondLst>
                              <p:cond delay="23000"/>
                            </p:stCondLst>
                            <p:childTnLst>
                              <p:par>
                                <p:cTn id="192" presetID="10" presetClass="entr" presetSubtype="0" fill="hold" nodeType="afterEffect">
                                  <p:stCondLst>
                                    <p:cond delay="0"/>
                                  </p:stCondLst>
                                  <p:childTnLst>
                                    <p:set>
                                      <p:cBhvr>
                                        <p:cTn id="193" dur="1" fill="hold">
                                          <p:stCondLst>
                                            <p:cond delay="0"/>
                                          </p:stCondLst>
                                        </p:cTn>
                                        <p:tgtEl>
                                          <p:spTgt spid="389">
                                            <p:txEl>
                                              <p:charRg st="1" end="1"/>
                                            </p:txEl>
                                          </p:spTgt>
                                        </p:tgtEl>
                                        <p:attrNameLst>
                                          <p:attrName>style.visibility</p:attrName>
                                        </p:attrNameLst>
                                      </p:cBhvr>
                                      <p:to>
                                        <p:strVal val="visible"/>
                                      </p:to>
                                    </p:set>
                                    <p:animEffect transition="in" filter="fade">
                                      <p:cBhvr>
                                        <p:cTn id="194" dur="500"/>
                                        <p:tgtEl>
                                          <p:spTgt spid="389">
                                            <p:txEl>
                                              <p:charRg st="1" end="1"/>
                                            </p:txEl>
                                          </p:spTgt>
                                        </p:tgtEl>
                                      </p:cBhvr>
                                    </p:animEffect>
                                  </p:childTnLst>
                                </p:cTn>
                              </p:par>
                            </p:childTnLst>
                          </p:cTn>
                        </p:par>
                        <p:par>
                          <p:cTn id="195" fill="hold">
                            <p:stCondLst>
                              <p:cond delay="23500"/>
                            </p:stCondLst>
                            <p:childTnLst>
                              <p:par>
                                <p:cTn id="196" presetID="10" presetClass="entr" presetSubtype="0" fill="hold" nodeType="afterEffect">
                                  <p:stCondLst>
                                    <p:cond delay="0"/>
                                  </p:stCondLst>
                                  <p:childTnLst>
                                    <p:set>
                                      <p:cBhvr>
                                        <p:cTn id="197" dur="1" fill="hold">
                                          <p:stCondLst>
                                            <p:cond delay="0"/>
                                          </p:stCondLst>
                                        </p:cTn>
                                        <p:tgtEl>
                                          <p:spTgt spid="389">
                                            <p:txEl>
                                              <p:charRg st="1" end="1"/>
                                            </p:txEl>
                                          </p:spTgt>
                                        </p:tgtEl>
                                        <p:attrNameLst>
                                          <p:attrName>style.visibility</p:attrName>
                                        </p:attrNameLst>
                                      </p:cBhvr>
                                      <p:to>
                                        <p:strVal val="visible"/>
                                      </p:to>
                                    </p:set>
                                    <p:animEffect transition="in" filter="fade">
                                      <p:cBhvr>
                                        <p:cTn id="198" dur="500"/>
                                        <p:tgtEl>
                                          <p:spTgt spid="389">
                                            <p:txEl>
                                              <p:charRg st="1" end="1"/>
                                            </p:txEl>
                                          </p:spTgt>
                                        </p:tgtEl>
                                      </p:cBhvr>
                                    </p:animEffect>
                                  </p:childTnLst>
                                </p:cTn>
                              </p:par>
                              <p:par>
                                <p:cTn id="199" presetID="2" presetClass="entr" presetSubtype="4" fill="hold" nodeType="withEffect">
                                  <p:stCondLst>
                                    <p:cond delay="0"/>
                                  </p:stCondLst>
                                  <p:childTnLst>
                                    <p:set>
                                      <p:cBhvr>
                                        <p:cTn id="200" dur="1" fill="hold">
                                          <p:stCondLst>
                                            <p:cond delay="0"/>
                                          </p:stCondLst>
                                        </p:cTn>
                                        <p:tgtEl>
                                          <p:spTgt spid="376"/>
                                        </p:tgtEl>
                                        <p:attrNameLst>
                                          <p:attrName>style.visibility</p:attrName>
                                        </p:attrNameLst>
                                      </p:cBhvr>
                                      <p:to>
                                        <p:strVal val="visible"/>
                                      </p:to>
                                    </p:set>
                                    <p:anim calcmode="lin" valueType="num">
                                      <p:cBhvr additive="base">
                                        <p:cTn id="201" dur="500"/>
                                        <p:tgtEl>
                                          <p:spTgt spid="376"/>
                                        </p:tgtEl>
                                        <p:attrNameLst>
                                          <p:attrName>ppt_y</p:attrName>
                                        </p:attrNameLst>
                                      </p:cBhvr>
                                      <p:tavLst>
                                        <p:tav tm="0">
                                          <p:val>
                                            <p:strVal val="#ppt_y+1"/>
                                          </p:val>
                                        </p:tav>
                                        <p:tav tm="100000">
                                          <p:val>
                                            <p:strVal val="#ppt_y"/>
                                          </p:val>
                                        </p:tav>
                                      </p:tavLst>
                                    </p:anim>
                                  </p:childTnLst>
                                </p:cTn>
                              </p:par>
                            </p:childTnLst>
                          </p:cTn>
                        </p:par>
                        <p:par>
                          <p:cTn id="202" fill="hold">
                            <p:stCondLst>
                              <p:cond delay="24000"/>
                            </p:stCondLst>
                            <p:childTnLst>
                              <p:par>
                                <p:cTn id="203" presetID="2" presetClass="entr" presetSubtype="4" fill="hold" nodeType="afterEffect">
                                  <p:stCondLst>
                                    <p:cond delay="0"/>
                                  </p:stCondLst>
                                  <p:childTnLst>
                                    <p:set>
                                      <p:cBhvr>
                                        <p:cTn id="204" dur="1" fill="hold">
                                          <p:stCondLst>
                                            <p:cond delay="0"/>
                                          </p:stCondLst>
                                        </p:cTn>
                                        <p:tgtEl>
                                          <p:spTgt spid="385">
                                            <p:txEl>
                                              <p:pRg st="0" end="0"/>
                                            </p:txEl>
                                          </p:spTgt>
                                        </p:tgtEl>
                                        <p:attrNameLst>
                                          <p:attrName>style.visibility</p:attrName>
                                        </p:attrNameLst>
                                      </p:cBhvr>
                                      <p:to>
                                        <p:strVal val="visible"/>
                                      </p:to>
                                    </p:set>
                                    <p:anim calcmode="lin" valueType="num">
                                      <p:cBhvr additive="base">
                                        <p:cTn id="205" dur="500"/>
                                        <p:tgtEl>
                                          <p:spTgt spid="385">
                                            <p:txEl>
                                              <p:pRg st="0" end="0"/>
                                            </p:txEl>
                                          </p:spTgt>
                                        </p:tgtEl>
                                        <p:attrNameLst>
                                          <p:attrName>ppt_y</p:attrName>
                                        </p:attrNameLst>
                                      </p:cBhvr>
                                      <p:tavLst>
                                        <p:tav tm="0">
                                          <p:val>
                                            <p:strVal val="#ppt_y+1"/>
                                          </p:val>
                                        </p:tav>
                                        <p:tav tm="100000">
                                          <p:val>
                                            <p:strVal val="#ppt_y"/>
                                          </p:val>
                                        </p:tav>
                                      </p:tavLst>
                                    </p:anim>
                                  </p:childTnLst>
                                </p:cTn>
                              </p:par>
                            </p:childTnLst>
                          </p:cTn>
                        </p:par>
                        <p:par>
                          <p:cTn id="206" fill="hold">
                            <p:stCondLst>
                              <p:cond delay="24500"/>
                            </p:stCondLst>
                            <p:childTnLst>
                              <p:par>
                                <p:cTn id="207" presetID="2" presetClass="entr" presetSubtype="4" fill="hold" nodeType="afterEffect">
                                  <p:stCondLst>
                                    <p:cond delay="0"/>
                                  </p:stCondLst>
                                  <p:childTnLst>
                                    <p:set>
                                      <p:cBhvr>
                                        <p:cTn id="208" dur="1" fill="hold">
                                          <p:stCondLst>
                                            <p:cond delay="0"/>
                                          </p:stCondLst>
                                        </p:cTn>
                                        <p:tgtEl>
                                          <p:spTgt spid="385">
                                            <p:txEl>
                                              <p:charRg st="1" end="1"/>
                                            </p:txEl>
                                          </p:spTgt>
                                        </p:tgtEl>
                                        <p:attrNameLst>
                                          <p:attrName>style.visibility</p:attrName>
                                        </p:attrNameLst>
                                      </p:cBhvr>
                                      <p:to>
                                        <p:strVal val="visible"/>
                                      </p:to>
                                    </p:set>
                                    <p:anim calcmode="lin" valueType="num">
                                      <p:cBhvr additive="base">
                                        <p:cTn id="209" dur="500"/>
                                        <p:tgtEl>
                                          <p:spTgt spid="385">
                                            <p:txEl>
                                              <p:charRg st="1" end="1"/>
                                            </p:txEl>
                                          </p:spTgt>
                                        </p:tgtEl>
                                        <p:attrNameLst>
                                          <p:attrName>ppt_y</p:attrName>
                                        </p:attrNameLst>
                                      </p:cBhvr>
                                      <p:tavLst>
                                        <p:tav tm="0">
                                          <p:val>
                                            <p:strVal val="#ppt_y+1"/>
                                          </p:val>
                                        </p:tav>
                                        <p:tav tm="100000">
                                          <p:val>
                                            <p:strVal val="#ppt_y"/>
                                          </p:val>
                                        </p:tav>
                                      </p:tavLst>
                                    </p:anim>
                                  </p:childTnLst>
                                </p:cTn>
                              </p:par>
                            </p:childTnLst>
                          </p:cTn>
                        </p:par>
                        <p:par>
                          <p:cTn id="210" fill="hold">
                            <p:stCondLst>
                              <p:cond delay="25000"/>
                            </p:stCondLst>
                            <p:childTnLst>
                              <p:par>
                                <p:cTn id="211" presetID="2" presetClass="entr" presetSubtype="4" fill="hold" nodeType="afterEffect">
                                  <p:stCondLst>
                                    <p:cond delay="0"/>
                                  </p:stCondLst>
                                  <p:childTnLst>
                                    <p:set>
                                      <p:cBhvr>
                                        <p:cTn id="212" dur="1" fill="hold">
                                          <p:stCondLst>
                                            <p:cond delay="0"/>
                                          </p:stCondLst>
                                        </p:cTn>
                                        <p:tgtEl>
                                          <p:spTgt spid="385">
                                            <p:txEl>
                                              <p:charRg st="1" end="1"/>
                                            </p:txEl>
                                          </p:spTgt>
                                        </p:tgtEl>
                                        <p:attrNameLst>
                                          <p:attrName>style.visibility</p:attrName>
                                        </p:attrNameLst>
                                      </p:cBhvr>
                                      <p:to>
                                        <p:strVal val="visible"/>
                                      </p:to>
                                    </p:set>
                                    <p:anim calcmode="lin" valueType="num">
                                      <p:cBhvr additive="base">
                                        <p:cTn id="213" dur="500"/>
                                        <p:tgtEl>
                                          <p:spTgt spid="385">
                                            <p:txEl>
                                              <p:charRg st="1" end="1"/>
                                            </p:txEl>
                                          </p:spTgt>
                                        </p:tgtEl>
                                        <p:attrNameLst>
                                          <p:attrName>ppt_y</p:attrName>
                                        </p:attrNameLst>
                                      </p:cBhvr>
                                      <p:tavLst>
                                        <p:tav tm="0">
                                          <p:val>
                                            <p:strVal val="#ppt_y+1"/>
                                          </p:val>
                                        </p:tav>
                                        <p:tav tm="100000">
                                          <p:val>
                                            <p:strVal val="#ppt_y"/>
                                          </p:val>
                                        </p:tav>
                                      </p:tavLst>
                                    </p:anim>
                                  </p:childTnLst>
                                </p:cTn>
                              </p:par>
                            </p:childTnLst>
                          </p:cTn>
                        </p:par>
                        <p:par>
                          <p:cTn id="214" fill="hold">
                            <p:stCondLst>
                              <p:cond delay="25500"/>
                            </p:stCondLst>
                            <p:childTnLst>
                              <p:par>
                                <p:cTn id="215" presetID="2" presetClass="entr" presetSubtype="4" fill="hold" nodeType="afterEffect">
                                  <p:stCondLst>
                                    <p:cond delay="0"/>
                                  </p:stCondLst>
                                  <p:childTnLst>
                                    <p:set>
                                      <p:cBhvr>
                                        <p:cTn id="216" dur="1" fill="hold">
                                          <p:stCondLst>
                                            <p:cond delay="0"/>
                                          </p:stCondLst>
                                        </p:cTn>
                                        <p:tgtEl>
                                          <p:spTgt spid="385">
                                            <p:txEl>
                                              <p:charRg st="1" end="1"/>
                                            </p:txEl>
                                          </p:spTgt>
                                        </p:tgtEl>
                                        <p:attrNameLst>
                                          <p:attrName>style.visibility</p:attrName>
                                        </p:attrNameLst>
                                      </p:cBhvr>
                                      <p:to>
                                        <p:strVal val="visible"/>
                                      </p:to>
                                    </p:set>
                                    <p:anim calcmode="lin" valueType="num">
                                      <p:cBhvr additive="base">
                                        <p:cTn id="217" dur="500"/>
                                        <p:tgtEl>
                                          <p:spTgt spid="385">
                                            <p:txEl>
                                              <p:charRg st="1" end="1"/>
                                            </p:txEl>
                                          </p:spTgt>
                                        </p:tgtEl>
                                        <p:attrNameLst>
                                          <p:attrName>ppt_y</p:attrName>
                                        </p:attrNameLst>
                                      </p:cBhvr>
                                      <p:tavLst>
                                        <p:tav tm="0">
                                          <p:val>
                                            <p:strVal val="#ppt_y+1"/>
                                          </p:val>
                                        </p:tav>
                                        <p:tav tm="100000">
                                          <p:val>
                                            <p:strVal val="#ppt_y"/>
                                          </p:val>
                                        </p:tav>
                                      </p:tavLst>
                                    </p:anim>
                                  </p:childTnLst>
                                </p:cTn>
                              </p:par>
                            </p:childTnLst>
                          </p:cTn>
                        </p:par>
                        <p:par>
                          <p:cTn id="218" fill="hold">
                            <p:stCondLst>
                              <p:cond delay="26000"/>
                            </p:stCondLst>
                            <p:childTnLst>
                              <p:par>
                                <p:cTn id="219" presetID="2" presetClass="entr" presetSubtype="4" fill="hold" nodeType="afterEffect">
                                  <p:stCondLst>
                                    <p:cond delay="0"/>
                                  </p:stCondLst>
                                  <p:childTnLst>
                                    <p:set>
                                      <p:cBhvr>
                                        <p:cTn id="220" dur="1" fill="hold">
                                          <p:stCondLst>
                                            <p:cond delay="0"/>
                                          </p:stCondLst>
                                        </p:cTn>
                                        <p:tgtEl>
                                          <p:spTgt spid="385">
                                            <p:txEl>
                                              <p:charRg st="1" end="1"/>
                                            </p:txEl>
                                          </p:spTgt>
                                        </p:tgtEl>
                                        <p:attrNameLst>
                                          <p:attrName>style.visibility</p:attrName>
                                        </p:attrNameLst>
                                      </p:cBhvr>
                                      <p:to>
                                        <p:strVal val="visible"/>
                                      </p:to>
                                    </p:set>
                                    <p:anim calcmode="lin" valueType="num">
                                      <p:cBhvr additive="base">
                                        <p:cTn id="221" dur="500"/>
                                        <p:tgtEl>
                                          <p:spTgt spid="385">
                                            <p:txEl>
                                              <p:charRg st="1" end="1"/>
                                            </p:txEl>
                                          </p:spTgt>
                                        </p:tgtEl>
                                        <p:attrNameLst>
                                          <p:attrName>ppt_y</p:attrName>
                                        </p:attrNameLst>
                                      </p:cBhvr>
                                      <p:tavLst>
                                        <p:tav tm="0">
                                          <p:val>
                                            <p:strVal val="#ppt_y+1"/>
                                          </p:val>
                                        </p:tav>
                                        <p:tav tm="100000">
                                          <p:val>
                                            <p:strVal val="#ppt_y"/>
                                          </p:val>
                                        </p:tav>
                                      </p:tavLst>
                                    </p:anim>
                                  </p:childTnLst>
                                </p:cTn>
                              </p:par>
                            </p:childTnLst>
                          </p:cTn>
                        </p:par>
                        <p:par>
                          <p:cTn id="222" fill="hold">
                            <p:stCondLst>
                              <p:cond delay="26500"/>
                            </p:stCondLst>
                            <p:childTnLst>
                              <p:par>
                                <p:cTn id="223" presetID="2" presetClass="entr" presetSubtype="4" fill="hold" nodeType="afterEffect">
                                  <p:stCondLst>
                                    <p:cond delay="0"/>
                                  </p:stCondLst>
                                  <p:childTnLst>
                                    <p:set>
                                      <p:cBhvr>
                                        <p:cTn id="224" dur="1" fill="hold">
                                          <p:stCondLst>
                                            <p:cond delay="0"/>
                                          </p:stCondLst>
                                        </p:cTn>
                                        <p:tgtEl>
                                          <p:spTgt spid="385">
                                            <p:txEl>
                                              <p:charRg st="1" end="1"/>
                                            </p:txEl>
                                          </p:spTgt>
                                        </p:tgtEl>
                                        <p:attrNameLst>
                                          <p:attrName>style.visibility</p:attrName>
                                        </p:attrNameLst>
                                      </p:cBhvr>
                                      <p:to>
                                        <p:strVal val="visible"/>
                                      </p:to>
                                    </p:set>
                                    <p:anim calcmode="lin" valueType="num">
                                      <p:cBhvr additive="base">
                                        <p:cTn id="225" dur="500"/>
                                        <p:tgtEl>
                                          <p:spTgt spid="385">
                                            <p:txEl>
                                              <p:charRg st="1" end="1"/>
                                            </p:txEl>
                                          </p:spTgt>
                                        </p:tgtEl>
                                        <p:attrNameLst>
                                          <p:attrName>ppt_y</p:attrName>
                                        </p:attrNameLst>
                                      </p:cBhvr>
                                      <p:tavLst>
                                        <p:tav tm="0">
                                          <p:val>
                                            <p:strVal val="#ppt_y+1"/>
                                          </p:val>
                                        </p:tav>
                                        <p:tav tm="100000">
                                          <p:val>
                                            <p:strVal val="#ppt_y"/>
                                          </p:val>
                                        </p:tav>
                                      </p:tavLst>
                                    </p:anim>
                                  </p:childTnLst>
                                </p:cTn>
                              </p:par>
                            </p:childTnLst>
                          </p:cTn>
                        </p:par>
                        <p:par>
                          <p:cTn id="226" fill="hold">
                            <p:stCondLst>
                              <p:cond delay="27000"/>
                            </p:stCondLst>
                            <p:childTnLst>
                              <p:par>
                                <p:cTn id="227" presetID="2" presetClass="entr" presetSubtype="4" fill="hold" nodeType="afterEffect">
                                  <p:stCondLst>
                                    <p:cond delay="0"/>
                                  </p:stCondLst>
                                  <p:childTnLst>
                                    <p:set>
                                      <p:cBhvr>
                                        <p:cTn id="228" dur="1" fill="hold">
                                          <p:stCondLst>
                                            <p:cond delay="0"/>
                                          </p:stCondLst>
                                        </p:cTn>
                                        <p:tgtEl>
                                          <p:spTgt spid="385">
                                            <p:txEl>
                                              <p:charRg st="1" end="1"/>
                                            </p:txEl>
                                          </p:spTgt>
                                        </p:tgtEl>
                                        <p:attrNameLst>
                                          <p:attrName>style.visibility</p:attrName>
                                        </p:attrNameLst>
                                      </p:cBhvr>
                                      <p:to>
                                        <p:strVal val="visible"/>
                                      </p:to>
                                    </p:set>
                                    <p:anim calcmode="lin" valueType="num">
                                      <p:cBhvr additive="base">
                                        <p:cTn id="229" dur="500"/>
                                        <p:tgtEl>
                                          <p:spTgt spid="385">
                                            <p:txEl>
                                              <p:charRg st="1" end="1"/>
                                            </p:txEl>
                                          </p:spTgt>
                                        </p:tgtEl>
                                        <p:attrNameLst>
                                          <p:attrName>ppt_y</p:attrName>
                                        </p:attrNameLst>
                                      </p:cBhvr>
                                      <p:tavLst>
                                        <p:tav tm="0">
                                          <p:val>
                                            <p:strVal val="#ppt_y+1"/>
                                          </p:val>
                                        </p:tav>
                                        <p:tav tm="100000">
                                          <p:val>
                                            <p:strVal val="#ppt_y"/>
                                          </p:val>
                                        </p:tav>
                                      </p:tavLst>
                                    </p:anim>
                                  </p:childTnLst>
                                </p:cTn>
                              </p:par>
                            </p:childTnLst>
                          </p:cTn>
                        </p:par>
                        <p:par>
                          <p:cTn id="230" fill="hold">
                            <p:stCondLst>
                              <p:cond delay="27500"/>
                            </p:stCondLst>
                            <p:childTnLst>
                              <p:par>
                                <p:cTn id="231" presetID="2" presetClass="entr" presetSubtype="4" fill="hold" nodeType="afterEffect">
                                  <p:stCondLst>
                                    <p:cond delay="0"/>
                                  </p:stCondLst>
                                  <p:childTnLst>
                                    <p:set>
                                      <p:cBhvr>
                                        <p:cTn id="232" dur="1" fill="hold">
                                          <p:stCondLst>
                                            <p:cond delay="0"/>
                                          </p:stCondLst>
                                        </p:cTn>
                                        <p:tgtEl>
                                          <p:spTgt spid="385">
                                            <p:txEl>
                                              <p:charRg st="1" end="1"/>
                                            </p:txEl>
                                          </p:spTgt>
                                        </p:tgtEl>
                                        <p:attrNameLst>
                                          <p:attrName>style.visibility</p:attrName>
                                        </p:attrNameLst>
                                      </p:cBhvr>
                                      <p:to>
                                        <p:strVal val="visible"/>
                                      </p:to>
                                    </p:set>
                                    <p:anim calcmode="lin" valueType="num">
                                      <p:cBhvr additive="base">
                                        <p:cTn id="233" dur="500"/>
                                        <p:tgtEl>
                                          <p:spTgt spid="385">
                                            <p:txEl>
                                              <p:charRg st="1" end="1"/>
                                            </p:txEl>
                                          </p:spTgt>
                                        </p:tgtEl>
                                        <p:attrNameLst>
                                          <p:attrName>ppt_y</p:attrName>
                                        </p:attrNameLst>
                                      </p:cBhvr>
                                      <p:tavLst>
                                        <p:tav tm="0">
                                          <p:val>
                                            <p:strVal val="#ppt_y+1"/>
                                          </p:val>
                                        </p:tav>
                                        <p:tav tm="100000">
                                          <p:val>
                                            <p:strVal val="#ppt_y"/>
                                          </p:val>
                                        </p:tav>
                                      </p:tavLst>
                                    </p:anim>
                                  </p:childTnLst>
                                </p:cTn>
                              </p:par>
                            </p:childTnLst>
                          </p:cTn>
                        </p:par>
                        <p:par>
                          <p:cTn id="234" fill="hold">
                            <p:stCondLst>
                              <p:cond delay="28000"/>
                            </p:stCondLst>
                            <p:childTnLst>
                              <p:par>
                                <p:cTn id="235" presetID="2" presetClass="entr" presetSubtype="4" fill="hold" nodeType="afterEffect">
                                  <p:stCondLst>
                                    <p:cond delay="0"/>
                                  </p:stCondLst>
                                  <p:childTnLst>
                                    <p:set>
                                      <p:cBhvr>
                                        <p:cTn id="236" dur="1" fill="hold">
                                          <p:stCondLst>
                                            <p:cond delay="0"/>
                                          </p:stCondLst>
                                        </p:cTn>
                                        <p:tgtEl>
                                          <p:spTgt spid="385">
                                            <p:txEl>
                                              <p:charRg st="1" end="1"/>
                                            </p:txEl>
                                          </p:spTgt>
                                        </p:tgtEl>
                                        <p:attrNameLst>
                                          <p:attrName>style.visibility</p:attrName>
                                        </p:attrNameLst>
                                      </p:cBhvr>
                                      <p:to>
                                        <p:strVal val="visible"/>
                                      </p:to>
                                    </p:set>
                                    <p:anim calcmode="lin" valueType="num">
                                      <p:cBhvr additive="base">
                                        <p:cTn id="237" dur="500"/>
                                        <p:tgtEl>
                                          <p:spTgt spid="385">
                                            <p:txEl>
                                              <p:charRg st="1" end="1"/>
                                            </p:txEl>
                                          </p:spTgt>
                                        </p:tgtEl>
                                        <p:attrNameLst>
                                          <p:attrName>ppt_y</p:attrName>
                                        </p:attrNameLst>
                                      </p:cBhvr>
                                      <p:tavLst>
                                        <p:tav tm="0">
                                          <p:val>
                                            <p:strVal val="#ppt_y+1"/>
                                          </p:val>
                                        </p:tav>
                                        <p:tav tm="100000">
                                          <p:val>
                                            <p:strVal val="#ppt_y"/>
                                          </p:val>
                                        </p:tav>
                                      </p:tavLst>
                                    </p:anim>
                                  </p:childTnLst>
                                </p:cTn>
                              </p:par>
                            </p:childTnLst>
                          </p:cTn>
                        </p:par>
                        <p:par>
                          <p:cTn id="238" fill="hold">
                            <p:stCondLst>
                              <p:cond delay="28500"/>
                            </p:stCondLst>
                            <p:childTnLst>
                              <p:par>
                                <p:cTn id="239" presetID="2" presetClass="entr" presetSubtype="4" fill="hold" nodeType="afterEffect">
                                  <p:stCondLst>
                                    <p:cond delay="0"/>
                                  </p:stCondLst>
                                  <p:childTnLst>
                                    <p:set>
                                      <p:cBhvr>
                                        <p:cTn id="240" dur="1" fill="hold">
                                          <p:stCondLst>
                                            <p:cond delay="0"/>
                                          </p:stCondLst>
                                        </p:cTn>
                                        <p:tgtEl>
                                          <p:spTgt spid="384">
                                            <p:txEl>
                                              <p:pRg st="0" end="0"/>
                                            </p:txEl>
                                          </p:spTgt>
                                        </p:tgtEl>
                                        <p:attrNameLst>
                                          <p:attrName>style.visibility</p:attrName>
                                        </p:attrNameLst>
                                      </p:cBhvr>
                                      <p:to>
                                        <p:strVal val="visible"/>
                                      </p:to>
                                    </p:set>
                                    <p:anim calcmode="lin" valueType="num">
                                      <p:cBhvr additive="base">
                                        <p:cTn id="241" dur="500"/>
                                        <p:tgtEl>
                                          <p:spTgt spid="384">
                                            <p:txEl>
                                              <p:pRg st="0" end="0"/>
                                            </p:txEl>
                                          </p:spTgt>
                                        </p:tgtEl>
                                        <p:attrNameLst>
                                          <p:attrName>ppt_y</p:attrName>
                                        </p:attrNameLst>
                                      </p:cBhvr>
                                      <p:tavLst>
                                        <p:tav tm="0">
                                          <p:val>
                                            <p:strVal val="#ppt_y+1"/>
                                          </p:val>
                                        </p:tav>
                                        <p:tav tm="100000">
                                          <p:val>
                                            <p:strVal val="#ppt_y"/>
                                          </p:val>
                                        </p:tav>
                                      </p:tavLst>
                                    </p:anim>
                                  </p:childTnLst>
                                </p:cTn>
                              </p:par>
                            </p:childTnLst>
                          </p:cTn>
                        </p:par>
                        <p:par>
                          <p:cTn id="242" fill="hold">
                            <p:stCondLst>
                              <p:cond delay="29000"/>
                            </p:stCondLst>
                            <p:childTnLst>
                              <p:par>
                                <p:cTn id="243" presetID="2" presetClass="entr" presetSubtype="4" fill="hold" nodeType="afterEffect">
                                  <p:stCondLst>
                                    <p:cond delay="0"/>
                                  </p:stCondLst>
                                  <p:childTnLst>
                                    <p:set>
                                      <p:cBhvr>
                                        <p:cTn id="244" dur="1" fill="hold">
                                          <p:stCondLst>
                                            <p:cond delay="0"/>
                                          </p:stCondLst>
                                        </p:cTn>
                                        <p:tgtEl>
                                          <p:spTgt spid="384">
                                            <p:txEl>
                                              <p:charRg st="1" end="1"/>
                                            </p:txEl>
                                          </p:spTgt>
                                        </p:tgtEl>
                                        <p:attrNameLst>
                                          <p:attrName>style.visibility</p:attrName>
                                        </p:attrNameLst>
                                      </p:cBhvr>
                                      <p:to>
                                        <p:strVal val="visible"/>
                                      </p:to>
                                    </p:set>
                                    <p:anim calcmode="lin" valueType="num">
                                      <p:cBhvr additive="base">
                                        <p:cTn id="245" dur="500"/>
                                        <p:tgtEl>
                                          <p:spTgt spid="384">
                                            <p:txEl>
                                              <p:charRg st="1" end="1"/>
                                            </p:txEl>
                                          </p:spTgt>
                                        </p:tgtEl>
                                        <p:attrNameLst>
                                          <p:attrName>ppt_y</p:attrName>
                                        </p:attrNameLst>
                                      </p:cBhvr>
                                      <p:tavLst>
                                        <p:tav tm="0">
                                          <p:val>
                                            <p:strVal val="#ppt_y+1"/>
                                          </p:val>
                                        </p:tav>
                                        <p:tav tm="100000">
                                          <p:val>
                                            <p:strVal val="#ppt_y"/>
                                          </p:val>
                                        </p:tav>
                                      </p:tavLst>
                                    </p:anim>
                                  </p:childTnLst>
                                </p:cTn>
                              </p:par>
                            </p:childTnLst>
                          </p:cTn>
                        </p:par>
                        <p:par>
                          <p:cTn id="246" fill="hold">
                            <p:stCondLst>
                              <p:cond delay="29500"/>
                            </p:stCondLst>
                            <p:childTnLst>
                              <p:par>
                                <p:cTn id="247" presetID="2" presetClass="entr" presetSubtype="4" fill="hold" nodeType="afterEffect">
                                  <p:stCondLst>
                                    <p:cond delay="0"/>
                                  </p:stCondLst>
                                  <p:childTnLst>
                                    <p:set>
                                      <p:cBhvr>
                                        <p:cTn id="248" dur="1" fill="hold">
                                          <p:stCondLst>
                                            <p:cond delay="0"/>
                                          </p:stCondLst>
                                        </p:cTn>
                                        <p:tgtEl>
                                          <p:spTgt spid="384">
                                            <p:txEl>
                                              <p:charRg st="1" end="1"/>
                                            </p:txEl>
                                          </p:spTgt>
                                        </p:tgtEl>
                                        <p:attrNameLst>
                                          <p:attrName>style.visibility</p:attrName>
                                        </p:attrNameLst>
                                      </p:cBhvr>
                                      <p:to>
                                        <p:strVal val="visible"/>
                                      </p:to>
                                    </p:set>
                                    <p:anim calcmode="lin" valueType="num">
                                      <p:cBhvr additive="base">
                                        <p:cTn id="249" dur="500"/>
                                        <p:tgtEl>
                                          <p:spTgt spid="384">
                                            <p:txEl>
                                              <p:charRg st="1" end="1"/>
                                            </p:txEl>
                                          </p:spTgt>
                                        </p:tgtEl>
                                        <p:attrNameLst>
                                          <p:attrName>ppt_y</p:attrName>
                                        </p:attrNameLst>
                                      </p:cBhvr>
                                      <p:tavLst>
                                        <p:tav tm="0">
                                          <p:val>
                                            <p:strVal val="#ppt_y+1"/>
                                          </p:val>
                                        </p:tav>
                                        <p:tav tm="100000">
                                          <p:val>
                                            <p:strVal val="#ppt_y"/>
                                          </p:val>
                                        </p:tav>
                                      </p:tavLst>
                                    </p:anim>
                                  </p:childTnLst>
                                </p:cTn>
                              </p:par>
                            </p:childTnLst>
                          </p:cTn>
                        </p:par>
                        <p:par>
                          <p:cTn id="250" fill="hold">
                            <p:stCondLst>
                              <p:cond delay="30000"/>
                            </p:stCondLst>
                            <p:childTnLst>
                              <p:par>
                                <p:cTn id="251" presetID="2" presetClass="entr" presetSubtype="4" fill="hold" nodeType="afterEffect">
                                  <p:stCondLst>
                                    <p:cond delay="0"/>
                                  </p:stCondLst>
                                  <p:childTnLst>
                                    <p:set>
                                      <p:cBhvr>
                                        <p:cTn id="252" dur="1" fill="hold">
                                          <p:stCondLst>
                                            <p:cond delay="0"/>
                                          </p:stCondLst>
                                        </p:cTn>
                                        <p:tgtEl>
                                          <p:spTgt spid="384">
                                            <p:txEl>
                                              <p:charRg st="1" end="1"/>
                                            </p:txEl>
                                          </p:spTgt>
                                        </p:tgtEl>
                                        <p:attrNameLst>
                                          <p:attrName>style.visibility</p:attrName>
                                        </p:attrNameLst>
                                      </p:cBhvr>
                                      <p:to>
                                        <p:strVal val="visible"/>
                                      </p:to>
                                    </p:set>
                                    <p:anim calcmode="lin" valueType="num">
                                      <p:cBhvr additive="base">
                                        <p:cTn id="253" dur="500"/>
                                        <p:tgtEl>
                                          <p:spTgt spid="384">
                                            <p:txEl>
                                              <p:charRg st="1" end="1"/>
                                            </p:txEl>
                                          </p:spTgt>
                                        </p:tgtEl>
                                        <p:attrNameLst>
                                          <p:attrName>ppt_y</p:attrName>
                                        </p:attrNameLst>
                                      </p:cBhvr>
                                      <p:tavLst>
                                        <p:tav tm="0">
                                          <p:val>
                                            <p:strVal val="#ppt_y+1"/>
                                          </p:val>
                                        </p:tav>
                                        <p:tav tm="100000">
                                          <p:val>
                                            <p:strVal val="#ppt_y"/>
                                          </p:val>
                                        </p:tav>
                                      </p:tavLst>
                                    </p:anim>
                                  </p:childTnLst>
                                </p:cTn>
                              </p:par>
                            </p:childTnLst>
                          </p:cTn>
                        </p:par>
                        <p:par>
                          <p:cTn id="254" fill="hold">
                            <p:stCondLst>
                              <p:cond delay="30500"/>
                            </p:stCondLst>
                            <p:childTnLst>
                              <p:par>
                                <p:cTn id="255" presetID="2" presetClass="entr" presetSubtype="4" fill="hold" nodeType="afterEffect">
                                  <p:stCondLst>
                                    <p:cond delay="0"/>
                                  </p:stCondLst>
                                  <p:childTnLst>
                                    <p:set>
                                      <p:cBhvr>
                                        <p:cTn id="256" dur="1" fill="hold">
                                          <p:stCondLst>
                                            <p:cond delay="0"/>
                                          </p:stCondLst>
                                        </p:cTn>
                                        <p:tgtEl>
                                          <p:spTgt spid="384">
                                            <p:txEl>
                                              <p:charRg st="1" end="1"/>
                                            </p:txEl>
                                          </p:spTgt>
                                        </p:tgtEl>
                                        <p:attrNameLst>
                                          <p:attrName>style.visibility</p:attrName>
                                        </p:attrNameLst>
                                      </p:cBhvr>
                                      <p:to>
                                        <p:strVal val="visible"/>
                                      </p:to>
                                    </p:set>
                                    <p:anim calcmode="lin" valueType="num">
                                      <p:cBhvr additive="base">
                                        <p:cTn id="257" dur="500"/>
                                        <p:tgtEl>
                                          <p:spTgt spid="384">
                                            <p:txEl>
                                              <p:charRg st="1" end="1"/>
                                            </p:txEl>
                                          </p:spTgt>
                                        </p:tgtEl>
                                        <p:attrNameLst>
                                          <p:attrName>ppt_y</p:attrName>
                                        </p:attrNameLst>
                                      </p:cBhvr>
                                      <p:tavLst>
                                        <p:tav tm="0">
                                          <p:val>
                                            <p:strVal val="#ppt_y+1"/>
                                          </p:val>
                                        </p:tav>
                                        <p:tav tm="100000">
                                          <p:val>
                                            <p:strVal val="#ppt_y"/>
                                          </p:val>
                                        </p:tav>
                                      </p:tavLst>
                                    </p:anim>
                                  </p:childTnLst>
                                </p:cTn>
                              </p:par>
                            </p:childTnLst>
                          </p:cTn>
                        </p:par>
                        <p:par>
                          <p:cTn id="258" fill="hold">
                            <p:stCondLst>
                              <p:cond delay="31000"/>
                            </p:stCondLst>
                            <p:childTnLst>
                              <p:par>
                                <p:cTn id="259" presetID="2" presetClass="entr" presetSubtype="4" fill="hold" nodeType="afterEffect">
                                  <p:stCondLst>
                                    <p:cond delay="0"/>
                                  </p:stCondLst>
                                  <p:childTnLst>
                                    <p:set>
                                      <p:cBhvr>
                                        <p:cTn id="260" dur="1" fill="hold">
                                          <p:stCondLst>
                                            <p:cond delay="0"/>
                                          </p:stCondLst>
                                        </p:cTn>
                                        <p:tgtEl>
                                          <p:spTgt spid="384">
                                            <p:txEl>
                                              <p:charRg st="1" end="1"/>
                                            </p:txEl>
                                          </p:spTgt>
                                        </p:tgtEl>
                                        <p:attrNameLst>
                                          <p:attrName>style.visibility</p:attrName>
                                        </p:attrNameLst>
                                      </p:cBhvr>
                                      <p:to>
                                        <p:strVal val="visible"/>
                                      </p:to>
                                    </p:set>
                                    <p:anim calcmode="lin" valueType="num">
                                      <p:cBhvr additive="base">
                                        <p:cTn id="261" dur="500"/>
                                        <p:tgtEl>
                                          <p:spTgt spid="384">
                                            <p:txEl>
                                              <p:charRg st="1" end="1"/>
                                            </p:txEl>
                                          </p:spTgt>
                                        </p:tgtEl>
                                        <p:attrNameLst>
                                          <p:attrName>ppt_y</p:attrName>
                                        </p:attrNameLst>
                                      </p:cBhvr>
                                      <p:tavLst>
                                        <p:tav tm="0">
                                          <p:val>
                                            <p:strVal val="#ppt_y+1"/>
                                          </p:val>
                                        </p:tav>
                                        <p:tav tm="100000">
                                          <p:val>
                                            <p:strVal val="#ppt_y"/>
                                          </p:val>
                                        </p:tav>
                                      </p:tavLst>
                                    </p:anim>
                                  </p:childTnLst>
                                </p:cTn>
                              </p:par>
                            </p:childTnLst>
                          </p:cTn>
                        </p:par>
                        <p:par>
                          <p:cTn id="262" fill="hold">
                            <p:stCondLst>
                              <p:cond delay="31500"/>
                            </p:stCondLst>
                            <p:childTnLst>
                              <p:par>
                                <p:cTn id="263" presetID="2" presetClass="entr" presetSubtype="4" fill="hold" nodeType="afterEffect">
                                  <p:stCondLst>
                                    <p:cond delay="0"/>
                                  </p:stCondLst>
                                  <p:childTnLst>
                                    <p:set>
                                      <p:cBhvr>
                                        <p:cTn id="264" dur="1" fill="hold">
                                          <p:stCondLst>
                                            <p:cond delay="0"/>
                                          </p:stCondLst>
                                        </p:cTn>
                                        <p:tgtEl>
                                          <p:spTgt spid="384">
                                            <p:txEl>
                                              <p:charRg st="1" end="1"/>
                                            </p:txEl>
                                          </p:spTgt>
                                        </p:tgtEl>
                                        <p:attrNameLst>
                                          <p:attrName>style.visibility</p:attrName>
                                        </p:attrNameLst>
                                      </p:cBhvr>
                                      <p:to>
                                        <p:strVal val="visible"/>
                                      </p:to>
                                    </p:set>
                                    <p:anim calcmode="lin" valueType="num">
                                      <p:cBhvr additive="base">
                                        <p:cTn id="265" dur="500"/>
                                        <p:tgtEl>
                                          <p:spTgt spid="384">
                                            <p:txEl>
                                              <p:charRg st="1" end="1"/>
                                            </p:txEl>
                                          </p:spTgt>
                                        </p:tgtEl>
                                        <p:attrNameLst>
                                          <p:attrName>ppt_y</p:attrName>
                                        </p:attrNameLst>
                                      </p:cBhvr>
                                      <p:tavLst>
                                        <p:tav tm="0">
                                          <p:val>
                                            <p:strVal val="#ppt_y+1"/>
                                          </p:val>
                                        </p:tav>
                                        <p:tav tm="100000">
                                          <p:val>
                                            <p:strVal val="#ppt_y"/>
                                          </p:val>
                                        </p:tav>
                                      </p:tavLst>
                                    </p:anim>
                                  </p:childTnLst>
                                </p:cTn>
                              </p:par>
                            </p:childTnLst>
                          </p:cTn>
                        </p:par>
                        <p:par>
                          <p:cTn id="266" fill="hold">
                            <p:stCondLst>
                              <p:cond delay="32000"/>
                            </p:stCondLst>
                            <p:childTnLst>
                              <p:par>
                                <p:cTn id="267" presetID="2" presetClass="entr" presetSubtype="4" fill="hold" nodeType="afterEffect">
                                  <p:stCondLst>
                                    <p:cond delay="0"/>
                                  </p:stCondLst>
                                  <p:childTnLst>
                                    <p:set>
                                      <p:cBhvr>
                                        <p:cTn id="268" dur="1" fill="hold">
                                          <p:stCondLst>
                                            <p:cond delay="0"/>
                                          </p:stCondLst>
                                        </p:cTn>
                                        <p:tgtEl>
                                          <p:spTgt spid="384">
                                            <p:txEl>
                                              <p:charRg st="1" end="1"/>
                                            </p:txEl>
                                          </p:spTgt>
                                        </p:tgtEl>
                                        <p:attrNameLst>
                                          <p:attrName>style.visibility</p:attrName>
                                        </p:attrNameLst>
                                      </p:cBhvr>
                                      <p:to>
                                        <p:strVal val="visible"/>
                                      </p:to>
                                    </p:set>
                                    <p:anim calcmode="lin" valueType="num">
                                      <p:cBhvr additive="base">
                                        <p:cTn id="269" dur="500"/>
                                        <p:tgtEl>
                                          <p:spTgt spid="384">
                                            <p:txEl>
                                              <p:charRg st="1" end="1"/>
                                            </p:txEl>
                                          </p:spTgt>
                                        </p:tgtEl>
                                        <p:attrNameLst>
                                          <p:attrName>ppt_y</p:attrName>
                                        </p:attrNameLst>
                                      </p:cBhvr>
                                      <p:tavLst>
                                        <p:tav tm="0">
                                          <p:val>
                                            <p:strVal val="#ppt_y+1"/>
                                          </p:val>
                                        </p:tav>
                                        <p:tav tm="100000">
                                          <p:val>
                                            <p:strVal val="#ppt_y"/>
                                          </p:val>
                                        </p:tav>
                                      </p:tavLst>
                                    </p:anim>
                                  </p:childTnLst>
                                </p:cTn>
                              </p:par>
                            </p:childTnLst>
                          </p:cTn>
                        </p:par>
                        <p:par>
                          <p:cTn id="270" fill="hold">
                            <p:stCondLst>
                              <p:cond delay="32500"/>
                            </p:stCondLst>
                            <p:childTnLst>
                              <p:par>
                                <p:cTn id="271" presetID="2" presetClass="entr" presetSubtype="4" fill="hold" nodeType="afterEffect">
                                  <p:stCondLst>
                                    <p:cond delay="0"/>
                                  </p:stCondLst>
                                  <p:childTnLst>
                                    <p:set>
                                      <p:cBhvr>
                                        <p:cTn id="272" dur="1" fill="hold">
                                          <p:stCondLst>
                                            <p:cond delay="0"/>
                                          </p:stCondLst>
                                        </p:cTn>
                                        <p:tgtEl>
                                          <p:spTgt spid="384">
                                            <p:txEl>
                                              <p:charRg st="1" end="1"/>
                                            </p:txEl>
                                          </p:spTgt>
                                        </p:tgtEl>
                                        <p:attrNameLst>
                                          <p:attrName>style.visibility</p:attrName>
                                        </p:attrNameLst>
                                      </p:cBhvr>
                                      <p:to>
                                        <p:strVal val="visible"/>
                                      </p:to>
                                    </p:set>
                                    <p:anim calcmode="lin" valueType="num">
                                      <p:cBhvr additive="base">
                                        <p:cTn id="273" dur="500"/>
                                        <p:tgtEl>
                                          <p:spTgt spid="384">
                                            <p:txEl>
                                              <p:char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1/8/2022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Pics">
  <p:cSld name="3-Pics">
    <p:spTree>
      <p:nvGrpSpPr>
        <p:cNvPr id="1" name="Shape 390"/>
        <p:cNvGrpSpPr/>
        <p:nvPr/>
      </p:nvGrpSpPr>
      <p:grpSpPr>
        <a:xfrm>
          <a:off x="0" y="0"/>
          <a:ext cx="0" cy="0"/>
          <a:chOff x="0" y="0"/>
          <a:chExt cx="0" cy="0"/>
        </a:xfrm>
      </p:grpSpPr>
      <p:sp>
        <p:nvSpPr>
          <p:cNvPr id="391" name="Google Shape;391;p363"/>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392" name="Google Shape;392;p363"/>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93" name="Google Shape;393;p363"/>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394" name="Google Shape;394;p363"/>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395" name="Google Shape;395;p363"/>
          <p:cNvSpPr>
            <a:spLocks noGrp="1"/>
          </p:cNvSpPr>
          <p:nvPr>
            <p:ph type="pic" idx="2"/>
          </p:nvPr>
        </p:nvSpPr>
        <p:spPr>
          <a:xfrm>
            <a:off x="858244" y="2220285"/>
            <a:ext cx="3322493" cy="2522991"/>
          </a:xfrm>
          <a:prstGeom prst="downArrowCallout">
            <a:avLst>
              <a:gd name="adj1" fmla="val 35178"/>
              <a:gd name="adj2" fmla="val 13059"/>
              <a:gd name="adj3" fmla="val 7566"/>
              <a:gd name="adj4" fmla="val 92434"/>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396" name="Google Shape;396;p363"/>
          <p:cNvSpPr txBox="1">
            <a:spLocks noGrp="1"/>
          </p:cNvSpPr>
          <p:nvPr>
            <p:ph type="body" idx="3"/>
          </p:nvPr>
        </p:nvSpPr>
        <p:spPr>
          <a:xfrm>
            <a:off x="865267" y="5155135"/>
            <a:ext cx="3315472"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97" name="Google Shape;397;p363"/>
          <p:cNvSpPr txBox="1">
            <a:spLocks noGrp="1"/>
          </p:cNvSpPr>
          <p:nvPr>
            <p:ph type="body" idx="4"/>
          </p:nvPr>
        </p:nvSpPr>
        <p:spPr>
          <a:xfrm>
            <a:off x="858241" y="4880532"/>
            <a:ext cx="3324755"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1"/>
              </a:buClr>
              <a:buSzPts val="1100"/>
              <a:buFont typeface="Arial"/>
              <a:buNone/>
              <a:defRPr sz="1467" b="1" i="0" u="none" strike="noStrike" cap="none">
                <a:solidFill>
                  <a:schemeClr val="accen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398" name="Google Shape;398;p363"/>
          <p:cNvSpPr/>
          <p:nvPr/>
        </p:nvSpPr>
        <p:spPr>
          <a:xfrm>
            <a:off x="865265" y="1710413"/>
            <a:ext cx="3315472" cy="5080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399" name="Google Shape;399;p363"/>
          <p:cNvSpPr txBox="1">
            <a:spLocks noGrp="1"/>
          </p:cNvSpPr>
          <p:nvPr>
            <p:ph type="body" idx="5"/>
          </p:nvPr>
        </p:nvSpPr>
        <p:spPr>
          <a:xfrm>
            <a:off x="990156" y="1830583"/>
            <a:ext cx="3065691"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00" name="Google Shape;400;p363"/>
          <p:cNvSpPr>
            <a:spLocks noGrp="1"/>
          </p:cNvSpPr>
          <p:nvPr>
            <p:ph type="pic" idx="6"/>
          </p:nvPr>
        </p:nvSpPr>
        <p:spPr>
          <a:xfrm>
            <a:off x="4445003" y="2220285"/>
            <a:ext cx="3322493" cy="2522991"/>
          </a:xfrm>
          <a:prstGeom prst="downArrowCallout">
            <a:avLst>
              <a:gd name="adj1" fmla="val 35178"/>
              <a:gd name="adj2" fmla="val 13059"/>
              <a:gd name="adj3" fmla="val 7566"/>
              <a:gd name="adj4" fmla="val 92434"/>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01" name="Google Shape;401;p363"/>
          <p:cNvSpPr txBox="1">
            <a:spLocks noGrp="1"/>
          </p:cNvSpPr>
          <p:nvPr>
            <p:ph type="body" idx="7"/>
          </p:nvPr>
        </p:nvSpPr>
        <p:spPr>
          <a:xfrm>
            <a:off x="4452025" y="5155135"/>
            <a:ext cx="3315472"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02" name="Google Shape;402;p363"/>
          <p:cNvSpPr txBox="1">
            <a:spLocks noGrp="1"/>
          </p:cNvSpPr>
          <p:nvPr>
            <p:ph type="body" idx="8"/>
          </p:nvPr>
        </p:nvSpPr>
        <p:spPr>
          <a:xfrm>
            <a:off x="4445000" y="4880532"/>
            <a:ext cx="3324755"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2"/>
              </a:buClr>
              <a:buSzPts val="1100"/>
              <a:buFont typeface="Arial"/>
              <a:buNone/>
              <a:defRPr sz="1467" b="1" i="0" u="none" strike="noStrike" cap="none">
                <a:solidFill>
                  <a:schemeClr val="accent2"/>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03" name="Google Shape;403;p363"/>
          <p:cNvSpPr/>
          <p:nvPr/>
        </p:nvSpPr>
        <p:spPr>
          <a:xfrm>
            <a:off x="4452024" y="1710413"/>
            <a:ext cx="3315472" cy="508000"/>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404" name="Google Shape;404;p363"/>
          <p:cNvSpPr txBox="1">
            <a:spLocks noGrp="1"/>
          </p:cNvSpPr>
          <p:nvPr>
            <p:ph type="body" idx="9"/>
          </p:nvPr>
        </p:nvSpPr>
        <p:spPr>
          <a:xfrm>
            <a:off x="4576915" y="1830583"/>
            <a:ext cx="3065691"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05" name="Google Shape;405;p363"/>
          <p:cNvSpPr>
            <a:spLocks noGrp="1"/>
          </p:cNvSpPr>
          <p:nvPr>
            <p:ph type="pic" idx="13"/>
          </p:nvPr>
        </p:nvSpPr>
        <p:spPr>
          <a:xfrm>
            <a:off x="8026403" y="2220285"/>
            <a:ext cx="3322493" cy="2522991"/>
          </a:xfrm>
          <a:prstGeom prst="downArrowCallout">
            <a:avLst>
              <a:gd name="adj1" fmla="val 35178"/>
              <a:gd name="adj2" fmla="val 13059"/>
              <a:gd name="adj3" fmla="val 7566"/>
              <a:gd name="adj4" fmla="val 92434"/>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06" name="Google Shape;406;p363"/>
          <p:cNvSpPr txBox="1">
            <a:spLocks noGrp="1"/>
          </p:cNvSpPr>
          <p:nvPr>
            <p:ph type="body" idx="14"/>
          </p:nvPr>
        </p:nvSpPr>
        <p:spPr>
          <a:xfrm>
            <a:off x="8033425" y="5155135"/>
            <a:ext cx="3315472"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07" name="Google Shape;407;p363"/>
          <p:cNvSpPr txBox="1">
            <a:spLocks noGrp="1"/>
          </p:cNvSpPr>
          <p:nvPr>
            <p:ph type="body" idx="15"/>
          </p:nvPr>
        </p:nvSpPr>
        <p:spPr>
          <a:xfrm>
            <a:off x="8026400" y="4880532"/>
            <a:ext cx="3324755"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3"/>
              </a:buClr>
              <a:buSzPts val="1100"/>
              <a:buFont typeface="Arial"/>
              <a:buNone/>
              <a:defRPr sz="1467" b="1" i="0" u="none" strike="noStrike" cap="none">
                <a:solidFill>
                  <a:schemeClr val="accent3"/>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08" name="Google Shape;408;p363"/>
          <p:cNvSpPr/>
          <p:nvPr/>
        </p:nvSpPr>
        <p:spPr>
          <a:xfrm>
            <a:off x="8033424" y="1710413"/>
            <a:ext cx="3315472" cy="508000"/>
          </a:xfrm>
          <a:prstGeom prst="rect">
            <a:avLst/>
          </a:pr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409" name="Google Shape;409;p363"/>
          <p:cNvSpPr txBox="1">
            <a:spLocks noGrp="1"/>
          </p:cNvSpPr>
          <p:nvPr>
            <p:ph type="body" idx="16"/>
          </p:nvPr>
        </p:nvSpPr>
        <p:spPr>
          <a:xfrm>
            <a:off x="8158315" y="1830583"/>
            <a:ext cx="3065691"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05637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500"/>
                                        <p:tgtEl>
                                          <p:spTgt spid="39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2">
                                            <p:txEl>
                                              <p:pRg st="0" end="0"/>
                                            </p:txEl>
                                          </p:spTgt>
                                        </p:tgtEl>
                                        <p:attrNameLst>
                                          <p:attrName>style.visibility</p:attrName>
                                        </p:attrNameLst>
                                      </p:cBhvr>
                                      <p:to>
                                        <p:strVal val="visible"/>
                                      </p:to>
                                    </p:set>
                                    <p:animEffect transition="in" filter="fade">
                                      <p:cBhvr>
                                        <p:cTn id="11" dur="500"/>
                                        <p:tgtEl>
                                          <p:spTgt spid="39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2">
                                            <p:txEl>
                                              <p:charRg st="1" end="1"/>
                                            </p:txEl>
                                          </p:spTgt>
                                        </p:tgtEl>
                                        <p:attrNameLst>
                                          <p:attrName>style.visibility</p:attrName>
                                        </p:attrNameLst>
                                      </p:cBhvr>
                                      <p:to>
                                        <p:strVal val="visible"/>
                                      </p:to>
                                    </p:set>
                                    <p:animEffect transition="in" filter="fade">
                                      <p:cBhvr>
                                        <p:cTn id="15" dur="500"/>
                                        <p:tgtEl>
                                          <p:spTgt spid="392">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2">
                                            <p:txEl>
                                              <p:charRg st="1" end="1"/>
                                            </p:txEl>
                                          </p:spTgt>
                                        </p:tgtEl>
                                        <p:attrNameLst>
                                          <p:attrName>style.visibility</p:attrName>
                                        </p:attrNameLst>
                                      </p:cBhvr>
                                      <p:to>
                                        <p:strVal val="visible"/>
                                      </p:to>
                                    </p:set>
                                    <p:animEffect transition="in" filter="fade">
                                      <p:cBhvr>
                                        <p:cTn id="19" dur="500"/>
                                        <p:tgtEl>
                                          <p:spTgt spid="392">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2">
                                            <p:txEl>
                                              <p:charRg st="1" end="1"/>
                                            </p:txEl>
                                          </p:spTgt>
                                        </p:tgtEl>
                                        <p:attrNameLst>
                                          <p:attrName>style.visibility</p:attrName>
                                        </p:attrNameLst>
                                      </p:cBhvr>
                                      <p:to>
                                        <p:strVal val="visible"/>
                                      </p:to>
                                    </p:set>
                                    <p:animEffect transition="in" filter="fade">
                                      <p:cBhvr>
                                        <p:cTn id="23" dur="500"/>
                                        <p:tgtEl>
                                          <p:spTgt spid="392">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92">
                                            <p:txEl>
                                              <p:charRg st="1" end="1"/>
                                            </p:txEl>
                                          </p:spTgt>
                                        </p:tgtEl>
                                        <p:attrNameLst>
                                          <p:attrName>style.visibility</p:attrName>
                                        </p:attrNameLst>
                                      </p:cBhvr>
                                      <p:to>
                                        <p:strVal val="visible"/>
                                      </p:to>
                                    </p:set>
                                    <p:animEffect transition="in" filter="fade">
                                      <p:cBhvr>
                                        <p:cTn id="27" dur="500"/>
                                        <p:tgtEl>
                                          <p:spTgt spid="392">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92">
                                            <p:txEl>
                                              <p:charRg st="1" end="1"/>
                                            </p:txEl>
                                          </p:spTgt>
                                        </p:tgtEl>
                                        <p:attrNameLst>
                                          <p:attrName>style.visibility</p:attrName>
                                        </p:attrNameLst>
                                      </p:cBhvr>
                                      <p:to>
                                        <p:strVal val="visible"/>
                                      </p:to>
                                    </p:set>
                                    <p:animEffect transition="in" filter="fade">
                                      <p:cBhvr>
                                        <p:cTn id="31" dur="500"/>
                                        <p:tgtEl>
                                          <p:spTgt spid="392">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92">
                                            <p:txEl>
                                              <p:charRg st="1" end="1"/>
                                            </p:txEl>
                                          </p:spTgt>
                                        </p:tgtEl>
                                        <p:attrNameLst>
                                          <p:attrName>style.visibility</p:attrName>
                                        </p:attrNameLst>
                                      </p:cBhvr>
                                      <p:to>
                                        <p:strVal val="visible"/>
                                      </p:to>
                                    </p:set>
                                    <p:animEffect transition="in" filter="fade">
                                      <p:cBhvr>
                                        <p:cTn id="35" dur="500"/>
                                        <p:tgtEl>
                                          <p:spTgt spid="392">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92">
                                            <p:txEl>
                                              <p:charRg st="1" end="1"/>
                                            </p:txEl>
                                          </p:spTgt>
                                        </p:tgtEl>
                                        <p:attrNameLst>
                                          <p:attrName>style.visibility</p:attrName>
                                        </p:attrNameLst>
                                      </p:cBhvr>
                                      <p:to>
                                        <p:strVal val="visible"/>
                                      </p:to>
                                    </p:set>
                                    <p:animEffect transition="in" filter="fade">
                                      <p:cBhvr>
                                        <p:cTn id="39" dur="500"/>
                                        <p:tgtEl>
                                          <p:spTgt spid="392">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92">
                                            <p:txEl>
                                              <p:charRg st="1" end="1"/>
                                            </p:txEl>
                                          </p:spTgt>
                                        </p:tgtEl>
                                        <p:attrNameLst>
                                          <p:attrName>style.visibility</p:attrName>
                                        </p:attrNameLst>
                                      </p:cBhvr>
                                      <p:to>
                                        <p:strVal val="visible"/>
                                      </p:to>
                                    </p:set>
                                    <p:animEffect transition="in" filter="fade">
                                      <p:cBhvr>
                                        <p:cTn id="43" dur="500"/>
                                        <p:tgtEl>
                                          <p:spTgt spid="392">
                                            <p:txEl>
                                              <p:charRg st="1" end="1"/>
                                            </p:txEl>
                                          </p:spTgt>
                                        </p:tgtEl>
                                      </p:cBhvr>
                                    </p:animEffect>
                                  </p:childTnLst>
                                </p:cTn>
                              </p:par>
                            </p:childTnLst>
                          </p:cTn>
                        </p:par>
                        <p:par>
                          <p:cTn id="44" fill="hold">
                            <p:stCondLst>
                              <p:cond delay="5000"/>
                            </p:stCondLst>
                            <p:childTnLst>
                              <p:par>
                                <p:cTn id="45" presetID="2" presetClass="entr" presetSubtype="1" fill="hold" nodeType="afterEffect">
                                  <p:stCondLst>
                                    <p:cond delay="0"/>
                                  </p:stCondLst>
                                  <p:childTnLst>
                                    <p:set>
                                      <p:cBhvr>
                                        <p:cTn id="46" dur="1" fill="hold">
                                          <p:stCondLst>
                                            <p:cond delay="0"/>
                                          </p:stCondLst>
                                        </p:cTn>
                                        <p:tgtEl>
                                          <p:spTgt spid="398"/>
                                        </p:tgtEl>
                                        <p:attrNameLst>
                                          <p:attrName>style.visibility</p:attrName>
                                        </p:attrNameLst>
                                      </p:cBhvr>
                                      <p:to>
                                        <p:strVal val="visible"/>
                                      </p:to>
                                    </p:set>
                                    <p:anim calcmode="lin" valueType="num">
                                      <p:cBhvr additive="base">
                                        <p:cTn id="47" dur="500"/>
                                        <p:tgtEl>
                                          <p:spTgt spid="398"/>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399">
                                            <p:txEl>
                                              <p:pRg st="0" end="0"/>
                                            </p:txEl>
                                          </p:spTgt>
                                        </p:tgtEl>
                                        <p:attrNameLst>
                                          <p:attrName>style.visibility</p:attrName>
                                        </p:attrNameLst>
                                      </p:cBhvr>
                                      <p:to>
                                        <p:strVal val="visible"/>
                                      </p:to>
                                    </p:set>
                                    <p:animEffect transition="in" filter="fade">
                                      <p:cBhvr>
                                        <p:cTn id="51" dur="500"/>
                                        <p:tgtEl>
                                          <p:spTgt spid="399">
                                            <p:txEl>
                                              <p:pRg st="0" end="0"/>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99">
                                            <p:txEl>
                                              <p:charRg st="1" end="1"/>
                                            </p:txEl>
                                          </p:spTgt>
                                        </p:tgtEl>
                                        <p:attrNameLst>
                                          <p:attrName>style.visibility</p:attrName>
                                        </p:attrNameLst>
                                      </p:cBhvr>
                                      <p:to>
                                        <p:strVal val="visible"/>
                                      </p:to>
                                    </p:set>
                                    <p:animEffect transition="in" filter="fade">
                                      <p:cBhvr>
                                        <p:cTn id="55" dur="500"/>
                                        <p:tgtEl>
                                          <p:spTgt spid="399">
                                            <p:txEl>
                                              <p:charRg st="1" end="1"/>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399">
                                            <p:txEl>
                                              <p:charRg st="1" end="1"/>
                                            </p:txEl>
                                          </p:spTgt>
                                        </p:tgtEl>
                                        <p:attrNameLst>
                                          <p:attrName>style.visibility</p:attrName>
                                        </p:attrNameLst>
                                      </p:cBhvr>
                                      <p:to>
                                        <p:strVal val="visible"/>
                                      </p:to>
                                    </p:set>
                                    <p:animEffect transition="in" filter="fade">
                                      <p:cBhvr>
                                        <p:cTn id="59" dur="500"/>
                                        <p:tgtEl>
                                          <p:spTgt spid="399">
                                            <p:txEl>
                                              <p:char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399">
                                            <p:txEl>
                                              <p:charRg st="1" end="1"/>
                                            </p:txEl>
                                          </p:spTgt>
                                        </p:tgtEl>
                                        <p:attrNameLst>
                                          <p:attrName>style.visibility</p:attrName>
                                        </p:attrNameLst>
                                      </p:cBhvr>
                                      <p:to>
                                        <p:strVal val="visible"/>
                                      </p:to>
                                    </p:set>
                                    <p:animEffect transition="in" filter="fade">
                                      <p:cBhvr>
                                        <p:cTn id="63" dur="500"/>
                                        <p:tgtEl>
                                          <p:spTgt spid="399">
                                            <p:txEl>
                                              <p:char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399">
                                            <p:txEl>
                                              <p:charRg st="1" end="1"/>
                                            </p:txEl>
                                          </p:spTgt>
                                        </p:tgtEl>
                                        <p:attrNameLst>
                                          <p:attrName>style.visibility</p:attrName>
                                        </p:attrNameLst>
                                      </p:cBhvr>
                                      <p:to>
                                        <p:strVal val="visible"/>
                                      </p:to>
                                    </p:set>
                                    <p:animEffect transition="in" filter="fade">
                                      <p:cBhvr>
                                        <p:cTn id="67" dur="500"/>
                                        <p:tgtEl>
                                          <p:spTgt spid="399">
                                            <p:txEl>
                                              <p:charRg st="1" end="1"/>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399">
                                            <p:txEl>
                                              <p:charRg st="1" end="1"/>
                                            </p:txEl>
                                          </p:spTgt>
                                        </p:tgtEl>
                                        <p:attrNameLst>
                                          <p:attrName>style.visibility</p:attrName>
                                        </p:attrNameLst>
                                      </p:cBhvr>
                                      <p:to>
                                        <p:strVal val="visible"/>
                                      </p:to>
                                    </p:set>
                                    <p:animEffect transition="in" filter="fade">
                                      <p:cBhvr>
                                        <p:cTn id="71" dur="500"/>
                                        <p:tgtEl>
                                          <p:spTgt spid="399">
                                            <p:txEl>
                                              <p:charRg st="1" end="1"/>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399">
                                            <p:txEl>
                                              <p:charRg st="1" end="1"/>
                                            </p:txEl>
                                          </p:spTgt>
                                        </p:tgtEl>
                                        <p:attrNameLst>
                                          <p:attrName>style.visibility</p:attrName>
                                        </p:attrNameLst>
                                      </p:cBhvr>
                                      <p:to>
                                        <p:strVal val="visible"/>
                                      </p:to>
                                    </p:set>
                                    <p:animEffect transition="in" filter="fade">
                                      <p:cBhvr>
                                        <p:cTn id="75" dur="500"/>
                                        <p:tgtEl>
                                          <p:spTgt spid="399">
                                            <p:txEl>
                                              <p:charRg st="1" end="1"/>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399">
                                            <p:txEl>
                                              <p:charRg st="1" end="1"/>
                                            </p:txEl>
                                          </p:spTgt>
                                        </p:tgtEl>
                                        <p:attrNameLst>
                                          <p:attrName>style.visibility</p:attrName>
                                        </p:attrNameLst>
                                      </p:cBhvr>
                                      <p:to>
                                        <p:strVal val="visible"/>
                                      </p:to>
                                    </p:set>
                                    <p:animEffect transition="in" filter="fade">
                                      <p:cBhvr>
                                        <p:cTn id="79" dur="500"/>
                                        <p:tgtEl>
                                          <p:spTgt spid="399">
                                            <p:txEl>
                                              <p:charRg st="1" end="1"/>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399">
                                            <p:txEl>
                                              <p:charRg st="1" end="1"/>
                                            </p:txEl>
                                          </p:spTgt>
                                        </p:tgtEl>
                                        <p:attrNameLst>
                                          <p:attrName>style.visibility</p:attrName>
                                        </p:attrNameLst>
                                      </p:cBhvr>
                                      <p:to>
                                        <p:strVal val="visible"/>
                                      </p:to>
                                    </p:set>
                                    <p:animEffect transition="in" filter="fade">
                                      <p:cBhvr>
                                        <p:cTn id="83" dur="500"/>
                                        <p:tgtEl>
                                          <p:spTgt spid="399">
                                            <p:txEl>
                                              <p:charRg st="1" end="1"/>
                                            </p:txEl>
                                          </p:spTgt>
                                        </p:tgtEl>
                                      </p:cBhvr>
                                    </p:animEffect>
                                  </p:childTnLst>
                                </p:cTn>
                              </p:par>
                              <p:par>
                                <p:cTn id="84" presetID="2" presetClass="entr" presetSubtype="4" fill="hold" nodeType="withEffect">
                                  <p:stCondLst>
                                    <p:cond delay="0"/>
                                  </p:stCondLst>
                                  <p:childTnLst>
                                    <p:set>
                                      <p:cBhvr>
                                        <p:cTn id="85" dur="1" fill="hold">
                                          <p:stCondLst>
                                            <p:cond delay="0"/>
                                          </p:stCondLst>
                                        </p:cTn>
                                        <p:tgtEl>
                                          <p:spTgt spid="395"/>
                                        </p:tgtEl>
                                        <p:attrNameLst>
                                          <p:attrName>style.visibility</p:attrName>
                                        </p:attrNameLst>
                                      </p:cBhvr>
                                      <p:to>
                                        <p:strVal val="visible"/>
                                      </p:to>
                                    </p:set>
                                    <p:anim calcmode="lin" valueType="num">
                                      <p:cBhvr additive="base">
                                        <p:cTn id="86" dur="500"/>
                                        <p:tgtEl>
                                          <p:spTgt spid="395"/>
                                        </p:tgtEl>
                                        <p:attrNameLst>
                                          <p:attrName>ppt_y</p:attrName>
                                        </p:attrNameLst>
                                      </p:cBhvr>
                                      <p:tavLst>
                                        <p:tav tm="0">
                                          <p:val>
                                            <p:strVal val="#ppt_y+1"/>
                                          </p:val>
                                        </p:tav>
                                        <p:tav tm="100000">
                                          <p:val>
                                            <p:strVal val="#ppt_y"/>
                                          </p:val>
                                        </p:tav>
                                      </p:tavLst>
                                    </p:anim>
                                  </p:childTnLst>
                                </p:cTn>
                              </p:par>
                            </p:childTnLst>
                          </p:cTn>
                        </p:par>
                        <p:par>
                          <p:cTn id="87" fill="hold">
                            <p:stCondLst>
                              <p:cond delay="10000"/>
                            </p:stCondLst>
                            <p:childTnLst>
                              <p:par>
                                <p:cTn id="88" presetID="2" presetClass="entr" presetSubtype="4" fill="hold" nodeType="afterEffect">
                                  <p:stCondLst>
                                    <p:cond delay="0"/>
                                  </p:stCondLst>
                                  <p:childTnLst>
                                    <p:set>
                                      <p:cBhvr>
                                        <p:cTn id="89" dur="1" fill="hold">
                                          <p:stCondLst>
                                            <p:cond delay="0"/>
                                          </p:stCondLst>
                                        </p:cTn>
                                        <p:tgtEl>
                                          <p:spTgt spid="397">
                                            <p:txEl>
                                              <p:pRg st="0" end="0"/>
                                            </p:txEl>
                                          </p:spTgt>
                                        </p:tgtEl>
                                        <p:attrNameLst>
                                          <p:attrName>style.visibility</p:attrName>
                                        </p:attrNameLst>
                                      </p:cBhvr>
                                      <p:to>
                                        <p:strVal val="visible"/>
                                      </p:to>
                                    </p:set>
                                    <p:anim calcmode="lin" valueType="num">
                                      <p:cBhvr additive="base">
                                        <p:cTn id="90" dur="500"/>
                                        <p:tgtEl>
                                          <p:spTgt spid="397">
                                            <p:txEl>
                                              <p:pRg st="0" end="0"/>
                                            </p:txEl>
                                          </p:spTgt>
                                        </p:tgtEl>
                                        <p:attrNameLst>
                                          <p:attrName>ppt_y</p:attrName>
                                        </p:attrNameLst>
                                      </p:cBhvr>
                                      <p:tavLst>
                                        <p:tav tm="0">
                                          <p:val>
                                            <p:strVal val="#ppt_y+1"/>
                                          </p:val>
                                        </p:tav>
                                        <p:tav tm="100000">
                                          <p:val>
                                            <p:strVal val="#ppt_y"/>
                                          </p:val>
                                        </p:tav>
                                      </p:tavLst>
                                    </p:anim>
                                  </p:childTnLst>
                                </p:cTn>
                              </p:par>
                            </p:childTnLst>
                          </p:cTn>
                        </p:par>
                        <p:par>
                          <p:cTn id="91" fill="hold">
                            <p:stCondLst>
                              <p:cond delay="10500"/>
                            </p:stCondLst>
                            <p:childTnLst>
                              <p:par>
                                <p:cTn id="92" presetID="2" presetClass="entr" presetSubtype="4" fill="hold" nodeType="afterEffect">
                                  <p:stCondLst>
                                    <p:cond delay="0"/>
                                  </p:stCondLst>
                                  <p:childTnLst>
                                    <p:set>
                                      <p:cBhvr>
                                        <p:cTn id="93" dur="1" fill="hold">
                                          <p:stCondLst>
                                            <p:cond delay="0"/>
                                          </p:stCondLst>
                                        </p:cTn>
                                        <p:tgtEl>
                                          <p:spTgt spid="397">
                                            <p:txEl>
                                              <p:charRg st="1" end="1"/>
                                            </p:txEl>
                                          </p:spTgt>
                                        </p:tgtEl>
                                        <p:attrNameLst>
                                          <p:attrName>style.visibility</p:attrName>
                                        </p:attrNameLst>
                                      </p:cBhvr>
                                      <p:to>
                                        <p:strVal val="visible"/>
                                      </p:to>
                                    </p:set>
                                    <p:anim calcmode="lin" valueType="num">
                                      <p:cBhvr additive="base">
                                        <p:cTn id="94" dur="500"/>
                                        <p:tgtEl>
                                          <p:spTgt spid="397">
                                            <p:txEl>
                                              <p:charRg st="1" end="1"/>
                                            </p:txEl>
                                          </p:spTgt>
                                        </p:tgtEl>
                                        <p:attrNameLst>
                                          <p:attrName>ppt_y</p:attrName>
                                        </p:attrNameLst>
                                      </p:cBhvr>
                                      <p:tavLst>
                                        <p:tav tm="0">
                                          <p:val>
                                            <p:strVal val="#ppt_y+1"/>
                                          </p:val>
                                        </p:tav>
                                        <p:tav tm="100000">
                                          <p:val>
                                            <p:strVal val="#ppt_y"/>
                                          </p:val>
                                        </p:tav>
                                      </p:tavLst>
                                    </p:anim>
                                  </p:childTnLst>
                                </p:cTn>
                              </p:par>
                            </p:childTnLst>
                          </p:cTn>
                        </p:par>
                        <p:par>
                          <p:cTn id="95" fill="hold">
                            <p:stCondLst>
                              <p:cond delay="11000"/>
                            </p:stCondLst>
                            <p:childTnLst>
                              <p:par>
                                <p:cTn id="96" presetID="2" presetClass="entr" presetSubtype="4" fill="hold" nodeType="afterEffect">
                                  <p:stCondLst>
                                    <p:cond delay="0"/>
                                  </p:stCondLst>
                                  <p:childTnLst>
                                    <p:set>
                                      <p:cBhvr>
                                        <p:cTn id="97" dur="1" fill="hold">
                                          <p:stCondLst>
                                            <p:cond delay="0"/>
                                          </p:stCondLst>
                                        </p:cTn>
                                        <p:tgtEl>
                                          <p:spTgt spid="397">
                                            <p:txEl>
                                              <p:charRg st="1" end="1"/>
                                            </p:txEl>
                                          </p:spTgt>
                                        </p:tgtEl>
                                        <p:attrNameLst>
                                          <p:attrName>style.visibility</p:attrName>
                                        </p:attrNameLst>
                                      </p:cBhvr>
                                      <p:to>
                                        <p:strVal val="visible"/>
                                      </p:to>
                                    </p:set>
                                    <p:anim calcmode="lin" valueType="num">
                                      <p:cBhvr additive="base">
                                        <p:cTn id="98" dur="500"/>
                                        <p:tgtEl>
                                          <p:spTgt spid="397">
                                            <p:txEl>
                                              <p:charRg st="1" end="1"/>
                                            </p:txEl>
                                          </p:spTgt>
                                        </p:tgtEl>
                                        <p:attrNameLst>
                                          <p:attrName>ppt_y</p:attrName>
                                        </p:attrNameLst>
                                      </p:cBhvr>
                                      <p:tavLst>
                                        <p:tav tm="0">
                                          <p:val>
                                            <p:strVal val="#ppt_y+1"/>
                                          </p:val>
                                        </p:tav>
                                        <p:tav tm="100000">
                                          <p:val>
                                            <p:strVal val="#ppt_y"/>
                                          </p:val>
                                        </p:tav>
                                      </p:tavLst>
                                    </p:anim>
                                  </p:childTnLst>
                                </p:cTn>
                              </p:par>
                            </p:childTnLst>
                          </p:cTn>
                        </p:par>
                        <p:par>
                          <p:cTn id="99" fill="hold">
                            <p:stCondLst>
                              <p:cond delay="11500"/>
                            </p:stCondLst>
                            <p:childTnLst>
                              <p:par>
                                <p:cTn id="100" presetID="2" presetClass="entr" presetSubtype="4" fill="hold" nodeType="afterEffect">
                                  <p:stCondLst>
                                    <p:cond delay="0"/>
                                  </p:stCondLst>
                                  <p:childTnLst>
                                    <p:set>
                                      <p:cBhvr>
                                        <p:cTn id="101" dur="1" fill="hold">
                                          <p:stCondLst>
                                            <p:cond delay="0"/>
                                          </p:stCondLst>
                                        </p:cTn>
                                        <p:tgtEl>
                                          <p:spTgt spid="397">
                                            <p:txEl>
                                              <p:charRg st="1" end="1"/>
                                            </p:txEl>
                                          </p:spTgt>
                                        </p:tgtEl>
                                        <p:attrNameLst>
                                          <p:attrName>style.visibility</p:attrName>
                                        </p:attrNameLst>
                                      </p:cBhvr>
                                      <p:to>
                                        <p:strVal val="visible"/>
                                      </p:to>
                                    </p:set>
                                    <p:anim calcmode="lin" valueType="num">
                                      <p:cBhvr additive="base">
                                        <p:cTn id="102" dur="500"/>
                                        <p:tgtEl>
                                          <p:spTgt spid="397">
                                            <p:txEl>
                                              <p:charRg st="1" end="1"/>
                                            </p:txEl>
                                          </p:spTgt>
                                        </p:tgtEl>
                                        <p:attrNameLst>
                                          <p:attrName>ppt_y</p:attrName>
                                        </p:attrNameLst>
                                      </p:cBhvr>
                                      <p:tavLst>
                                        <p:tav tm="0">
                                          <p:val>
                                            <p:strVal val="#ppt_y+1"/>
                                          </p:val>
                                        </p:tav>
                                        <p:tav tm="100000">
                                          <p:val>
                                            <p:strVal val="#ppt_y"/>
                                          </p:val>
                                        </p:tav>
                                      </p:tavLst>
                                    </p:anim>
                                  </p:childTnLst>
                                </p:cTn>
                              </p:par>
                            </p:childTnLst>
                          </p:cTn>
                        </p:par>
                        <p:par>
                          <p:cTn id="103" fill="hold">
                            <p:stCondLst>
                              <p:cond delay="12000"/>
                            </p:stCondLst>
                            <p:childTnLst>
                              <p:par>
                                <p:cTn id="104" presetID="2" presetClass="entr" presetSubtype="4" fill="hold" nodeType="afterEffect">
                                  <p:stCondLst>
                                    <p:cond delay="0"/>
                                  </p:stCondLst>
                                  <p:childTnLst>
                                    <p:set>
                                      <p:cBhvr>
                                        <p:cTn id="105" dur="1" fill="hold">
                                          <p:stCondLst>
                                            <p:cond delay="0"/>
                                          </p:stCondLst>
                                        </p:cTn>
                                        <p:tgtEl>
                                          <p:spTgt spid="397">
                                            <p:txEl>
                                              <p:charRg st="1" end="1"/>
                                            </p:txEl>
                                          </p:spTgt>
                                        </p:tgtEl>
                                        <p:attrNameLst>
                                          <p:attrName>style.visibility</p:attrName>
                                        </p:attrNameLst>
                                      </p:cBhvr>
                                      <p:to>
                                        <p:strVal val="visible"/>
                                      </p:to>
                                    </p:set>
                                    <p:anim calcmode="lin" valueType="num">
                                      <p:cBhvr additive="base">
                                        <p:cTn id="106" dur="500"/>
                                        <p:tgtEl>
                                          <p:spTgt spid="397">
                                            <p:txEl>
                                              <p:charRg st="1" end="1"/>
                                            </p:txEl>
                                          </p:spTgt>
                                        </p:tgtEl>
                                        <p:attrNameLst>
                                          <p:attrName>ppt_y</p:attrName>
                                        </p:attrNameLst>
                                      </p:cBhvr>
                                      <p:tavLst>
                                        <p:tav tm="0">
                                          <p:val>
                                            <p:strVal val="#ppt_y+1"/>
                                          </p:val>
                                        </p:tav>
                                        <p:tav tm="100000">
                                          <p:val>
                                            <p:strVal val="#ppt_y"/>
                                          </p:val>
                                        </p:tav>
                                      </p:tavLst>
                                    </p:anim>
                                  </p:childTnLst>
                                </p:cTn>
                              </p:par>
                            </p:childTnLst>
                          </p:cTn>
                        </p:par>
                        <p:par>
                          <p:cTn id="107" fill="hold">
                            <p:stCondLst>
                              <p:cond delay="12500"/>
                            </p:stCondLst>
                            <p:childTnLst>
                              <p:par>
                                <p:cTn id="108" presetID="2" presetClass="entr" presetSubtype="4" fill="hold" nodeType="afterEffect">
                                  <p:stCondLst>
                                    <p:cond delay="0"/>
                                  </p:stCondLst>
                                  <p:childTnLst>
                                    <p:set>
                                      <p:cBhvr>
                                        <p:cTn id="109" dur="1" fill="hold">
                                          <p:stCondLst>
                                            <p:cond delay="0"/>
                                          </p:stCondLst>
                                        </p:cTn>
                                        <p:tgtEl>
                                          <p:spTgt spid="397">
                                            <p:txEl>
                                              <p:charRg st="1" end="1"/>
                                            </p:txEl>
                                          </p:spTgt>
                                        </p:tgtEl>
                                        <p:attrNameLst>
                                          <p:attrName>style.visibility</p:attrName>
                                        </p:attrNameLst>
                                      </p:cBhvr>
                                      <p:to>
                                        <p:strVal val="visible"/>
                                      </p:to>
                                    </p:set>
                                    <p:anim calcmode="lin" valueType="num">
                                      <p:cBhvr additive="base">
                                        <p:cTn id="110" dur="500"/>
                                        <p:tgtEl>
                                          <p:spTgt spid="397">
                                            <p:txEl>
                                              <p:charRg st="1" end="1"/>
                                            </p:txEl>
                                          </p:spTgt>
                                        </p:tgtEl>
                                        <p:attrNameLst>
                                          <p:attrName>ppt_y</p:attrName>
                                        </p:attrNameLst>
                                      </p:cBhvr>
                                      <p:tavLst>
                                        <p:tav tm="0">
                                          <p:val>
                                            <p:strVal val="#ppt_y+1"/>
                                          </p:val>
                                        </p:tav>
                                        <p:tav tm="100000">
                                          <p:val>
                                            <p:strVal val="#ppt_y"/>
                                          </p:val>
                                        </p:tav>
                                      </p:tavLst>
                                    </p:anim>
                                  </p:childTnLst>
                                </p:cTn>
                              </p:par>
                            </p:childTnLst>
                          </p:cTn>
                        </p:par>
                        <p:par>
                          <p:cTn id="111" fill="hold">
                            <p:stCondLst>
                              <p:cond delay="13000"/>
                            </p:stCondLst>
                            <p:childTnLst>
                              <p:par>
                                <p:cTn id="112" presetID="2" presetClass="entr" presetSubtype="4" fill="hold" nodeType="afterEffect">
                                  <p:stCondLst>
                                    <p:cond delay="0"/>
                                  </p:stCondLst>
                                  <p:childTnLst>
                                    <p:set>
                                      <p:cBhvr>
                                        <p:cTn id="113" dur="1" fill="hold">
                                          <p:stCondLst>
                                            <p:cond delay="0"/>
                                          </p:stCondLst>
                                        </p:cTn>
                                        <p:tgtEl>
                                          <p:spTgt spid="397">
                                            <p:txEl>
                                              <p:charRg st="1" end="1"/>
                                            </p:txEl>
                                          </p:spTgt>
                                        </p:tgtEl>
                                        <p:attrNameLst>
                                          <p:attrName>style.visibility</p:attrName>
                                        </p:attrNameLst>
                                      </p:cBhvr>
                                      <p:to>
                                        <p:strVal val="visible"/>
                                      </p:to>
                                    </p:set>
                                    <p:anim calcmode="lin" valueType="num">
                                      <p:cBhvr additive="base">
                                        <p:cTn id="114" dur="500"/>
                                        <p:tgtEl>
                                          <p:spTgt spid="397">
                                            <p:txEl>
                                              <p:charRg st="1" end="1"/>
                                            </p:txEl>
                                          </p:spTgt>
                                        </p:tgtEl>
                                        <p:attrNameLst>
                                          <p:attrName>ppt_y</p:attrName>
                                        </p:attrNameLst>
                                      </p:cBhvr>
                                      <p:tavLst>
                                        <p:tav tm="0">
                                          <p:val>
                                            <p:strVal val="#ppt_y+1"/>
                                          </p:val>
                                        </p:tav>
                                        <p:tav tm="100000">
                                          <p:val>
                                            <p:strVal val="#ppt_y"/>
                                          </p:val>
                                        </p:tav>
                                      </p:tavLst>
                                    </p:anim>
                                  </p:childTnLst>
                                </p:cTn>
                              </p:par>
                            </p:childTnLst>
                          </p:cTn>
                        </p:par>
                        <p:par>
                          <p:cTn id="115" fill="hold">
                            <p:stCondLst>
                              <p:cond delay="13500"/>
                            </p:stCondLst>
                            <p:childTnLst>
                              <p:par>
                                <p:cTn id="116" presetID="2" presetClass="entr" presetSubtype="4" fill="hold" nodeType="afterEffect">
                                  <p:stCondLst>
                                    <p:cond delay="0"/>
                                  </p:stCondLst>
                                  <p:childTnLst>
                                    <p:set>
                                      <p:cBhvr>
                                        <p:cTn id="117" dur="1" fill="hold">
                                          <p:stCondLst>
                                            <p:cond delay="0"/>
                                          </p:stCondLst>
                                        </p:cTn>
                                        <p:tgtEl>
                                          <p:spTgt spid="397">
                                            <p:txEl>
                                              <p:charRg st="1" end="1"/>
                                            </p:txEl>
                                          </p:spTgt>
                                        </p:tgtEl>
                                        <p:attrNameLst>
                                          <p:attrName>style.visibility</p:attrName>
                                        </p:attrNameLst>
                                      </p:cBhvr>
                                      <p:to>
                                        <p:strVal val="visible"/>
                                      </p:to>
                                    </p:set>
                                    <p:anim calcmode="lin" valueType="num">
                                      <p:cBhvr additive="base">
                                        <p:cTn id="118" dur="500"/>
                                        <p:tgtEl>
                                          <p:spTgt spid="397">
                                            <p:txEl>
                                              <p:charRg st="1" end="1"/>
                                            </p:txEl>
                                          </p:spTgt>
                                        </p:tgtEl>
                                        <p:attrNameLst>
                                          <p:attrName>ppt_y</p:attrName>
                                        </p:attrNameLst>
                                      </p:cBhvr>
                                      <p:tavLst>
                                        <p:tav tm="0">
                                          <p:val>
                                            <p:strVal val="#ppt_y+1"/>
                                          </p:val>
                                        </p:tav>
                                        <p:tav tm="100000">
                                          <p:val>
                                            <p:strVal val="#ppt_y"/>
                                          </p:val>
                                        </p:tav>
                                      </p:tavLst>
                                    </p:anim>
                                  </p:childTnLst>
                                </p:cTn>
                              </p:par>
                            </p:childTnLst>
                          </p:cTn>
                        </p:par>
                        <p:par>
                          <p:cTn id="119" fill="hold">
                            <p:stCondLst>
                              <p:cond delay="14000"/>
                            </p:stCondLst>
                            <p:childTnLst>
                              <p:par>
                                <p:cTn id="120" presetID="2" presetClass="entr" presetSubtype="4" fill="hold" nodeType="afterEffect">
                                  <p:stCondLst>
                                    <p:cond delay="0"/>
                                  </p:stCondLst>
                                  <p:childTnLst>
                                    <p:set>
                                      <p:cBhvr>
                                        <p:cTn id="121" dur="1" fill="hold">
                                          <p:stCondLst>
                                            <p:cond delay="0"/>
                                          </p:stCondLst>
                                        </p:cTn>
                                        <p:tgtEl>
                                          <p:spTgt spid="397">
                                            <p:txEl>
                                              <p:charRg st="1" end="1"/>
                                            </p:txEl>
                                          </p:spTgt>
                                        </p:tgtEl>
                                        <p:attrNameLst>
                                          <p:attrName>style.visibility</p:attrName>
                                        </p:attrNameLst>
                                      </p:cBhvr>
                                      <p:to>
                                        <p:strVal val="visible"/>
                                      </p:to>
                                    </p:set>
                                    <p:anim calcmode="lin" valueType="num">
                                      <p:cBhvr additive="base">
                                        <p:cTn id="122" dur="500"/>
                                        <p:tgtEl>
                                          <p:spTgt spid="397">
                                            <p:txEl>
                                              <p:charRg st="1" end="1"/>
                                            </p:txEl>
                                          </p:spTgt>
                                        </p:tgtEl>
                                        <p:attrNameLst>
                                          <p:attrName>ppt_y</p:attrName>
                                        </p:attrNameLst>
                                      </p:cBhvr>
                                      <p:tavLst>
                                        <p:tav tm="0">
                                          <p:val>
                                            <p:strVal val="#ppt_y+1"/>
                                          </p:val>
                                        </p:tav>
                                        <p:tav tm="100000">
                                          <p:val>
                                            <p:strVal val="#ppt_y"/>
                                          </p:val>
                                        </p:tav>
                                      </p:tavLst>
                                    </p:anim>
                                  </p:childTnLst>
                                </p:cTn>
                              </p:par>
                            </p:childTnLst>
                          </p:cTn>
                        </p:par>
                        <p:par>
                          <p:cTn id="123" fill="hold">
                            <p:stCondLst>
                              <p:cond delay="14500"/>
                            </p:stCondLst>
                            <p:childTnLst>
                              <p:par>
                                <p:cTn id="124" presetID="2" presetClass="entr" presetSubtype="4" fill="hold" nodeType="afterEffect">
                                  <p:stCondLst>
                                    <p:cond delay="0"/>
                                  </p:stCondLst>
                                  <p:childTnLst>
                                    <p:set>
                                      <p:cBhvr>
                                        <p:cTn id="125" dur="1" fill="hold">
                                          <p:stCondLst>
                                            <p:cond delay="0"/>
                                          </p:stCondLst>
                                        </p:cTn>
                                        <p:tgtEl>
                                          <p:spTgt spid="396">
                                            <p:txEl>
                                              <p:pRg st="0" end="0"/>
                                            </p:txEl>
                                          </p:spTgt>
                                        </p:tgtEl>
                                        <p:attrNameLst>
                                          <p:attrName>style.visibility</p:attrName>
                                        </p:attrNameLst>
                                      </p:cBhvr>
                                      <p:to>
                                        <p:strVal val="visible"/>
                                      </p:to>
                                    </p:set>
                                    <p:anim calcmode="lin" valueType="num">
                                      <p:cBhvr additive="base">
                                        <p:cTn id="126" dur="500"/>
                                        <p:tgtEl>
                                          <p:spTgt spid="396">
                                            <p:txEl>
                                              <p:pRg st="0" end="0"/>
                                            </p:txEl>
                                          </p:spTgt>
                                        </p:tgtEl>
                                        <p:attrNameLst>
                                          <p:attrName>ppt_y</p:attrName>
                                        </p:attrNameLst>
                                      </p:cBhvr>
                                      <p:tavLst>
                                        <p:tav tm="0">
                                          <p:val>
                                            <p:strVal val="#ppt_y+1"/>
                                          </p:val>
                                        </p:tav>
                                        <p:tav tm="100000">
                                          <p:val>
                                            <p:strVal val="#ppt_y"/>
                                          </p:val>
                                        </p:tav>
                                      </p:tavLst>
                                    </p:anim>
                                  </p:childTnLst>
                                </p:cTn>
                              </p:par>
                            </p:childTnLst>
                          </p:cTn>
                        </p:par>
                        <p:par>
                          <p:cTn id="127" fill="hold">
                            <p:stCondLst>
                              <p:cond delay="15000"/>
                            </p:stCondLst>
                            <p:childTnLst>
                              <p:par>
                                <p:cTn id="128" presetID="2" presetClass="entr" presetSubtype="4" fill="hold" nodeType="afterEffect">
                                  <p:stCondLst>
                                    <p:cond delay="0"/>
                                  </p:stCondLst>
                                  <p:childTnLst>
                                    <p:set>
                                      <p:cBhvr>
                                        <p:cTn id="129" dur="1" fill="hold">
                                          <p:stCondLst>
                                            <p:cond delay="0"/>
                                          </p:stCondLst>
                                        </p:cTn>
                                        <p:tgtEl>
                                          <p:spTgt spid="396">
                                            <p:txEl>
                                              <p:charRg st="1" end="1"/>
                                            </p:txEl>
                                          </p:spTgt>
                                        </p:tgtEl>
                                        <p:attrNameLst>
                                          <p:attrName>style.visibility</p:attrName>
                                        </p:attrNameLst>
                                      </p:cBhvr>
                                      <p:to>
                                        <p:strVal val="visible"/>
                                      </p:to>
                                    </p:set>
                                    <p:anim calcmode="lin" valueType="num">
                                      <p:cBhvr additive="base">
                                        <p:cTn id="130" dur="500"/>
                                        <p:tgtEl>
                                          <p:spTgt spid="396">
                                            <p:txEl>
                                              <p:charRg st="1" end="1"/>
                                            </p:txEl>
                                          </p:spTgt>
                                        </p:tgtEl>
                                        <p:attrNameLst>
                                          <p:attrName>ppt_y</p:attrName>
                                        </p:attrNameLst>
                                      </p:cBhvr>
                                      <p:tavLst>
                                        <p:tav tm="0">
                                          <p:val>
                                            <p:strVal val="#ppt_y+1"/>
                                          </p:val>
                                        </p:tav>
                                        <p:tav tm="100000">
                                          <p:val>
                                            <p:strVal val="#ppt_y"/>
                                          </p:val>
                                        </p:tav>
                                      </p:tavLst>
                                    </p:anim>
                                  </p:childTnLst>
                                </p:cTn>
                              </p:par>
                            </p:childTnLst>
                          </p:cTn>
                        </p:par>
                        <p:par>
                          <p:cTn id="131" fill="hold">
                            <p:stCondLst>
                              <p:cond delay="15500"/>
                            </p:stCondLst>
                            <p:childTnLst>
                              <p:par>
                                <p:cTn id="132" presetID="2" presetClass="entr" presetSubtype="4" fill="hold" nodeType="afterEffect">
                                  <p:stCondLst>
                                    <p:cond delay="0"/>
                                  </p:stCondLst>
                                  <p:childTnLst>
                                    <p:set>
                                      <p:cBhvr>
                                        <p:cTn id="133" dur="1" fill="hold">
                                          <p:stCondLst>
                                            <p:cond delay="0"/>
                                          </p:stCondLst>
                                        </p:cTn>
                                        <p:tgtEl>
                                          <p:spTgt spid="396">
                                            <p:txEl>
                                              <p:charRg st="1" end="1"/>
                                            </p:txEl>
                                          </p:spTgt>
                                        </p:tgtEl>
                                        <p:attrNameLst>
                                          <p:attrName>style.visibility</p:attrName>
                                        </p:attrNameLst>
                                      </p:cBhvr>
                                      <p:to>
                                        <p:strVal val="visible"/>
                                      </p:to>
                                    </p:set>
                                    <p:anim calcmode="lin" valueType="num">
                                      <p:cBhvr additive="base">
                                        <p:cTn id="134" dur="500"/>
                                        <p:tgtEl>
                                          <p:spTgt spid="396">
                                            <p:txEl>
                                              <p:charRg st="1" end="1"/>
                                            </p:txEl>
                                          </p:spTgt>
                                        </p:tgtEl>
                                        <p:attrNameLst>
                                          <p:attrName>ppt_y</p:attrName>
                                        </p:attrNameLst>
                                      </p:cBhvr>
                                      <p:tavLst>
                                        <p:tav tm="0">
                                          <p:val>
                                            <p:strVal val="#ppt_y+1"/>
                                          </p:val>
                                        </p:tav>
                                        <p:tav tm="100000">
                                          <p:val>
                                            <p:strVal val="#ppt_y"/>
                                          </p:val>
                                        </p:tav>
                                      </p:tavLst>
                                    </p:anim>
                                  </p:childTnLst>
                                </p:cTn>
                              </p:par>
                            </p:childTnLst>
                          </p:cTn>
                        </p:par>
                        <p:par>
                          <p:cTn id="135" fill="hold">
                            <p:stCondLst>
                              <p:cond delay="16000"/>
                            </p:stCondLst>
                            <p:childTnLst>
                              <p:par>
                                <p:cTn id="136" presetID="2" presetClass="entr" presetSubtype="4" fill="hold" nodeType="afterEffect">
                                  <p:stCondLst>
                                    <p:cond delay="0"/>
                                  </p:stCondLst>
                                  <p:childTnLst>
                                    <p:set>
                                      <p:cBhvr>
                                        <p:cTn id="137" dur="1" fill="hold">
                                          <p:stCondLst>
                                            <p:cond delay="0"/>
                                          </p:stCondLst>
                                        </p:cTn>
                                        <p:tgtEl>
                                          <p:spTgt spid="396">
                                            <p:txEl>
                                              <p:charRg st="1" end="1"/>
                                            </p:txEl>
                                          </p:spTgt>
                                        </p:tgtEl>
                                        <p:attrNameLst>
                                          <p:attrName>style.visibility</p:attrName>
                                        </p:attrNameLst>
                                      </p:cBhvr>
                                      <p:to>
                                        <p:strVal val="visible"/>
                                      </p:to>
                                    </p:set>
                                    <p:anim calcmode="lin" valueType="num">
                                      <p:cBhvr additive="base">
                                        <p:cTn id="138" dur="500"/>
                                        <p:tgtEl>
                                          <p:spTgt spid="396">
                                            <p:txEl>
                                              <p:charRg st="1" end="1"/>
                                            </p:txEl>
                                          </p:spTgt>
                                        </p:tgtEl>
                                        <p:attrNameLst>
                                          <p:attrName>ppt_y</p:attrName>
                                        </p:attrNameLst>
                                      </p:cBhvr>
                                      <p:tavLst>
                                        <p:tav tm="0">
                                          <p:val>
                                            <p:strVal val="#ppt_y+1"/>
                                          </p:val>
                                        </p:tav>
                                        <p:tav tm="100000">
                                          <p:val>
                                            <p:strVal val="#ppt_y"/>
                                          </p:val>
                                        </p:tav>
                                      </p:tavLst>
                                    </p:anim>
                                  </p:childTnLst>
                                </p:cTn>
                              </p:par>
                            </p:childTnLst>
                          </p:cTn>
                        </p:par>
                        <p:par>
                          <p:cTn id="139" fill="hold">
                            <p:stCondLst>
                              <p:cond delay="16500"/>
                            </p:stCondLst>
                            <p:childTnLst>
                              <p:par>
                                <p:cTn id="140" presetID="2" presetClass="entr" presetSubtype="4" fill="hold" nodeType="afterEffect">
                                  <p:stCondLst>
                                    <p:cond delay="0"/>
                                  </p:stCondLst>
                                  <p:childTnLst>
                                    <p:set>
                                      <p:cBhvr>
                                        <p:cTn id="141" dur="1" fill="hold">
                                          <p:stCondLst>
                                            <p:cond delay="0"/>
                                          </p:stCondLst>
                                        </p:cTn>
                                        <p:tgtEl>
                                          <p:spTgt spid="396">
                                            <p:txEl>
                                              <p:charRg st="1" end="1"/>
                                            </p:txEl>
                                          </p:spTgt>
                                        </p:tgtEl>
                                        <p:attrNameLst>
                                          <p:attrName>style.visibility</p:attrName>
                                        </p:attrNameLst>
                                      </p:cBhvr>
                                      <p:to>
                                        <p:strVal val="visible"/>
                                      </p:to>
                                    </p:set>
                                    <p:anim calcmode="lin" valueType="num">
                                      <p:cBhvr additive="base">
                                        <p:cTn id="142" dur="500"/>
                                        <p:tgtEl>
                                          <p:spTgt spid="396">
                                            <p:txEl>
                                              <p:charRg st="1" end="1"/>
                                            </p:txEl>
                                          </p:spTgt>
                                        </p:tgtEl>
                                        <p:attrNameLst>
                                          <p:attrName>ppt_y</p:attrName>
                                        </p:attrNameLst>
                                      </p:cBhvr>
                                      <p:tavLst>
                                        <p:tav tm="0">
                                          <p:val>
                                            <p:strVal val="#ppt_y+1"/>
                                          </p:val>
                                        </p:tav>
                                        <p:tav tm="100000">
                                          <p:val>
                                            <p:strVal val="#ppt_y"/>
                                          </p:val>
                                        </p:tav>
                                      </p:tavLst>
                                    </p:anim>
                                  </p:childTnLst>
                                </p:cTn>
                              </p:par>
                            </p:childTnLst>
                          </p:cTn>
                        </p:par>
                        <p:par>
                          <p:cTn id="143" fill="hold">
                            <p:stCondLst>
                              <p:cond delay="17000"/>
                            </p:stCondLst>
                            <p:childTnLst>
                              <p:par>
                                <p:cTn id="144" presetID="2" presetClass="entr" presetSubtype="4" fill="hold" nodeType="afterEffect">
                                  <p:stCondLst>
                                    <p:cond delay="0"/>
                                  </p:stCondLst>
                                  <p:childTnLst>
                                    <p:set>
                                      <p:cBhvr>
                                        <p:cTn id="145" dur="1" fill="hold">
                                          <p:stCondLst>
                                            <p:cond delay="0"/>
                                          </p:stCondLst>
                                        </p:cTn>
                                        <p:tgtEl>
                                          <p:spTgt spid="396">
                                            <p:txEl>
                                              <p:charRg st="1" end="1"/>
                                            </p:txEl>
                                          </p:spTgt>
                                        </p:tgtEl>
                                        <p:attrNameLst>
                                          <p:attrName>style.visibility</p:attrName>
                                        </p:attrNameLst>
                                      </p:cBhvr>
                                      <p:to>
                                        <p:strVal val="visible"/>
                                      </p:to>
                                    </p:set>
                                    <p:anim calcmode="lin" valueType="num">
                                      <p:cBhvr additive="base">
                                        <p:cTn id="146" dur="500"/>
                                        <p:tgtEl>
                                          <p:spTgt spid="396">
                                            <p:txEl>
                                              <p:charRg st="1" end="1"/>
                                            </p:txEl>
                                          </p:spTgt>
                                        </p:tgtEl>
                                        <p:attrNameLst>
                                          <p:attrName>ppt_y</p:attrName>
                                        </p:attrNameLst>
                                      </p:cBhvr>
                                      <p:tavLst>
                                        <p:tav tm="0">
                                          <p:val>
                                            <p:strVal val="#ppt_y+1"/>
                                          </p:val>
                                        </p:tav>
                                        <p:tav tm="100000">
                                          <p:val>
                                            <p:strVal val="#ppt_y"/>
                                          </p:val>
                                        </p:tav>
                                      </p:tavLst>
                                    </p:anim>
                                  </p:childTnLst>
                                </p:cTn>
                              </p:par>
                            </p:childTnLst>
                          </p:cTn>
                        </p:par>
                        <p:par>
                          <p:cTn id="147" fill="hold">
                            <p:stCondLst>
                              <p:cond delay="17500"/>
                            </p:stCondLst>
                            <p:childTnLst>
                              <p:par>
                                <p:cTn id="148" presetID="2" presetClass="entr" presetSubtype="4" fill="hold" nodeType="afterEffect">
                                  <p:stCondLst>
                                    <p:cond delay="0"/>
                                  </p:stCondLst>
                                  <p:childTnLst>
                                    <p:set>
                                      <p:cBhvr>
                                        <p:cTn id="149" dur="1" fill="hold">
                                          <p:stCondLst>
                                            <p:cond delay="0"/>
                                          </p:stCondLst>
                                        </p:cTn>
                                        <p:tgtEl>
                                          <p:spTgt spid="396">
                                            <p:txEl>
                                              <p:charRg st="1" end="1"/>
                                            </p:txEl>
                                          </p:spTgt>
                                        </p:tgtEl>
                                        <p:attrNameLst>
                                          <p:attrName>style.visibility</p:attrName>
                                        </p:attrNameLst>
                                      </p:cBhvr>
                                      <p:to>
                                        <p:strVal val="visible"/>
                                      </p:to>
                                    </p:set>
                                    <p:anim calcmode="lin" valueType="num">
                                      <p:cBhvr additive="base">
                                        <p:cTn id="150" dur="500"/>
                                        <p:tgtEl>
                                          <p:spTgt spid="396">
                                            <p:txEl>
                                              <p:charRg st="1" end="1"/>
                                            </p:txEl>
                                          </p:spTgt>
                                        </p:tgtEl>
                                        <p:attrNameLst>
                                          <p:attrName>ppt_y</p:attrName>
                                        </p:attrNameLst>
                                      </p:cBhvr>
                                      <p:tavLst>
                                        <p:tav tm="0">
                                          <p:val>
                                            <p:strVal val="#ppt_y+1"/>
                                          </p:val>
                                        </p:tav>
                                        <p:tav tm="100000">
                                          <p:val>
                                            <p:strVal val="#ppt_y"/>
                                          </p:val>
                                        </p:tav>
                                      </p:tavLst>
                                    </p:anim>
                                  </p:childTnLst>
                                </p:cTn>
                              </p:par>
                            </p:childTnLst>
                          </p:cTn>
                        </p:par>
                        <p:par>
                          <p:cTn id="151" fill="hold">
                            <p:stCondLst>
                              <p:cond delay="18000"/>
                            </p:stCondLst>
                            <p:childTnLst>
                              <p:par>
                                <p:cTn id="152" presetID="2" presetClass="entr" presetSubtype="4" fill="hold" nodeType="afterEffect">
                                  <p:stCondLst>
                                    <p:cond delay="0"/>
                                  </p:stCondLst>
                                  <p:childTnLst>
                                    <p:set>
                                      <p:cBhvr>
                                        <p:cTn id="153" dur="1" fill="hold">
                                          <p:stCondLst>
                                            <p:cond delay="0"/>
                                          </p:stCondLst>
                                        </p:cTn>
                                        <p:tgtEl>
                                          <p:spTgt spid="396">
                                            <p:txEl>
                                              <p:charRg st="1" end="1"/>
                                            </p:txEl>
                                          </p:spTgt>
                                        </p:tgtEl>
                                        <p:attrNameLst>
                                          <p:attrName>style.visibility</p:attrName>
                                        </p:attrNameLst>
                                      </p:cBhvr>
                                      <p:to>
                                        <p:strVal val="visible"/>
                                      </p:to>
                                    </p:set>
                                    <p:anim calcmode="lin" valueType="num">
                                      <p:cBhvr additive="base">
                                        <p:cTn id="154" dur="500"/>
                                        <p:tgtEl>
                                          <p:spTgt spid="396">
                                            <p:txEl>
                                              <p:charRg st="1" end="1"/>
                                            </p:txEl>
                                          </p:spTgt>
                                        </p:tgtEl>
                                        <p:attrNameLst>
                                          <p:attrName>ppt_y</p:attrName>
                                        </p:attrNameLst>
                                      </p:cBhvr>
                                      <p:tavLst>
                                        <p:tav tm="0">
                                          <p:val>
                                            <p:strVal val="#ppt_y+1"/>
                                          </p:val>
                                        </p:tav>
                                        <p:tav tm="100000">
                                          <p:val>
                                            <p:strVal val="#ppt_y"/>
                                          </p:val>
                                        </p:tav>
                                      </p:tavLst>
                                    </p:anim>
                                  </p:childTnLst>
                                </p:cTn>
                              </p:par>
                            </p:childTnLst>
                          </p:cTn>
                        </p:par>
                        <p:par>
                          <p:cTn id="155" fill="hold">
                            <p:stCondLst>
                              <p:cond delay="18500"/>
                            </p:stCondLst>
                            <p:childTnLst>
                              <p:par>
                                <p:cTn id="156" presetID="2" presetClass="entr" presetSubtype="4" fill="hold" nodeType="afterEffect">
                                  <p:stCondLst>
                                    <p:cond delay="0"/>
                                  </p:stCondLst>
                                  <p:childTnLst>
                                    <p:set>
                                      <p:cBhvr>
                                        <p:cTn id="157" dur="1" fill="hold">
                                          <p:stCondLst>
                                            <p:cond delay="0"/>
                                          </p:stCondLst>
                                        </p:cTn>
                                        <p:tgtEl>
                                          <p:spTgt spid="396">
                                            <p:txEl>
                                              <p:charRg st="1" end="1"/>
                                            </p:txEl>
                                          </p:spTgt>
                                        </p:tgtEl>
                                        <p:attrNameLst>
                                          <p:attrName>style.visibility</p:attrName>
                                        </p:attrNameLst>
                                      </p:cBhvr>
                                      <p:to>
                                        <p:strVal val="visible"/>
                                      </p:to>
                                    </p:set>
                                    <p:anim calcmode="lin" valueType="num">
                                      <p:cBhvr additive="base">
                                        <p:cTn id="158" dur="500"/>
                                        <p:tgtEl>
                                          <p:spTgt spid="396">
                                            <p:txEl>
                                              <p:charRg st="1" end="1"/>
                                            </p:txEl>
                                          </p:spTgt>
                                        </p:tgtEl>
                                        <p:attrNameLst>
                                          <p:attrName>ppt_y</p:attrName>
                                        </p:attrNameLst>
                                      </p:cBhvr>
                                      <p:tavLst>
                                        <p:tav tm="0">
                                          <p:val>
                                            <p:strVal val="#ppt_y+1"/>
                                          </p:val>
                                        </p:tav>
                                        <p:tav tm="100000">
                                          <p:val>
                                            <p:strVal val="#ppt_y"/>
                                          </p:val>
                                        </p:tav>
                                      </p:tavLst>
                                    </p:anim>
                                  </p:childTnLst>
                                </p:cTn>
                              </p:par>
                            </p:childTnLst>
                          </p:cTn>
                        </p:par>
                        <p:par>
                          <p:cTn id="159" fill="hold">
                            <p:stCondLst>
                              <p:cond delay="19000"/>
                            </p:stCondLst>
                            <p:childTnLst>
                              <p:par>
                                <p:cTn id="160" presetID="2" presetClass="entr" presetSubtype="1" fill="hold" nodeType="afterEffect">
                                  <p:stCondLst>
                                    <p:cond delay="0"/>
                                  </p:stCondLst>
                                  <p:childTnLst>
                                    <p:set>
                                      <p:cBhvr>
                                        <p:cTn id="161" dur="1" fill="hold">
                                          <p:stCondLst>
                                            <p:cond delay="0"/>
                                          </p:stCondLst>
                                        </p:cTn>
                                        <p:tgtEl>
                                          <p:spTgt spid="403"/>
                                        </p:tgtEl>
                                        <p:attrNameLst>
                                          <p:attrName>style.visibility</p:attrName>
                                        </p:attrNameLst>
                                      </p:cBhvr>
                                      <p:to>
                                        <p:strVal val="visible"/>
                                      </p:to>
                                    </p:set>
                                    <p:anim calcmode="lin" valueType="num">
                                      <p:cBhvr additive="base">
                                        <p:cTn id="162" dur="500"/>
                                        <p:tgtEl>
                                          <p:spTgt spid="403"/>
                                        </p:tgtEl>
                                        <p:attrNameLst>
                                          <p:attrName>ppt_y</p:attrName>
                                        </p:attrNameLst>
                                      </p:cBhvr>
                                      <p:tavLst>
                                        <p:tav tm="0">
                                          <p:val>
                                            <p:strVal val="#ppt_y-1"/>
                                          </p:val>
                                        </p:tav>
                                        <p:tav tm="100000">
                                          <p:val>
                                            <p:strVal val="#ppt_y"/>
                                          </p:val>
                                        </p:tav>
                                      </p:tavLst>
                                    </p:anim>
                                  </p:childTnLst>
                                </p:cTn>
                              </p:par>
                            </p:childTnLst>
                          </p:cTn>
                        </p:par>
                        <p:par>
                          <p:cTn id="163" fill="hold">
                            <p:stCondLst>
                              <p:cond delay="19500"/>
                            </p:stCondLst>
                            <p:childTnLst>
                              <p:par>
                                <p:cTn id="164" presetID="10" presetClass="entr" presetSubtype="0" fill="hold" nodeType="afterEffect">
                                  <p:stCondLst>
                                    <p:cond delay="0"/>
                                  </p:stCondLst>
                                  <p:childTnLst>
                                    <p:set>
                                      <p:cBhvr>
                                        <p:cTn id="165" dur="1" fill="hold">
                                          <p:stCondLst>
                                            <p:cond delay="0"/>
                                          </p:stCondLst>
                                        </p:cTn>
                                        <p:tgtEl>
                                          <p:spTgt spid="404">
                                            <p:txEl>
                                              <p:pRg st="0" end="0"/>
                                            </p:txEl>
                                          </p:spTgt>
                                        </p:tgtEl>
                                        <p:attrNameLst>
                                          <p:attrName>style.visibility</p:attrName>
                                        </p:attrNameLst>
                                      </p:cBhvr>
                                      <p:to>
                                        <p:strVal val="visible"/>
                                      </p:to>
                                    </p:set>
                                    <p:animEffect transition="in" filter="fade">
                                      <p:cBhvr>
                                        <p:cTn id="166" dur="500"/>
                                        <p:tgtEl>
                                          <p:spTgt spid="404">
                                            <p:txEl>
                                              <p:pRg st="0" end="0"/>
                                            </p:txEl>
                                          </p:spTgt>
                                        </p:tgtEl>
                                      </p:cBhvr>
                                    </p:animEffect>
                                  </p:childTnLst>
                                </p:cTn>
                              </p:par>
                            </p:childTnLst>
                          </p:cTn>
                        </p:par>
                        <p:par>
                          <p:cTn id="167" fill="hold">
                            <p:stCondLst>
                              <p:cond delay="20000"/>
                            </p:stCondLst>
                            <p:childTnLst>
                              <p:par>
                                <p:cTn id="168" presetID="10" presetClass="entr" presetSubtype="0" fill="hold" nodeType="afterEffect">
                                  <p:stCondLst>
                                    <p:cond delay="0"/>
                                  </p:stCondLst>
                                  <p:childTnLst>
                                    <p:set>
                                      <p:cBhvr>
                                        <p:cTn id="169" dur="1" fill="hold">
                                          <p:stCondLst>
                                            <p:cond delay="0"/>
                                          </p:stCondLst>
                                        </p:cTn>
                                        <p:tgtEl>
                                          <p:spTgt spid="404">
                                            <p:txEl>
                                              <p:charRg st="1" end="1"/>
                                            </p:txEl>
                                          </p:spTgt>
                                        </p:tgtEl>
                                        <p:attrNameLst>
                                          <p:attrName>style.visibility</p:attrName>
                                        </p:attrNameLst>
                                      </p:cBhvr>
                                      <p:to>
                                        <p:strVal val="visible"/>
                                      </p:to>
                                    </p:set>
                                    <p:animEffect transition="in" filter="fade">
                                      <p:cBhvr>
                                        <p:cTn id="170" dur="500"/>
                                        <p:tgtEl>
                                          <p:spTgt spid="404">
                                            <p:txEl>
                                              <p:charRg st="1" end="1"/>
                                            </p:txEl>
                                          </p:spTgt>
                                        </p:tgtEl>
                                      </p:cBhvr>
                                    </p:animEffect>
                                  </p:childTnLst>
                                </p:cTn>
                              </p:par>
                            </p:childTnLst>
                          </p:cTn>
                        </p:par>
                        <p:par>
                          <p:cTn id="171" fill="hold">
                            <p:stCondLst>
                              <p:cond delay="20500"/>
                            </p:stCondLst>
                            <p:childTnLst>
                              <p:par>
                                <p:cTn id="172" presetID="10" presetClass="entr" presetSubtype="0" fill="hold" nodeType="afterEffect">
                                  <p:stCondLst>
                                    <p:cond delay="0"/>
                                  </p:stCondLst>
                                  <p:childTnLst>
                                    <p:set>
                                      <p:cBhvr>
                                        <p:cTn id="173" dur="1" fill="hold">
                                          <p:stCondLst>
                                            <p:cond delay="0"/>
                                          </p:stCondLst>
                                        </p:cTn>
                                        <p:tgtEl>
                                          <p:spTgt spid="404">
                                            <p:txEl>
                                              <p:charRg st="1" end="1"/>
                                            </p:txEl>
                                          </p:spTgt>
                                        </p:tgtEl>
                                        <p:attrNameLst>
                                          <p:attrName>style.visibility</p:attrName>
                                        </p:attrNameLst>
                                      </p:cBhvr>
                                      <p:to>
                                        <p:strVal val="visible"/>
                                      </p:to>
                                    </p:set>
                                    <p:animEffect transition="in" filter="fade">
                                      <p:cBhvr>
                                        <p:cTn id="174" dur="500"/>
                                        <p:tgtEl>
                                          <p:spTgt spid="404">
                                            <p:txEl>
                                              <p:charRg st="1" end="1"/>
                                            </p:txEl>
                                          </p:spTgt>
                                        </p:tgtEl>
                                      </p:cBhvr>
                                    </p:animEffect>
                                  </p:childTnLst>
                                </p:cTn>
                              </p:par>
                            </p:childTnLst>
                          </p:cTn>
                        </p:par>
                        <p:par>
                          <p:cTn id="175" fill="hold">
                            <p:stCondLst>
                              <p:cond delay="21000"/>
                            </p:stCondLst>
                            <p:childTnLst>
                              <p:par>
                                <p:cTn id="176" presetID="10" presetClass="entr" presetSubtype="0" fill="hold" nodeType="afterEffect">
                                  <p:stCondLst>
                                    <p:cond delay="0"/>
                                  </p:stCondLst>
                                  <p:childTnLst>
                                    <p:set>
                                      <p:cBhvr>
                                        <p:cTn id="177" dur="1" fill="hold">
                                          <p:stCondLst>
                                            <p:cond delay="0"/>
                                          </p:stCondLst>
                                        </p:cTn>
                                        <p:tgtEl>
                                          <p:spTgt spid="404">
                                            <p:txEl>
                                              <p:charRg st="1" end="1"/>
                                            </p:txEl>
                                          </p:spTgt>
                                        </p:tgtEl>
                                        <p:attrNameLst>
                                          <p:attrName>style.visibility</p:attrName>
                                        </p:attrNameLst>
                                      </p:cBhvr>
                                      <p:to>
                                        <p:strVal val="visible"/>
                                      </p:to>
                                    </p:set>
                                    <p:animEffect transition="in" filter="fade">
                                      <p:cBhvr>
                                        <p:cTn id="178" dur="500"/>
                                        <p:tgtEl>
                                          <p:spTgt spid="404">
                                            <p:txEl>
                                              <p:charRg st="1" end="1"/>
                                            </p:txEl>
                                          </p:spTgt>
                                        </p:tgtEl>
                                      </p:cBhvr>
                                    </p:animEffect>
                                  </p:childTnLst>
                                </p:cTn>
                              </p:par>
                            </p:childTnLst>
                          </p:cTn>
                        </p:par>
                        <p:par>
                          <p:cTn id="179" fill="hold">
                            <p:stCondLst>
                              <p:cond delay="21500"/>
                            </p:stCondLst>
                            <p:childTnLst>
                              <p:par>
                                <p:cTn id="180" presetID="10" presetClass="entr" presetSubtype="0" fill="hold" nodeType="afterEffect">
                                  <p:stCondLst>
                                    <p:cond delay="0"/>
                                  </p:stCondLst>
                                  <p:childTnLst>
                                    <p:set>
                                      <p:cBhvr>
                                        <p:cTn id="181" dur="1" fill="hold">
                                          <p:stCondLst>
                                            <p:cond delay="0"/>
                                          </p:stCondLst>
                                        </p:cTn>
                                        <p:tgtEl>
                                          <p:spTgt spid="404">
                                            <p:txEl>
                                              <p:charRg st="1" end="1"/>
                                            </p:txEl>
                                          </p:spTgt>
                                        </p:tgtEl>
                                        <p:attrNameLst>
                                          <p:attrName>style.visibility</p:attrName>
                                        </p:attrNameLst>
                                      </p:cBhvr>
                                      <p:to>
                                        <p:strVal val="visible"/>
                                      </p:to>
                                    </p:set>
                                    <p:animEffect transition="in" filter="fade">
                                      <p:cBhvr>
                                        <p:cTn id="182" dur="500"/>
                                        <p:tgtEl>
                                          <p:spTgt spid="404">
                                            <p:txEl>
                                              <p:charRg st="1" end="1"/>
                                            </p:txEl>
                                          </p:spTgt>
                                        </p:tgtEl>
                                      </p:cBhvr>
                                    </p:animEffect>
                                  </p:childTnLst>
                                </p:cTn>
                              </p:par>
                            </p:childTnLst>
                          </p:cTn>
                        </p:par>
                        <p:par>
                          <p:cTn id="183" fill="hold">
                            <p:stCondLst>
                              <p:cond delay="22000"/>
                            </p:stCondLst>
                            <p:childTnLst>
                              <p:par>
                                <p:cTn id="184" presetID="10" presetClass="entr" presetSubtype="0" fill="hold" nodeType="afterEffect">
                                  <p:stCondLst>
                                    <p:cond delay="0"/>
                                  </p:stCondLst>
                                  <p:childTnLst>
                                    <p:set>
                                      <p:cBhvr>
                                        <p:cTn id="185" dur="1" fill="hold">
                                          <p:stCondLst>
                                            <p:cond delay="0"/>
                                          </p:stCondLst>
                                        </p:cTn>
                                        <p:tgtEl>
                                          <p:spTgt spid="404">
                                            <p:txEl>
                                              <p:charRg st="1" end="1"/>
                                            </p:txEl>
                                          </p:spTgt>
                                        </p:tgtEl>
                                        <p:attrNameLst>
                                          <p:attrName>style.visibility</p:attrName>
                                        </p:attrNameLst>
                                      </p:cBhvr>
                                      <p:to>
                                        <p:strVal val="visible"/>
                                      </p:to>
                                    </p:set>
                                    <p:animEffect transition="in" filter="fade">
                                      <p:cBhvr>
                                        <p:cTn id="186" dur="500"/>
                                        <p:tgtEl>
                                          <p:spTgt spid="404">
                                            <p:txEl>
                                              <p:charRg st="1" end="1"/>
                                            </p:txEl>
                                          </p:spTgt>
                                        </p:tgtEl>
                                      </p:cBhvr>
                                    </p:animEffect>
                                  </p:childTnLst>
                                </p:cTn>
                              </p:par>
                            </p:childTnLst>
                          </p:cTn>
                        </p:par>
                        <p:par>
                          <p:cTn id="187" fill="hold">
                            <p:stCondLst>
                              <p:cond delay="22500"/>
                            </p:stCondLst>
                            <p:childTnLst>
                              <p:par>
                                <p:cTn id="188" presetID="10" presetClass="entr" presetSubtype="0" fill="hold" nodeType="afterEffect">
                                  <p:stCondLst>
                                    <p:cond delay="0"/>
                                  </p:stCondLst>
                                  <p:childTnLst>
                                    <p:set>
                                      <p:cBhvr>
                                        <p:cTn id="189" dur="1" fill="hold">
                                          <p:stCondLst>
                                            <p:cond delay="0"/>
                                          </p:stCondLst>
                                        </p:cTn>
                                        <p:tgtEl>
                                          <p:spTgt spid="404">
                                            <p:txEl>
                                              <p:charRg st="1" end="1"/>
                                            </p:txEl>
                                          </p:spTgt>
                                        </p:tgtEl>
                                        <p:attrNameLst>
                                          <p:attrName>style.visibility</p:attrName>
                                        </p:attrNameLst>
                                      </p:cBhvr>
                                      <p:to>
                                        <p:strVal val="visible"/>
                                      </p:to>
                                    </p:set>
                                    <p:animEffect transition="in" filter="fade">
                                      <p:cBhvr>
                                        <p:cTn id="190" dur="500"/>
                                        <p:tgtEl>
                                          <p:spTgt spid="404">
                                            <p:txEl>
                                              <p:charRg st="1" end="1"/>
                                            </p:txEl>
                                          </p:spTgt>
                                        </p:tgtEl>
                                      </p:cBhvr>
                                    </p:animEffect>
                                  </p:childTnLst>
                                </p:cTn>
                              </p:par>
                            </p:childTnLst>
                          </p:cTn>
                        </p:par>
                        <p:par>
                          <p:cTn id="191" fill="hold">
                            <p:stCondLst>
                              <p:cond delay="23000"/>
                            </p:stCondLst>
                            <p:childTnLst>
                              <p:par>
                                <p:cTn id="192" presetID="10" presetClass="entr" presetSubtype="0" fill="hold" nodeType="afterEffect">
                                  <p:stCondLst>
                                    <p:cond delay="0"/>
                                  </p:stCondLst>
                                  <p:childTnLst>
                                    <p:set>
                                      <p:cBhvr>
                                        <p:cTn id="193" dur="1" fill="hold">
                                          <p:stCondLst>
                                            <p:cond delay="0"/>
                                          </p:stCondLst>
                                        </p:cTn>
                                        <p:tgtEl>
                                          <p:spTgt spid="404">
                                            <p:txEl>
                                              <p:charRg st="1" end="1"/>
                                            </p:txEl>
                                          </p:spTgt>
                                        </p:tgtEl>
                                        <p:attrNameLst>
                                          <p:attrName>style.visibility</p:attrName>
                                        </p:attrNameLst>
                                      </p:cBhvr>
                                      <p:to>
                                        <p:strVal val="visible"/>
                                      </p:to>
                                    </p:set>
                                    <p:animEffect transition="in" filter="fade">
                                      <p:cBhvr>
                                        <p:cTn id="194" dur="500"/>
                                        <p:tgtEl>
                                          <p:spTgt spid="404">
                                            <p:txEl>
                                              <p:charRg st="1" end="1"/>
                                            </p:txEl>
                                          </p:spTgt>
                                        </p:tgtEl>
                                      </p:cBhvr>
                                    </p:animEffect>
                                  </p:childTnLst>
                                </p:cTn>
                              </p:par>
                            </p:childTnLst>
                          </p:cTn>
                        </p:par>
                        <p:par>
                          <p:cTn id="195" fill="hold">
                            <p:stCondLst>
                              <p:cond delay="23500"/>
                            </p:stCondLst>
                            <p:childTnLst>
                              <p:par>
                                <p:cTn id="196" presetID="10" presetClass="entr" presetSubtype="0" fill="hold" nodeType="afterEffect">
                                  <p:stCondLst>
                                    <p:cond delay="0"/>
                                  </p:stCondLst>
                                  <p:childTnLst>
                                    <p:set>
                                      <p:cBhvr>
                                        <p:cTn id="197" dur="1" fill="hold">
                                          <p:stCondLst>
                                            <p:cond delay="0"/>
                                          </p:stCondLst>
                                        </p:cTn>
                                        <p:tgtEl>
                                          <p:spTgt spid="404">
                                            <p:txEl>
                                              <p:charRg st="1" end="1"/>
                                            </p:txEl>
                                          </p:spTgt>
                                        </p:tgtEl>
                                        <p:attrNameLst>
                                          <p:attrName>style.visibility</p:attrName>
                                        </p:attrNameLst>
                                      </p:cBhvr>
                                      <p:to>
                                        <p:strVal val="visible"/>
                                      </p:to>
                                    </p:set>
                                    <p:animEffect transition="in" filter="fade">
                                      <p:cBhvr>
                                        <p:cTn id="198" dur="500"/>
                                        <p:tgtEl>
                                          <p:spTgt spid="404">
                                            <p:txEl>
                                              <p:charRg st="1" end="1"/>
                                            </p:txEl>
                                          </p:spTgt>
                                        </p:tgtEl>
                                      </p:cBhvr>
                                    </p:animEffect>
                                  </p:childTnLst>
                                </p:cTn>
                              </p:par>
                              <p:par>
                                <p:cTn id="199" presetID="2" presetClass="entr" presetSubtype="4" fill="hold" nodeType="withEffect">
                                  <p:stCondLst>
                                    <p:cond delay="0"/>
                                  </p:stCondLst>
                                  <p:childTnLst>
                                    <p:set>
                                      <p:cBhvr>
                                        <p:cTn id="200" dur="1" fill="hold">
                                          <p:stCondLst>
                                            <p:cond delay="0"/>
                                          </p:stCondLst>
                                        </p:cTn>
                                        <p:tgtEl>
                                          <p:spTgt spid="400"/>
                                        </p:tgtEl>
                                        <p:attrNameLst>
                                          <p:attrName>style.visibility</p:attrName>
                                        </p:attrNameLst>
                                      </p:cBhvr>
                                      <p:to>
                                        <p:strVal val="visible"/>
                                      </p:to>
                                    </p:set>
                                    <p:anim calcmode="lin" valueType="num">
                                      <p:cBhvr additive="base">
                                        <p:cTn id="201" dur="500"/>
                                        <p:tgtEl>
                                          <p:spTgt spid="400"/>
                                        </p:tgtEl>
                                        <p:attrNameLst>
                                          <p:attrName>ppt_y</p:attrName>
                                        </p:attrNameLst>
                                      </p:cBhvr>
                                      <p:tavLst>
                                        <p:tav tm="0">
                                          <p:val>
                                            <p:strVal val="#ppt_y+1"/>
                                          </p:val>
                                        </p:tav>
                                        <p:tav tm="100000">
                                          <p:val>
                                            <p:strVal val="#ppt_y"/>
                                          </p:val>
                                        </p:tav>
                                      </p:tavLst>
                                    </p:anim>
                                  </p:childTnLst>
                                </p:cTn>
                              </p:par>
                            </p:childTnLst>
                          </p:cTn>
                        </p:par>
                        <p:par>
                          <p:cTn id="202" fill="hold">
                            <p:stCondLst>
                              <p:cond delay="24000"/>
                            </p:stCondLst>
                            <p:childTnLst>
                              <p:par>
                                <p:cTn id="203" presetID="2" presetClass="entr" presetSubtype="4" fill="hold" nodeType="afterEffect">
                                  <p:stCondLst>
                                    <p:cond delay="0"/>
                                  </p:stCondLst>
                                  <p:childTnLst>
                                    <p:set>
                                      <p:cBhvr>
                                        <p:cTn id="204" dur="1" fill="hold">
                                          <p:stCondLst>
                                            <p:cond delay="0"/>
                                          </p:stCondLst>
                                        </p:cTn>
                                        <p:tgtEl>
                                          <p:spTgt spid="402">
                                            <p:txEl>
                                              <p:pRg st="0" end="0"/>
                                            </p:txEl>
                                          </p:spTgt>
                                        </p:tgtEl>
                                        <p:attrNameLst>
                                          <p:attrName>style.visibility</p:attrName>
                                        </p:attrNameLst>
                                      </p:cBhvr>
                                      <p:to>
                                        <p:strVal val="visible"/>
                                      </p:to>
                                    </p:set>
                                    <p:anim calcmode="lin" valueType="num">
                                      <p:cBhvr additive="base">
                                        <p:cTn id="205" dur="500"/>
                                        <p:tgtEl>
                                          <p:spTgt spid="402">
                                            <p:txEl>
                                              <p:pRg st="0" end="0"/>
                                            </p:txEl>
                                          </p:spTgt>
                                        </p:tgtEl>
                                        <p:attrNameLst>
                                          <p:attrName>ppt_y</p:attrName>
                                        </p:attrNameLst>
                                      </p:cBhvr>
                                      <p:tavLst>
                                        <p:tav tm="0">
                                          <p:val>
                                            <p:strVal val="#ppt_y+1"/>
                                          </p:val>
                                        </p:tav>
                                        <p:tav tm="100000">
                                          <p:val>
                                            <p:strVal val="#ppt_y"/>
                                          </p:val>
                                        </p:tav>
                                      </p:tavLst>
                                    </p:anim>
                                  </p:childTnLst>
                                </p:cTn>
                              </p:par>
                            </p:childTnLst>
                          </p:cTn>
                        </p:par>
                        <p:par>
                          <p:cTn id="206" fill="hold">
                            <p:stCondLst>
                              <p:cond delay="24500"/>
                            </p:stCondLst>
                            <p:childTnLst>
                              <p:par>
                                <p:cTn id="207" presetID="2" presetClass="entr" presetSubtype="4" fill="hold" nodeType="afterEffect">
                                  <p:stCondLst>
                                    <p:cond delay="0"/>
                                  </p:stCondLst>
                                  <p:childTnLst>
                                    <p:set>
                                      <p:cBhvr>
                                        <p:cTn id="208" dur="1" fill="hold">
                                          <p:stCondLst>
                                            <p:cond delay="0"/>
                                          </p:stCondLst>
                                        </p:cTn>
                                        <p:tgtEl>
                                          <p:spTgt spid="402">
                                            <p:txEl>
                                              <p:charRg st="1" end="1"/>
                                            </p:txEl>
                                          </p:spTgt>
                                        </p:tgtEl>
                                        <p:attrNameLst>
                                          <p:attrName>style.visibility</p:attrName>
                                        </p:attrNameLst>
                                      </p:cBhvr>
                                      <p:to>
                                        <p:strVal val="visible"/>
                                      </p:to>
                                    </p:set>
                                    <p:anim calcmode="lin" valueType="num">
                                      <p:cBhvr additive="base">
                                        <p:cTn id="209" dur="500"/>
                                        <p:tgtEl>
                                          <p:spTgt spid="402">
                                            <p:txEl>
                                              <p:charRg st="1" end="1"/>
                                            </p:txEl>
                                          </p:spTgt>
                                        </p:tgtEl>
                                        <p:attrNameLst>
                                          <p:attrName>ppt_y</p:attrName>
                                        </p:attrNameLst>
                                      </p:cBhvr>
                                      <p:tavLst>
                                        <p:tav tm="0">
                                          <p:val>
                                            <p:strVal val="#ppt_y+1"/>
                                          </p:val>
                                        </p:tav>
                                        <p:tav tm="100000">
                                          <p:val>
                                            <p:strVal val="#ppt_y"/>
                                          </p:val>
                                        </p:tav>
                                      </p:tavLst>
                                    </p:anim>
                                  </p:childTnLst>
                                </p:cTn>
                              </p:par>
                            </p:childTnLst>
                          </p:cTn>
                        </p:par>
                        <p:par>
                          <p:cTn id="210" fill="hold">
                            <p:stCondLst>
                              <p:cond delay="25000"/>
                            </p:stCondLst>
                            <p:childTnLst>
                              <p:par>
                                <p:cTn id="211" presetID="2" presetClass="entr" presetSubtype="4" fill="hold" nodeType="afterEffect">
                                  <p:stCondLst>
                                    <p:cond delay="0"/>
                                  </p:stCondLst>
                                  <p:childTnLst>
                                    <p:set>
                                      <p:cBhvr>
                                        <p:cTn id="212" dur="1" fill="hold">
                                          <p:stCondLst>
                                            <p:cond delay="0"/>
                                          </p:stCondLst>
                                        </p:cTn>
                                        <p:tgtEl>
                                          <p:spTgt spid="402">
                                            <p:txEl>
                                              <p:charRg st="1" end="1"/>
                                            </p:txEl>
                                          </p:spTgt>
                                        </p:tgtEl>
                                        <p:attrNameLst>
                                          <p:attrName>style.visibility</p:attrName>
                                        </p:attrNameLst>
                                      </p:cBhvr>
                                      <p:to>
                                        <p:strVal val="visible"/>
                                      </p:to>
                                    </p:set>
                                    <p:anim calcmode="lin" valueType="num">
                                      <p:cBhvr additive="base">
                                        <p:cTn id="213" dur="500"/>
                                        <p:tgtEl>
                                          <p:spTgt spid="402">
                                            <p:txEl>
                                              <p:charRg st="1" end="1"/>
                                            </p:txEl>
                                          </p:spTgt>
                                        </p:tgtEl>
                                        <p:attrNameLst>
                                          <p:attrName>ppt_y</p:attrName>
                                        </p:attrNameLst>
                                      </p:cBhvr>
                                      <p:tavLst>
                                        <p:tav tm="0">
                                          <p:val>
                                            <p:strVal val="#ppt_y+1"/>
                                          </p:val>
                                        </p:tav>
                                        <p:tav tm="100000">
                                          <p:val>
                                            <p:strVal val="#ppt_y"/>
                                          </p:val>
                                        </p:tav>
                                      </p:tavLst>
                                    </p:anim>
                                  </p:childTnLst>
                                </p:cTn>
                              </p:par>
                            </p:childTnLst>
                          </p:cTn>
                        </p:par>
                        <p:par>
                          <p:cTn id="214" fill="hold">
                            <p:stCondLst>
                              <p:cond delay="25500"/>
                            </p:stCondLst>
                            <p:childTnLst>
                              <p:par>
                                <p:cTn id="215" presetID="2" presetClass="entr" presetSubtype="4" fill="hold" nodeType="afterEffect">
                                  <p:stCondLst>
                                    <p:cond delay="0"/>
                                  </p:stCondLst>
                                  <p:childTnLst>
                                    <p:set>
                                      <p:cBhvr>
                                        <p:cTn id="216" dur="1" fill="hold">
                                          <p:stCondLst>
                                            <p:cond delay="0"/>
                                          </p:stCondLst>
                                        </p:cTn>
                                        <p:tgtEl>
                                          <p:spTgt spid="402">
                                            <p:txEl>
                                              <p:charRg st="1" end="1"/>
                                            </p:txEl>
                                          </p:spTgt>
                                        </p:tgtEl>
                                        <p:attrNameLst>
                                          <p:attrName>style.visibility</p:attrName>
                                        </p:attrNameLst>
                                      </p:cBhvr>
                                      <p:to>
                                        <p:strVal val="visible"/>
                                      </p:to>
                                    </p:set>
                                    <p:anim calcmode="lin" valueType="num">
                                      <p:cBhvr additive="base">
                                        <p:cTn id="217" dur="500"/>
                                        <p:tgtEl>
                                          <p:spTgt spid="402">
                                            <p:txEl>
                                              <p:charRg st="1" end="1"/>
                                            </p:txEl>
                                          </p:spTgt>
                                        </p:tgtEl>
                                        <p:attrNameLst>
                                          <p:attrName>ppt_y</p:attrName>
                                        </p:attrNameLst>
                                      </p:cBhvr>
                                      <p:tavLst>
                                        <p:tav tm="0">
                                          <p:val>
                                            <p:strVal val="#ppt_y+1"/>
                                          </p:val>
                                        </p:tav>
                                        <p:tav tm="100000">
                                          <p:val>
                                            <p:strVal val="#ppt_y"/>
                                          </p:val>
                                        </p:tav>
                                      </p:tavLst>
                                    </p:anim>
                                  </p:childTnLst>
                                </p:cTn>
                              </p:par>
                            </p:childTnLst>
                          </p:cTn>
                        </p:par>
                        <p:par>
                          <p:cTn id="218" fill="hold">
                            <p:stCondLst>
                              <p:cond delay="26000"/>
                            </p:stCondLst>
                            <p:childTnLst>
                              <p:par>
                                <p:cTn id="219" presetID="2" presetClass="entr" presetSubtype="4" fill="hold" nodeType="afterEffect">
                                  <p:stCondLst>
                                    <p:cond delay="0"/>
                                  </p:stCondLst>
                                  <p:childTnLst>
                                    <p:set>
                                      <p:cBhvr>
                                        <p:cTn id="220" dur="1" fill="hold">
                                          <p:stCondLst>
                                            <p:cond delay="0"/>
                                          </p:stCondLst>
                                        </p:cTn>
                                        <p:tgtEl>
                                          <p:spTgt spid="402">
                                            <p:txEl>
                                              <p:charRg st="1" end="1"/>
                                            </p:txEl>
                                          </p:spTgt>
                                        </p:tgtEl>
                                        <p:attrNameLst>
                                          <p:attrName>style.visibility</p:attrName>
                                        </p:attrNameLst>
                                      </p:cBhvr>
                                      <p:to>
                                        <p:strVal val="visible"/>
                                      </p:to>
                                    </p:set>
                                    <p:anim calcmode="lin" valueType="num">
                                      <p:cBhvr additive="base">
                                        <p:cTn id="221" dur="500"/>
                                        <p:tgtEl>
                                          <p:spTgt spid="402">
                                            <p:txEl>
                                              <p:charRg st="1" end="1"/>
                                            </p:txEl>
                                          </p:spTgt>
                                        </p:tgtEl>
                                        <p:attrNameLst>
                                          <p:attrName>ppt_y</p:attrName>
                                        </p:attrNameLst>
                                      </p:cBhvr>
                                      <p:tavLst>
                                        <p:tav tm="0">
                                          <p:val>
                                            <p:strVal val="#ppt_y+1"/>
                                          </p:val>
                                        </p:tav>
                                        <p:tav tm="100000">
                                          <p:val>
                                            <p:strVal val="#ppt_y"/>
                                          </p:val>
                                        </p:tav>
                                      </p:tavLst>
                                    </p:anim>
                                  </p:childTnLst>
                                </p:cTn>
                              </p:par>
                            </p:childTnLst>
                          </p:cTn>
                        </p:par>
                        <p:par>
                          <p:cTn id="222" fill="hold">
                            <p:stCondLst>
                              <p:cond delay="26500"/>
                            </p:stCondLst>
                            <p:childTnLst>
                              <p:par>
                                <p:cTn id="223" presetID="2" presetClass="entr" presetSubtype="4" fill="hold" nodeType="afterEffect">
                                  <p:stCondLst>
                                    <p:cond delay="0"/>
                                  </p:stCondLst>
                                  <p:childTnLst>
                                    <p:set>
                                      <p:cBhvr>
                                        <p:cTn id="224" dur="1" fill="hold">
                                          <p:stCondLst>
                                            <p:cond delay="0"/>
                                          </p:stCondLst>
                                        </p:cTn>
                                        <p:tgtEl>
                                          <p:spTgt spid="402">
                                            <p:txEl>
                                              <p:charRg st="1" end="1"/>
                                            </p:txEl>
                                          </p:spTgt>
                                        </p:tgtEl>
                                        <p:attrNameLst>
                                          <p:attrName>style.visibility</p:attrName>
                                        </p:attrNameLst>
                                      </p:cBhvr>
                                      <p:to>
                                        <p:strVal val="visible"/>
                                      </p:to>
                                    </p:set>
                                    <p:anim calcmode="lin" valueType="num">
                                      <p:cBhvr additive="base">
                                        <p:cTn id="225" dur="500"/>
                                        <p:tgtEl>
                                          <p:spTgt spid="402">
                                            <p:txEl>
                                              <p:charRg st="1" end="1"/>
                                            </p:txEl>
                                          </p:spTgt>
                                        </p:tgtEl>
                                        <p:attrNameLst>
                                          <p:attrName>ppt_y</p:attrName>
                                        </p:attrNameLst>
                                      </p:cBhvr>
                                      <p:tavLst>
                                        <p:tav tm="0">
                                          <p:val>
                                            <p:strVal val="#ppt_y+1"/>
                                          </p:val>
                                        </p:tav>
                                        <p:tav tm="100000">
                                          <p:val>
                                            <p:strVal val="#ppt_y"/>
                                          </p:val>
                                        </p:tav>
                                      </p:tavLst>
                                    </p:anim>
                                  </p:childTnLst>
                                </p:cTn>
                              </p:par>
                            </p:childTnLst>
                          </p:cTn>
                        </p:par>
                        <p:par>
                          <p:cTn id="226" fill="hold">
                            <p:stCondLst>
                              <p:cond delay="27000"/>
                            </p:stCondLst>
                            <p:childTnLst>
                              <p:par>
                                <p:cTn id="227" presetID="2" presetClass="entr" presetSubtype="4" fill="hold" nodeType="afterEffect">
                                  <p:stCondLst>
                                    <p:cond delay="0"/>
                                  </p:stCondLst>
                                  <p:childTnLst>
                                    <p:set>
                                      <p:cBhvr>
                                        <p:cTn id="228" dur="1" fill="hold">
                                          <p:stCondLst>
                                            <p:cond delay="0"/>
                                          </p:stCondLst>
                                        </p:cTn>
                                        <p:tgtEl>
                                          <p:spTgt spid="402">
                                            <p:txEl>
                                              <p:charRg st="1" end="1"/>
                                            </p:txEl>
                                          </p:spTgt>
                                        </p:tgtEl>
                                        <p:attrNameLst>
                                          <p:attrName>style.visibility</p:attrName>
                                        </p:attrNameLst>
                                      </p:cBhvr>
                                      <p:to>
                                        <p:strVal val="visible"/>
                                      </p:to>
                                    </p:set>
                                    <p:anim calcmode="lin" valueType="num">
                                      <p:cBhvr additive="base">
                                        <p:cTn id="229" dur="500"/>
                                        <p:tgtEl>
                                          <p:spTgt spid="402">
                                            <p:txEl>
                                              <p:charRg st="1" end="1"/>
                                            </p:txEl>
                                          </p:spTgt>
                                        </p:tgtEl>
                                        <p:attrNameLst>
                                          <p:attrName>ppt_y</p:attrName>
                                        </p:attrNameLst>
                                      </p:cBhvr>
                                      <p:tavLst>
                                        <p:tav tm="0">
                                          <p:val>
                                            <p:strVal val="#ppt_y+1"/>
                                          </p:val>
                                        </p:tav>
                                        <p:tav tm="100000">
                                          <p:val>
                                            <p:strVal val="#ppt_y"/>
                                          </p:val>
                                        </p:tav>
                                      </p:tavLst>
                                    </p:anim>
                                  </p:childTnLst>
                                </p:cTn>
                              </p:par>
                            </p:childTnLst>
                          </p:cTn>
                        </p:par>
                        <p:par>
                          <p:cTn id="230" fill="hold">
                            <p:stCondLst>
                              <p:cond delay="27500"/>
                            </p:stCondLst>
                            <p:childTnLst>
                              <p:par>
                                <p:cTn id="231" presetID="2" presetClass="entr" presetSubtype="4" fill="hold" nodeType="afterEffect">
                                  <p:stCondLst>
                                    <p:cond delay="0"/>
                                  </p:stCondLst>
                                  <p:childTnLst>
                                    <p:set>
                                      <p:cBhvr>
                                        <p:cTn id="232" dur="1" fill="hold">
                                          <p:stCondLst>
                                            <p:cond delay="0"/>
                                          </p:stCondLst>
                                        </p:cTn>
                                        <p:tgtEl>
                                          <p:spTgt spid="402">
                                            <p:txEl>
                                              <p:charRg st="1" end="1"/>
                                            </p:txEl>
                                          </p:spTgt>
                                        </p:tgtEl>
                                        <p:attrNameLst>
                                          <p:attrName>style.visibility</p:attrName>
                                        </p:attrNameLst>
                                      </p:cBhvr>
                                      <p:to>
                                        <p:strVal val="visible"/>
                                      </p:to>
                                    </p:set>
                                    <p:anim calcmode="lin" valueType="num">
                                      <p:cBhvr additive="base">
                                        <p:cTn id="233" dur="500"/>
                                        <p:tgtEl>
                                          <p:spTgt spid="402">
                                            <p:txEl>
                                              <p:charRg st="1" end="1"/>
                                            </p:txEl>
                                          </p:spTgt>
                                        </p:tgtEl>
                                        <p:attrNameLst>
                                          <p:attrName>ppt_y</p:attrName>
                                        </p:attrNameLst>
                                      </p:cBhvr>
                                      <p:tavLst>
                                        <p:tav tm="0">
                                          <p:val>
                                            <p:strVal val="#ppt_y+1"/>
                                          </p:val>
                                        </p:tav>
                                        <p:tav tm="100000">
                                          <p:val>
                                            <p:strVal val="#ppt_y"/>
                                          </p:val>
                                        </p:tav>
                                      </p:tavLst>
                                    </p:anim>
                                  </p:childTnLst>
                                </p:cTn>
                              </p:par>
                            </p:childTnLst>
                          </p:cTn>
                        </p:par>
                        <p:par>
                          <p:cTn id="234" fill="hold">
                            <p:stCondLst>
                              <p:cond delay="28000"/>
                            </p:stCondLst>
                            <p:childTnLst>
                              <p:par>
                                <p:cTn id="235" presetID="2" presetClass="entr" presetSubtype="4" fill="hold" nodeType="afterEffect">
                                  <p:stCondLst>
                                    <p:cond delay="0"/>
                                  </p:stCondLst>
                                  <p:childTnLst>
                                    <p:set>
                                      <p:cBhvr>
                                        <p:cTn id="236" dur="1" fill="hold">
                                          <p:stCondLst>
                                            <p:cond delay="0"/>
                                          </p:stCondLst>
                                        </p:cTn>
                                        <p:tgtEl>
                                          <p:spTgt spid="402">
                                            <p:txEl>
                                              <p:charRg st="1" end="1"/>
                                            </p:txEl>
                                          </p:spTgt>
                                        </p:tgtEl>
                                        <p:attrNameLst>
                                          <p:attrName>style.visibility</p:attrName>
                                        </p:attrNameLst>
                                      </p:cBhvr>
                                      <p:to>
                                        <p:strVal val="visible"/>
                                      </p:to>
                                    </p:set>
                                    <p:anim calcmode="lin" valueType="num">
                                      <p:cBhvr additive="base">
                                        <p:cTn id="237" dur="500"/>
                                        <p:tgtEl>
                                          <p:spTgt spid="402">
                                            <p:txEl>
                                              <p:charRg st="1" end="1"/>
                                            </p:txEl>
                                          </p:spTgt>
                                        </p:tgtEl>
                                        <p:attrNameLst>
                                          <p:attrName>ppt_y</p:attrName>
                                        </p:attrNameLst>
                                      </p:cBhvr>
                                      <p:tavLst>
                                        <p:tav tm="0">
                                          <p:val>
                                            <p:strVal val="#ppt_y+1"/>
                                          </p:val>
                                        </p:tav>
                                        <p:tav tm="100000">
                                          <p:val>
                                            <p:strVal val="#ppt_y"/>
                                          </p:val>
                                        </p:tav>
                                      </p:tavLst>
                                    </p:anim>
                                  </p:childTnLst>
                                </p:cTn>
                              </p:par>
                            </p:childTnLst>
                          </p:cTn>
                        </p:par>
                        <p:par>
                          <p:cTn id="238" fill="hold">
                            <p:stCondLst>
                              <p:cond delay="28500"/>
                            </p:stCondLst>
                            <p:childTnLst>
                              <p:par>
                                <p:cTn id="239" presetID="2" presetClass="entr" presetSubtype="4" fill="hold" nodeType="afterEffect">
                                  <p:stCondLst>
                                    <p:cond delay="0"/>
                                  </p:stCondLst>
                                  <p:childTnLst>
                                    <p:set>
                                      <p:cBhvr>
                                        <p:cTn id="240" dur="1" fill="hold">
                                          <p:stCondLst>
                                            <p:cond delay="0"/>
                                          </p:stCondLst>
                                        </p:cTn>
                                        <p:tgtEl>
                                          <p:spTgt spid="401">
                                            <p:txEl>
                                              <p:pRg st="0" end="0"/>
                                            </p:txEl>
                                          </p:spTgt>
                                        </p:tgtEl>
                                        <p:attrNameLst>
                                          <p:attrName>style.visibility</p:attrName>
                                        </p:attrNameLst>
                                      </p:cBhvr>
                                      <p:to>
                                        <p:strVal val="visible"/>
                                      </p:to>
                                    </p:set>
                                    <p:anim calcmode="lin" valueType="num">
                                      <p:cBhvr additive="base">
                                        <p:cTn id="241" dur="500"/>
                                        <p:tgtEl>
                                          <p:spTgt spid="401">
                                            <p:txEl>
                                              <p:pRg st="0" end="0"/>
                                            </p:txEl>
                                          </p:spTgt>
                                        </p:tgtEl>
                                        <p:attrNameLst>
                                          <p:attrName>ppt_y</p:attrName>
                                        </p:attrNameLst>
                                      </p:cBhvr>
                                      <p:tavLst>
                                        <p:tav tm="0">
                                          <p:val>
                                            <p:strVal val="#ppt_y+1"/>
                                          </p:val>
                                        </p:tav>
                                        <p:tav tm="100000">
                                          <p:val>
                                            <p:strVal val="#ppt_y"/>
                                          </p:val>
                                        </p:tav>
                                      </p:tavLst>
                                    </p:anim>
                                  </p:childTnLst>
                                </p:cTn>
                              </p:par>
                            </p:childTnLst>
                          </p:cTn>
                        </p:par>
                        <p:par>
                          <p:cTn id="242" fill="hold">
                            <p:stCondLst>
                              <p:cond delay="29000"/>
                            </p:stCondLst>
                            <p:childTnLst>
                              <p:par>
                                <p:cTn id="243" presetID="2" presetClass="entr" presetSubtype="4" fill="hold" nodeType="afterEffect">
                                  <p:stCondLst>
                                    <p:cond delay="0"/>
                                  </p:stCondLst>
                                  <p:childTnLst>
                                    <p:set>
                                      <p:cBhvr>
                                        <p:cTn id="244" dur="1" fill="hold">
                                          <p:stCondLst>
                                            <p:cond delay="0"/>
                                          </p:stCondLst>
                                        </p:cTn>
                                        <p:tgtEl>
                                          <p:spTgt spid="401">
                                            <p:txEl>
                                              <p:charRg st="1" end="1"/>
                                            </p:txEl>
                                          </p:spTgt>
                                        </p:tgtEl>
                                        <p:attrNameLst>
                                          <p:attrName>style.visibility</p:attrName>
                                        </p:attrNameLst>
                                      </p:cBhvr>
                                      <p:to>
                                        <p:strVal val="visible"/>
                                      </p:to>
                                    </p:set>
                                    <p:anim calcmode="lin" valueType="num">
                                      <p:cBhvr additive="base">
                                        <p:cTn id="245" dur="500"/>
                                        <p:tgtEl>
                                          <p:spTgt spid="401">
                                            <p:txEl>
                                              <p:charRg st="1" end="1"/>
                                            </p:txEl>
                                          </p:spTgt>
                                        </p:tgtEl>
                                        <p:attrNameLst>
                                          <p:attrName>ppt_y</p:attrName>
                                        </p:attrNameLst>
                                      </p:cBhvr>
                                      <p:tavLst>
                                        <p:tav tm="0">
                                          <p:val>
                                            <p:strVal val="#ppt_y+1"/>
                                          </p:val>
                                        </p:tav>
                                        <p:tav tm="100000">
                                          <p:val>
                                            <p:strVal val="#ppt_y"/>
                                          </p:val>
                                        </p:tav>
                                      </p:tavLst>
                                    </p:anim>
                                  </p:childTnLst>
                                </p:cTn>
                              </p:par>
                            </p:childTnLst>
                          </p:cTn>
                        </p:par>
                        <p:par>
                          <p:cTn id="246" fill="hold">
                            <p:stCondLst>
                              <p:cond delay="29500"/>
                            </p:stCondLst>
                            <p:childTnLst>
                              <p:par>
                                <p:cTn id="247" presetID="2" presetClass="entr" presetSubtype="4" fill="hold" nodeType="afterEffect">
                                  <p:stCondLst>
                                    <p:cond delay="0"/>
                                  </p:stCondLst>
                                  <p:childTnLst>
                                    <p:set>
                                      <p:cBhvr>
                                        <p:cTn id="248" dur="1" fill="hold">
                                          <p:stCondLst>
                                            <p:cond delay="0"/>
                                          </p:stCondLst>
                                        </p:cTn>
                                        <p:tgtEl>
                                          <p:spTgt spid="401">
                                            <p:txEl>
                                              <p:charRg st="1" end="1"/>
                                            </p:txEl>
                                          </p:spTgt>
                                        </p:tgtEl>
                                        <p:attrNameLst>
                                          <p:attrName>style.visibility</p:attrName>
                                        </p:attrNameLst>
                                      </p:cBhvr>
                                      <p:to>
                                        <p:strVal val="visible"/>
                                      </p:to>
                                    </p:set>
                                    <p:anim calcmode="lin" valueType="num">
                                      <p:cBhvr additive="base">
                                        <p:cTn id="249" dur="500"/>
                                        <p:tgtEl>
                                          <p:spTgt spid="401">
                                            <p:txEl>
                                              <p:charRg st="1" end="1"/>
                                            </p:txEl>
                                          </p:spTgt>
                                        </p:tgtEl>
                                        <p:attrNameLst>
                                          <p:attrName>ppt_y</p:attrName>
                                        </p:attrNameLst>
                                      </p:cBhvr>
                                      <p:tavLst>
                                        <p:tav tm="0">
                                          <p:val>
                                            <p:strVal val="#ppt_y+1"/>
                                          </p:val>
                                        </p:tav>
                                        <p:tav tm="100000">
                                          <p:val>
                                            <p:strVal val="#ppt_y"/>
                                          </p:val>
                                        </p:tav>
                                      </p:tavLst>
                                    </p:anim>
                                  </p:childTnLst>
                                </p:cTn>
                              </p:par>
                            </p:childTnLst>
                          </p:cTn>
                        </p:par>
                        <p:par>
                          <p:cTn id="250" fill="hold">
                            <p:stCondLst>
                              <p:cond delay="30000"/>
                            </p:stCondLst>
                            <p:childTnLst>
                              <p:par>
                                <p:cTn id="251" presetID="2" presetClass="entr" presetSubtype="4" fill="hold" nodeType="afterEffect">
                                  <p:stCondLst>
                                    <p:cond delay="0"/>
                                  </p:stCondLst>
                                  <p:childTnLst>
                                    <p:set>
                                      <p:cBhvr>
                                        <p:cTn id="252" dur="1" fill="hold">
                                          <p:stCondLst>
                                            <p:cond delay="0"/>
                                          </p:stCondLst>
                                        </p:cTn>
                                        <p:tgtEl>
                                          <p:spTgt spid="401">
                                            <p:txEl>
                                              <p:charRg st="1" end="1"/>
                                            </p:txEl>
                                          </p:spTgt>
                                        </p:tgtEl>
                                        <p:attrNameLst>
                                          <p:attrName>style.visibility</p:attrName>
                                        </p:attrNameLst>
                                      </p:cBhvr>
                                      <p:to>
                                        <p:strVal val="visible"/>
                                      </p:to>
                                    </p:set>
                                    <p:anim calcmode="lin" valueType="num">
                                      <p:cBhvr additive="base">
                                        <p:cTn id="253" dur="500"/>
                                        <p:tgtEl>
                                          <p:spTgt spid="401">
                                            <p:txEl>
                                              <p:charRg st="1" end="1"/>
                                            </p:txEl>
                                          </p:spTgt>
                                        </p:tgtEl>
                                        <p:attrNameLst>
                                          <p:attrName>ppt_y</p:attrName>
                                        </p:attrNameLst>
                                      </p:cBhvr>
                                      <p:tavLst>
                                        <p:tav tm="0">
                                          <p:val>
                                            <p:strVal val="#ppt_y+1"/>
                                          </p:val>
                                        </p:tav>
                                        <p:tav tm="100000">
                                          <p:val>
                                            <p:strVal val="#ppt_y"/>
                                          </p:val>
                                        </p:tav>
                                      </p:tavLst>
                                    </p:anim>
                                  </p:childTnLst>
                                </p:cTn>
                              </p:par>
                            </p:childTnLst>
                          </p:cTn>
                        </p:par>
                        <p:par>
                          <p:cTn id="254" fill="hold">
                            <p:stCondLst>
                              <p:cond delay="30500"/>
                            </p:stCondLst>
                            <p:childTnLst>
                              <p:par>
                                <p:cTn id="255" presetID="2" presetClass="entr" presetSubtype="4" fill="hold" nodeType="afterEffect">
                                  <p:stCondLst>
                                    <p:cond delay="0"/>
                                  </p:stCondLst>
                                  <p:childTnLst>
                                    <p:set>
                                      <p:cBhvr>
                                        <p:cTn id="256" dur="1" fill="hold">
                                          <p:stCondLst>
                                            <p:cond delay="0"/>
                                          </p:stCondLst>
                                        </p:cTn>
                                        <p:tgtEl>
                                          <p:spTgt spid="401">
                                            <p:txEl>
                                              <p:charRg st="1" end="1"/>
                                            </p:txEl>
                                          </p:spTgt>
                                        </p:tgtEl>
                                        <p:attrNameLst>
                                          <p:attrName>style.visibility</p:attrName>
                                        </p:attrNameLst>
                                      </p:cBhvr>
                                      <p:to>
                                        <p:strVal val="visible"/>
                                      </p:to>
                                    </p:set>
                                    <p:anim calcmode="lin" valueType="num">
                                      <p:cBhvr additive="base">
                                        <p:cTn id="257" dur="500"/>
                                        <p:tgtEl>
                                          <p:spTgt spid="401">
                                            <p:txEl>
                                              <p:charRg st="1" end="1"/>
                                            </p:txEl>
                                          </p:spTgt>
                                        </p:tgtEl>
                                        <p:attrNameLst>
                                          <p:attrName>ppt_y</p:attrName>
                                        </p:attrNameLst>
                                      </p:cBhvr>
                                      <p:tavLst>
                                        <p:tav tm="0">
                                          <p:val>
                                            <p:strVal val="#ppt_y+1"/>
                                          </p:val>
                                        </p:tav>
                                        <p:tav tm="100000">
                                          <p:val>
                                            <p:strVal val="#ppt_y"/>
                                          </p:val>
                                        </p:tav>
                                      </p:tavLst>
                                    </p:anim>
                                  </p:childTnLst>
                                </p:cTn>
                              </p:par>
                            </p:childTnLst>
                          </p:cTn>
                        </p:par>
                        <p:par>
                          <p:cTn id="258" fill="hold">
                            <p:stCondLst>
                              <p:cond delay="31000"/>
                            </p:stCondLst>
                            <p:childTnLst>
                              <p:par>
                                <p:cTn id="259" presetID="2" presetClass="entr" presetSubtype="4" fill="hold" nodeType="afterEffect">
                                  <p:stCondLst>
                                    <p:cond delay="0"/>
                                  </p:stCondLst>
                                  <p:childTnLst>
                                    <p:set>
                                      <p:cBhvr>
                                        <p:cTn id="260" dur="1" fill="hold">
                                          <p:stCondLst>
                                            <p:cond delay="0"/>
                                          </p:stCondLst>
                                        </p:cTn>
                                        <p:tgtEl>
                                          <p:spTgt spid="401">
                                            <p:txEl>
                                              <p:charRg st="1" end="1"/>
                                            </p:txEl>
                                          </p:spTgt>
                                        </p:tgtEl>
                                        <p:attrNameLst>
                                          <p:attrName>style.visibility</p:attrName>
                                        </p:attrNameLst>
                                      </p:cBhvr>
                                      <p:to>
                                        <p:strVal val="visible"/>
                                      </p:to>
                                    </p:set>
                                    <p:anim calcmode="lin" valueType="num">
                                      <p:cBhvr additive="base">
                                        <p:cTn id="261" dur="500"/>
                                        <p:tgtEl>
                                          <p:spTgt spid="401">
                                            <p:txEl>
                                              <p:charRg st="1" end="1"/>
                                            </p:txEl>
                                          </p:spTgt>
                                        </p:tgtEl>
                                        <p:attrNameLst>
                                          <p:attrName>ppt_y</p:attrName>
                                        </p:attrNameLst>
                                      </p:cBhvr>
                                      <p:tavLst>
                                        <p:tav tm="0">
                                          <p:val>
                                            <p:strVal val="#ppt_y+1"/>
                                          </p:val>
                                        </p:tav>
                                        <p:tav tm="100000">
                                          <p:val>
                                            <p:strVal val="#ppt_y"/>
                                          </p:val>
                                        </p:tav>
                                      </p:tavLst>
                                    </p:anim>
                                  </p:childTnLst>
                                </p:cTn>
                              </p:par>
                            </p:childTnLst>
                          </p:cTn>
                        </p:par>
                        <p:par>
                          <p:cTn id="262" fill="hold">
                            <p:stCondLst>
                              <p:cond delay="31500"/>
                            </p:stCondLst>
                            <p:childTnLst>
                              <p:par>
                                <p:cTn id="263" presetID="2" presetClass="entr" presetSubtype="4" fill="hold" nodeType="afterEffect">
                                  <p:stCondLst>
                                    <p:cond delay="0"/>
                                  </p:stCondLst>
                                  <p:childTnLst>
                                    <p:set>
                                      <p:cBhvr>
                                        <p:cTn id="264" dur="1" fill="hold">
                                          <p:stCondLst>
                                            <p:cond delay="0"/>
                                          </p:stCondLst>
                                        </p:cTn>
                                        <p:tgtEl>
                                          <p:spTgt spid="401">
                                            <p:txEl>
                                              <p:charRg st="1" end="1"/>
                                            </p:txEl>
                                          </p:spTgt>
                                        </p:tgtEl>
                                        <p:attrNameLst>
                                          <p:attrName>style.visibility</p:attrName>
                                        </p:attrNameLst>
                                      </p:cBhvr>
                                      <p:to>
                                        <p:strVal val="visible"/>
                                      </p:to>
                                    </p:set>
                                    <p:anim calcmode="lin" valueType="num">
                                      <p:cBhvr additive="base">
                                        <p:cTn id="265" dur="500"/>
                                        <p:tgtEl>
                                          <p:spTgt spid="401">
                                            <p:txEl>
                                              <p:charRg st="1" end="1"/>
                                            </p:txEl>
                                          </p:spTgt>
                                        </p:tgtEl>
                                        <p:attrNameLst>
                                          <p:attrName>ppt_y</p:attrName>
                                        </p:attrNameLst>
                                      </p:cBhvr>
                                      <p:tavLst>
                                        <p:tav tm="0">
                                          <p:val>
                                            <p:strVal val="#ppt_y+1"/>
                                          </p:val>
                                        </p:tav>
                                        <p:tav tm="100000">
                                          <p:val>
                                            <p:strVal val="#ppt_y"/>
                                          </p:val>
                                        </p:tav>
                                      </p:tavLst>
                                    </p:anim>
                                  </p:childTnLst>
                                </p:cTn>
                              </p:par>
                            </p:childTnLst>
                          </p:cTn>
                        </p:par>
                        <p:par>
                          <p:cTn id="266" fill="hold">
                            <p:stCondLst>
                              <p:cond delay="32000"/>
                            </p:stCondLst>
                            <p:childTnLst>
                              <p:par>
                                <p:cTn id="267" presetID="2" presetClass="entr" presetSubtype="4" fill="hold" nodeType="afterEffect">
                                  <p:stCondLst>
                                    <p:cond delay="0"/>
                                  </p:stCondLst>
                                  <p:childTnLst>
                                    <p:set>
                                      <p:cBhvr>
                                        <p:cTn id="268" dur="1" fill="hold">
                                          <p:stCondLst>
                                            <p:cond delay="0"/>
                                          </p:stCondLst>
                                        </p:cTn>
                                        <p:tgtEl>
                                          <p:spTgt spid="401">
                                            <p:txEl>
                                              <p:charRg st="1" end="1"/>
                                            </p:txEl>
                                          </p:spTgt>
                                        </p:tgtEl>
                                        <p:attrNameLst>
                                          <p:attrName>style.visibility</p:attrName>
                                        </p:attrNameLst>
                                      </p:cBhvr>
                                      <p:to>
                                        <p:strVal val="visible"/>
                                      </p:to>
                                    </p:set>
                                    <p:anim calcmode="lin" valueType="num">
                                      <p:cBhvr additive="base">
                                        <p:cTn id="269" dur="500"/>
                                        <p:tgtEl>
                                          <p:spTgt spid="401">
                                            <p:txEl>
                                              <p:charRg st="1" end="1"/>
                                            </p:txEl>
                                          </p:spTgt>
                                        </p:tgtEl>
                                        <p:attrNameLst>
                                          <p:attrName>ppt_y</p:attrName>
                                        </p:attrNameLst>
                                      </p:cBhvr>
                                      <p:tavLst>
                                        <p:tav tm="0">
                                          <p:val>
                                            <p:strVal val="#ppt_y+1"/>
                                          </p:val>
                                        </p:tav>
                                        <p:tav tm="100000">
                                          <p:val>
                                            <p:strVal val="#ppt_y"/>
                                          </p:val>
                                        </p:tav>
                                      </p:tavLst>
                                    </p:anim>
                                  </p:childTnLst>
                                </p:cTn>
                              </p:par>
                            </p:childTnLst>
                          </p:cTn>
                        </p:par>
                        <p:par>
                          <p:cTn id="270" fill="hold">
                            <p:stCondLst>
                              <p:cond delay="32500"/>
                            </p:stCondLst>
                            <p:childTnLst>
                              <p:par>
                                <p:cTn id="271" presetID="2" presetClass="entr" presetSubtype="4" fill="hold" nodeType="afterEffect">
                                  <p:stCondLst>
                                    <p:cond delay="0"/>
                                  </p:stCondLst>
                                  <p:childTnLst>
                                    <p:set>
                                      <p:cBhvr>
                                        <p:cTn id="272" dur="1" fill="hold">
                                          <p:stCondLst>
                                            <p:cond delay="0"/>
                                          </p:stCondLst>
                                        </p:cTn>
                                        <p:tgtEl>
                                          <p:spTgt spid="401">
                                            <p:txEl>
                                              <p:charRg st="1" end="1"/>
                                            </p:txEl>
                                          </p:spTgt>
                                        </p:tgtEl>
                                        <p:attrNameLst>
                                          <p:attrName>style.visibility</p:attrName>
                                        </p:attrNameLst>
                                      </p:cBhvr>
                                      <p:to>
                                        <p:strVal val="visible"/>
                                      </p:to>
                                    </p:set>
                                    <p:anim calcmode="lin" valueType="num">
                                      <p:cBhvr additive="base">
                                        <p:cTn id="273" dur="500"/>
                                        <p:tgtEl>
                                          <p:spTgt spid="401">
                                            <p:txEl>
                                              <p:charRg st="1" end="1"/>
                                            </p:txEl>
                                          </p:spTgt>
                                        </p:tgtEl>
                                        <p:attrNameLst>
                                          <p:attrName>ppt_y</p:attrName>
                                        </p:attrNameLst>
                                      </p:cBhvr>
                                      <p:tavLst>
                                        <p:tav tm="0">
                                          <p:val>
                                            <p:strVal val="#ppt_y+1"/>
                                          </p:val>
                                        </p:tav>
                                        <p:tav tm="100000">
                                          <p:val>
                                            <p:strVal val="#ppt_y"/>
                                          </p:val>
                                        </p:tav>
                                      </p:tavLst>
                                    </p:anim>
                                  </p:childTnLst>
                                </p:cTn>
                              </p:par>
                            </p:childTnLst>
                          </p:cTn>
                        </p:par>
                        <p:par>
                          <p:cTn id="274" fill="hold">
                            <p:stCondLst>
                              <p:cond delay="33000"/>
                            </p:stCondLst>
                            <p:childTnLst>
                              <p:par>
                                <p:cTn id="275" presetID="2" presetClass="entr" presetSubtype="1" fill="hold" nodeType="afterEffect">
                                  <p:stCondLst>
                                    <p:cond delay="0"/>
                                  </p:stCondLst>
                                  <p:childTnLst>
                                    <p:set>
                                      <p:cBhvr>
                                        <p:cTn id="276" dur="1" fill="hold">
                                          <p:stCondLst>
                                            <p:cond delay="0"/>
                                          </p:stCondLst>
                                        </p:cTn>
                                        <p:tgtEl>
                                          <p:spTgt spid="408"/>
                                        </p:tgtEl>
                                        <p:attrNameLst>
                                          <p:attrName>style.visibility</p:attrName>
                                        </p:attrNameLst>
                                      </p:cBhvr>
                                      <p:to>
                                        <p:strVal val="visible"/>
                                      </p:to>
                                    </p:set>
                                    <p:anim calcmode="lin" valueType="num">
                                      <p:cBhvr additive="base">
                                        <p:cTn id="277" dur="500"/>
                                        <p:tgtEl>
                                          <p:spTgt spid="408"/>
                                        </p:tgtEl>
                                        <p:attrNameLst>
                                          <p:attrName>ppt_y</p:attrName>
                                        </p:attrNameLst>
                                      </p:cBhvr>
                                      <p:tavLst>
                                        <p:tav tm="0">
                                          <p:val>
                                            <p:strVal val="#ppt_y-1"/>
                                          </p:val>
                                        </p:tav>
                                        <p:tav tm="100000">
                                          <p:val>
                                            <p:strVal val="#ppt_y"/>
                                          </p:val>
                                        </p:tav>
                                      </p:tavLst>
                                    </p:anim>
                                  </p:childTnLst>
                                </p:cTn>
                              </p:par>
                            </p:childTnLst>
                          </p:cTn>
                        </p:par>
                        <p:par>
                          <p:cTn id="278" fill="hold">
                            <p:stCondLst>
                              <p:cond delay="33500"/>
                            </p:stCondLst>
                            <p:childTnLst>
                              <p:par>
                                <p:cTn id="279" presetID="10" presetClass="entr" presetSubtype="0" fill="hold" nodeType="afterEffect">
                                  <p:stCondLst>
                                    <p:cond delay="0"/>
                                  </p:stCondLst>
                                  <p:childTnLst>
                                    <p:set>
                                      <p:cBhvr>
                                        <p:cTn id="280" dur="1" fill="hold">
                                          <p:stCondLst>
                                            <p:cond delay="0"/>
                                          </p:stCondLst>
                                        </p:cTn>
                                        <p:tgtEl>
                                          <p:spTgt spid="409">
                                            <p:txEl>
                                              <p:pRg st="0" end="0"/>
                                            </p:txEl>
                                          </p:spTgt>
                                        </p:tgtEl>
                                        <p:attrNameLst>
                                          <p:attrName>style.visibility</p:attrName>
                                        </p:attrNameLst>
                                      </p:cBhvr>
                                      <p:to>
                                        <p:strVal val="visible"/>
                                      </p:to>
                                    </p:set>
                                    <p:animEffect transition="in" filter="fade">
                                      <p:cBhvr>
                                        <p:cTn id="281" dur="500"/>
                                        <p:tgtEl>
                                          <p:spTgt spid="409">
                                            <p:txEl>
                                              <p:pRg st="0" end="0"/>
                                            </p:txEl>
                                          </p:spTgt>
                                        </p:tgtEl>
                                      </p:cBhvr>
                                    </p:animEffect>
                                  </p:childTnLst>
                                </p:cTn>
                              </p:par>
                            </p:childTnLst>
                          </p:cTn>
                        </p:par>
                        <p:par>
                          <p:cTn id="282" fill="hold">
                            <p:stCondLst>
                              <p:cond delay="34000"/>
                            </p:stCondLst>
                            <p:childTnLst>
                              <p:par>
                                <p:cTn id="283" presetID="10" presetClass="entr" presetSubtype="0" fill="hold" nodeType="afterEffect">
                                  <p:stCondLst>
                                    <p:cond delay="0"/>
                                  </p:stCondLst>
                                  <p:childTnLst>
                                    <p:set>
                                      <p:cBhvr>
                                        <p:cTn id="284" dur="1" fill="hold">
                                          <p:stCondLst>
                                            <p:cond delay="0"/>
                                          </p:stCondLst>
                                        </p:cTn>
                                        <p:tgtEl>
                                          <p:spTgt spid="409">
                                            <p:txEl>
                                              <p:charRg st="1" end="1"/>
                                            </p:txEl>
                                          </p:spTgt>
                                        </p:tgtEl>
                                        <p:attrNameLst>
                                          <p:attrName>style.visibility</p:attrName>
                                        </p:attrNameLst>
                                      </p:cBhvr>
                                      <p:to>
                                        <p:strVal val="visible"/>
                                      </p:to>
                                    </p:set>
                                    <p:animEffect transition="in" filter="fade">
                                      <p:cBhvr>
                                        <p:cTn id="285" dur="500"/>
                                        <p:tgtEl>
                                          <p:spTgt spid="409">
                                            <p:txEl>
                                              <p:charRg st="1" end="1"/>
                                            </p:txEl>
                                          </p:spTgt>
                                        </p:tgtEl>
                                      </p:cBhvr>
                                    </p:animEffect>
                                  </p:childTnLst>
                                </p:cTn>
                              </p:par>
                            </p:childTnLst>
                          </p:cTn>
                        </p:par>
                        <p:par>
                          <p:cTn id="286" fill="hold">
                            <p:stCondLst>
                              <p:cond delay="34500"/>
                            </p:stCondLst>
                            <p:childTnLst>
                              <p:par>
                                <p:cTn id="287" presetID="10" presetClass="entr" presetSubtype="0" fill="hold" nodeType="afterEffect">
                                  <p:stCondLst>
                                    <p:cond delay="0"/>
                                  </p:stCondLst>
                                  <p:childTnLst>
                                    <p:set>
                                      <p:cBhvr>
                                        <p:cTn id="288" dur="1" fill="hold">
                                          <p:stCondLst>
                                            <p:cond delay="0"/>
                                          </p:stCondLst>
                                        </p:cTn>
                                        <p:tgtEl>
                                          <p:spTgt spid="409">
                                            <p:txEl>
                                              <p:charRg st="1" end="1"/>
                                            </p:txEl>
                                          </p:spTgt>
                                        </p:tgtEl>
                                        <p:attrNameLst>
                                          <p:attrName>style.visibility</p:attrName>
                                        </p:attrNameLst>
                                      </p:cBhvr>
                                      <p:to>
                                        <p:strVal val="visible"/>
                                      </p:to>
                                    </p:set>
                                    <p:animEffect transition="in" filter="fade">
                                      <p:cBhvr>
                                        <p:cTn id="289" dur="500"/>
                                        <p:tgtEl>
                                          <p:spTgt spid="409">
                                            <p:txEl>
                                              <p:charRg st="1" end="1"/>
                                            </p:txEl>
                                          </p:spTgt>
                                        </p:tgtEl>
                                      </p:cBhvr>
                                    </p:animEffect>
                                  </p:childTnLst>
                                </p:cTn>
                              </p:par>
                            </p:childTnLst>
                          </p:cTn>
                        </p:par>
                        <p:par>
                          <p:cTn id="290" fill="hold">
                            <p:stCondLst>
                              <p:cond delay="35000"/>
                            </p:stCondLst>
                            <p:childTnLst>
                              <p:par>
                                <p:cTn id="291" presetID="10" presetClass="entr" presetSubtype="0" fill="hold" nodeType="afterEffect">
                                  <p:stCondLst>
                                    <p:cond delay="0"/>
                                  </p:stCondLst>
                                  <p:childTnLst>
                                    <p:set>
                                      <p:cBhvr>
                                        <p:cTn id="292" dur="1" fill="hold">
                                          <p:stCondLst>
                                            <p:cond delay="0"/>
                                          </p:stCondLst>
                                        </p:cTn>
                                        <p:tgtEl>
                                          <p:spTgt spid="409">
                                            <p:txEl>
                                              <p:charRg st="1" end="1"/>
                                            </p:txEl>
                                          </p:spTgt>
                                        </p:tgtEl>
                                        <p:attrNameLst>
                                          <p:attrName>style.visibility</p:attrName>
                                        </p:attrNameLst>
                                      </p:cBhvr>
                                      <p:to>
                                        <p:strVal val="visible"/>
                                      </p:to>
                                    </p:set>
                                    <p:animEffect transition="in" filter="fade">
                                      <p:cBhvr>
                                        <p:cTn id="293" dur="500"/>
                                        <p:tgtEl>
                                          <p:spTgt spid="409">
                                            <p:txEl>
                                              <p:charRg st="1" end="1"/>
                                            </p:txEl>
                                          </p:spTgt>
                                        </p:tgtEl>
                                      </p:cBhvr>
                                    </p:animEffect>
                                  </p:childTnLst>
                                </p:cTn>
                              </p:par>
                            </p:childTnLst>
                          </p:cTn>
                        </p:par>
                        <p:par>
                          <p:cTn id="294" fill="hold">
                            <p:stCondLst>
                              <p:cond delay="35500"/>
                            </p:stCondLst>
                            <p:childTnLst>
                              <p:par>
                                <p:cTn id="295" presetID="10" presetClass="entr" presetSubtype="0" fill="hold" nodeType="afterEffect">
                                  <p:stCondLst>
                                    <p:cond delay="0"/>
                                  </p:stCondLst>
                                  <p:childTnLst>
                                    <p:set>
                                      <p:cBhvr>
                                        <p:cTn id="296" dur="1" fill="hold">
                                          <p:stCondLst>
                                            <p:cond delay="0"/>
                                          </p:stCondLst>
                                        </p:cTn>
                                        <p:tgtEl>
                                          <p:spTgt spid="409">
                                            <p:txEl>
                                              <p:charRg st="1" end="1"/>
                                            </p:txEl>
                                          </p:spTgt>
                                        </p:tgtEl>
                                        <p:attrNameLst>
                                          <p:attrName>style.visibility</p:attrName>
                                        </p:attrNameLst>
                                      </p:cBhvr>
                                      <p:to>
                                        <p:strVal val="visible"/>
                                      </p:to>
                                    </p:set>
                                    <p:animEffect transition="in" filter="fade">
                                      <p:cBhvr>
                                        <p:cTn id="297" dur="500"/>
                                        <p:tgtEl>
                                          <p:spTgt spid="409">
                                            <p:txEl>
                                              <p:charRg st="1" end="1"/>
                                            </p:txEl>
                                          </p:spTgt>
                                        </p:tgtEl>
                                      </p:cBhvr>
                                    </p:animEffect>
                                  </p:childTnLst>
                                </p:cTn>
                              </p:par>
                            </p:childTnLst>
                          </p:cTn>
                        </p:par>
                        <p:par>
                          <p:cTn id="298" fill="hold">
                            <p:stCondLst>
                              <p:cond delay="36000"/>
                            </p:stCondLst>
                            <p:childTnLst>
                              <p:par>
                                <p:cTn id="299" presetID="10" presetClass="entr" presetSubtype="0" fill="hold" nodeType="afterEffect">
                                  <p:stCondLst>
                                    <p:cond delay="0"/>
                                  </p:stCondLst>
                                  <p:childTnLst>
                                    <p:set>
                                      <p:cBhvr>
                                        <p:cTn id="300" dur="1" fill="hold">
                                          <p:stCondLst>
                                            <p:cond delay="0"/>
                                          </p:stCondLst>
                                        </p:cTn>
                                        <p:tgtEl>
                                          <p:spTgt spid="409">
                                            <p:txEl>
                                              <p:charRg st="1" end="1"/>
                                            </p:txEl>
                                          </p:spTgt>
                                        </p:tgtEl>
                                        <p:attrNameLst>
                                          <p:attrName>style.visibility</p:attrName>
                                        </p:attrNameLst>
                                      </p:cBhvr>
                                      <p:to>
                                        <p:strVal val="visible"/>
                                      </p:to>
                                    </p:set>
                                    <p:animEffect transition="in" filter="fade">
                                      <p:cBhvr>
                                        <p:cTn id="301" dur="500"/>
                                        <p:tgtEl>
                                          <p:spTgt spid="409">
                                            <p:txEl>
                                              <p:charRg st="1" end="1"/>
                                            </p:txEl>
                                          </p:spTgt>
                                        </p:tgtEl>
                                      </p:cBhvr>
                                    </p:animEffect>
                                  </p:childTnLst>
                                </p:cTn>
                              </p:par>
                            </p:childTnLst>
                          </p:cTn>
                        </p:par>
                        <p:par>
                          <p:cTn id="302" fill="hold">
                            <p:stCondLst>
                              <p:cond delay="36500"/>
                            </p:stCondLst>
                            <p:childTnLst>
                              <p:par>
                                <p:cTn id="303" presetID="10" presetClass="entr" presetSubtype="0" fill="hold" nodeType="afterEffect">
                                  <p:stCondLst>
                                    <p:cond delay="0"/>
                                  </p:stCondLst>
                                  <p:childTnLst>
                                    <p:set>
                                      <p:cBhvr>
                                        <p:cTn id="304" dur="1" fill="hold">
                                          <p:stCondLst>
                                            <p:cond delay="0"/>
                                          </p:stCondLst>
                                        </p:cTn>
                                        <p:tgtEl>
                                          <p:spTgt spid="409">
                                            <p:txEl>
                                              <p:charRg st="1" end="1"/>
                                            </p:txEl>
                                          </p:spTgt>
                                        </p:tgtEl>
                                        <p:attrNameLst>
                                          <p:attrName>style.visibility</p:attrName>
                                        </p:attrNameLst>
                                      </p:cBhvr>
                                      <p:to>
                                        <p:strVal val="visible"/>
                                      </p:to>
                                    </p:set>
                                    <p:animEffect transition="in" filter="fade">
                                      <p:cBhvr>
                                        <p:cTn id="305" dur="500"/>
                                        <p:tgtEl>
                                          <p:spTgt spid="409">
                                            <p:txEl>
                                              <p:charRg st="1" end="1"/>
                                            </p:txEl>
                                          </p:spTgt>
                                        </p:tgtEl>
                                      </p:cBhvr>
                                    </p:animEffect>
                                  </p:childTnLst>
                                </p:cTn>
                              </p:par>
                            </p:childTnLst>
                          </p:cTn>
                        </p:par>
                        <p:par>
                          <p:cTn id="306" fill="hold">
                            <p:stCondLst>
                              <p:cond delay="37000"/>
                            </p:stCondLst>
                            <p:childTnLst>
                              <p:par>
                                <p:cTn id="307" presetID="10" presetClass="entr" presetSubtype="0" fill="hold" nodeType="afterEffect">
                                  <p:stCondLst>
                                    <p:cond delay="0"/>
                                  </p:stCondLst>
                                  <p:childTnLst>
                                    <p:set>
                                      <p:cBhvr>
                                        <p:cTn id="308" dur="1" fill="hold">
                                          <p:stCondLst>
                                            <p:cond delay="0"/>
                                          </p:stCondLst>
                                        </p:cTn>
                                        <p:tgtEl>
                                          <p:spTgt spid="409">
                                            <p:txEl>
                                              <p:charRg st="1" end="1"/>
                                            </p:txEl>
                                          </p:spTgt>
                                        </p:tgtEl>
                                        <p:attrNameLst>
                                          <p:attrName>style.visibility</p:attrName>
                                        </p:attrNameLst>
                                      </p:cBhvr>
                                      <p:to>
                                        <p:strVal val="visible"/>
                                      </p:to>
                                    </p:set>
                                    <p:animEffect transition="in" filter="fade">
                                      <p:cBhvr>
                                        <p:cTn id="309" dur="500"/>
                                        <p:tgtEl>
                                          <p:spTgt spid="409">
                                            <p:txEl>
                                              <p:charRg st="1" end="1"/>
                                            </p:txEl>
                                          </p:spTgt>
                                        </p:tgtEl>
                                      </p:cBhvr>
                                    </p:animEffect>
                                  </p:childTnLst>
                                </p:cTn>
                              </p:par>
                            </p:childTnLst>
                          </p:cTn>
                        </p:par>
                        <p:par>
                          <p:cTn id="310" fill="hold">
                            <p:stCondLst>
                              <p:cond delay="37500"/>
                            </p:stCondLst>
                            <p:childTnLst>
                              <p:par>
                                <p:cTn id="311" presetID="10" presetClass="entr" presetSubtype="0" fill="hold" nodeType="afterEffect">
                                  <p:stCondLst>
                                    <p:cond delay="0"/>
                                  </p:stCondLst>
                                  <p:childTnLst>
                                    <p:set>
                                      <p:cBhvr>
                                        <p:cTn id="312" dur="1" fill="hold">
                                          <p:stCondLst>
                                            <p:cond delay="0"/>
                                          </p:stCondLst>
                                        </p:cTn>
                                        <p:tgtEl>
                                          <p:spTgt spid="409">
                                            <p:txEl>
                                              <p:charRg st="1" end="1"/>
                                            </p:txEl>
                                          </p:spTgt>
                                        </p:tgtEl>
                                        <p:attrNameLst>
                                          <p:attrName>style.visibility</p:attrName>
                                        </p:attrNameLst>
                                      </p:cBhvr>
                                      <p:to>
                                        <p:strVal val="visible"/>
                                      </p:to>
                                    </p:set>
                                    <p:animEffect transition="in" filter="fade">
                                      <p:cBhvr>
                                        <p:cTn id="313" dur="500"/>
                                        <p:tgtEl>
                                          <p:spTgt spid="409">
                                            <p:txEl>
                                              <p:charRg st="1" end="1"/>
                                            </p:txEl>
                                          </p:spTgt>
                                        </p:tgtEl>
                                      </p:cBhvr>
                                    </p:animEffect>
                                  </p:childTnLst>
                                </p:cTn>
                              </p:par>
                              <p:par>
                                <p:cTn id="314" presetID="2" presetClass="entr" presetSubtype="4" fill="hold" nodeType="withEffect">
                                  <p:stCondLst>
                                    <p:cond delay="0"/>
                                  </p:stCondLst>
                                  <p:childTnLst>
                                    <p:set>
                                      <p:cBhvr>
                                        <p:cTn id="315" dur="1" fill="hold">
                                          <p:stCondLst>
                                            <p:cond delay="0"/>
                                          </p:stCondLst>
                                        </p:cTn>
                                        <p:tgtEl>
                                          <p:spTgt spid="405"/>
                                        </p:tgtEl>
                                        <p:attrNameLst>
                                          <p:attrName>style.visibility</p:attrName>
                                        </p:attrNameLst>
                                      </p:cBhvr>
                                      <p:to>
                                        <p:strVal val="visible"/>
                                      </p:to>
                                    </p:set>
                                    <p:anim calcmode="lin" valueType="num">
                                      <p:cBhvr additive="base">
                                        <p:cTn id="316" dur="500"/>
                                        <p:tgtEl>
                                          <p:spTgt spid="405"/>
                                        </p:tgtEl>
                                        <p:attrNameLst>
                                          <p:attrName>ppt_y</p:attrName>
                                        </p:attrNameLst>
                                      </p:cBhvr>
                                      <p:tavLst>
                                        <p:tav tm="0">
                                          <p:val>
                                            <p:strVal val="#ppt_y+1"/>
                                          </p:val>
                                        </p:tav>
                                        <p:tav tm="100000">
                                          <p:val>
                                            <p:strVal val="#ppt_y"/>
                                          </p:val>
                                        </p:tav>
                                      </p:tavLst>
                                    </p:anim>
                                  </p:childTnLst>
                                </p:cTn>
                              </p:par>
                            </p:childTnLst>
                          </p:cTn>
                        </p:par>
                        <p:par>
                          <p:cTn id="317" fill="hold">
                            <p:stCondLst>
                              <p:cond delay="38000"/>
                            </p:stCondLst>
                            <p:childTnLst>
                              <p:par>
                                <p:cTn id="318" presetID="2" presetClass="entr" presetSubtype="4" fill="hold" nodeType="afterEffect">
                                  <p:stCondLst>
                                    <p:cond delay="0"/>
                                  </p:stCondLst>
                                  <p:childTnLst>
                                    <p:set>
                                      <p:cBhvr>
                                        <p:cTn id="319" dur="1" fill="hold">
                                          <p:stCondLst>
                                            <p:cond delay="0"/>
                                          </p:stCondLst>
                                        </p:cTn>
                                        <p:tgtEl>
                                          <p:spTgt spid="407">
                                            <p:txEl>
                                              <p:pRg st="0" end="0"/>
                                            </p:txEl>
                                          </p:spTgt>
                                        </p:tgtEl>
                                        <p:attrNameLst>
                                          <p:attrName>style.visibility</p:attrName>
                                        </p:attrNameLst>
                                      </p:cBhvr>
                                      <p:to>
                                        <p:strVal val="visible"/>
                                      </p:to>
                                    </p:set>
                                    <p:anim calcmode="lin" valueType="num">
                                      <p:cBhvr additive="base">
                                        <p:cTn id="320" dur="500"/>
                                        <p:tgtEl>
                                          <p:spTgt spid="407">
                                            <p:txEl>
                                              <p:pRg st="0" end="0"/>
                                            </p:txEl>
                                          </p:spTgt>
                                        </p:tgtEl>
                                        <p:attrNameLst>
                                          <p:attrName>ppt_y</p:attrName>
                                        </p:attrNameLst>
                                      </p:cBhvr>
                                      <p:tavLst>
                                        <p:tav tm="0">
                                          <p:val>
                                            <p:strVal val="#ppt_y+1"/>
                                          </p:val>
                                        </p:tav>
                                        <p:tav tm="100000">
                                          <p:val>
                                            <p:strVal val="#ppt_y"/>
                                          </p:val>
                                        </p:tav>
                                      </p:tavLst>
                                    </p:anim>
                                  </p:childTnLst>
                                </p:cTn>
                              </p:par>
                            </p:childTnLst>
                          </p:cTn>
                        </p:par>
                        <p:par>
                          <p:cTn id="321" fill="hold">
                            <p:stCondLst>
                              <p:cond delay="38500"/>
                            </p:stCondLst>
                            <p:childTnLst>
                              <p:par>
                                <p:cTn id="322" presetID="2" presetClass="entr" presetSubtype="4" fill="hold" nodeType="afterEffect">
                                  <p:stCondLst>
                                    <p:cond delay="0"/>
                                  </p:stCondLst>
                                  <p:childTnLst>
                                    <p:set>
                                      <p:cBhvr>
                                        <p:cTn id="323" dur="1" fill="hold">
                                          <p:stCondLst>
                                            <p:cond delay="0"/>
                                          </p:stCondLst>
                                        </p:cTn>
                                        <p:tgtEl>
                                          <p:spTgt spid="407">
                                            <p:txEl>
                                              <p:charRg st="1" end="1"/>
                                            </p:txEl>
                                          </p:spTgt>
                                        </p:tgtEl>
                                        <p:attrNameLst>
                                          <p:attrName>style.visibility</p:attrName>
                                        </p:attrNameLst>
                                      </p:cBhvr>
                                      <p:to>
                                        <p:strVal val="visible"/>
                                      </p:to>
                                    </p:set>
                                    <p:anim calcmode="lin" valueType="num">
                                      <p:cBhvr additive="base">
                                        <p:cTn id="324" dur="500"/>
                                        <p:tgtEl>
                                          <p:spTgt spid="407">
                                            <p:txEl>
                                              <p:charRg st="1" end="1"/>
                                            </p:txEl>
                                          </p:spTgt>
                                        </p:tgtEl>
                                        <p:attrNameLst>
                                          <p:attrName>ppt_y</p:attrName>
                                        </p:attrNameLst>
                                      </p:cBhvr>
                                      <p:tavLst>
                                        <p:tav tm="0">
                                          <p:val>
                                            <p:strVal val="#ppt_y+1"/>
                                          </p:val>
                                        </p:tav>
                                        <p:tav tm="100000">
                                          <p:val>
                                            <p:strVal val="#ppt_y"/>
                                          </p:val>
                                        </p:tav>
                                      </p:tavLst>
                                    </p:anim>
                                  </p:childTnLst>
                                </p:cTn>
                              </p:par>
                            </p:childTnLst>
                          </p:cTn>
                        </p:par>
                        <p:par>
                          <p:cTn id="325" fill="hold">
                            <p:stCondLst>
                              <p:cond delay="39000"/>
                            </p:stCondLst>
                            <p:childTnLst>
                              <p:par>
                                <p:cTn id="326" presetID="2" presetClass="entr" presetSubtype="4" fill="hold" nodeType="afterEffect">
                                  <p:stCondLst>
                                    <p:cond delay="0"/>
                                  </p:stCondLst>
                                  <p:childTnLst>
                                    <p:set>
                                      <p:cBhvr>
                                        <p:cTn id="327" dur="1" fill="hold">
                                          <p:stCondLst>
                                            <p:cond delay="0"/>
                                          </p:stCondLst>
                                        </p:cTn>
                                        <p:tgtEl>
                                          <p:spTgt spid="407">
                                            <p:txEl>
                                              <p:charRg st="1" end="1"/>
                                            </p:txEl>
                                          </p:spTgt>
                                        </p:tgtEl>
                                        <p:attrNameLst>
                                          <p:attrName>style.visibility</p:attrName>
                                        </p:attrNameLst>
                                      </p:cBhvr>
                                      <p:to>
                                        <p:strVal val="visible"/>
                                      </p:to>
                                    </p:set>
                                    <p:anim calcmode="lin" valueType="num">
                                      <p:cBhvr additive="base">
                                        <p:cTn id="328" dur="500"/>
                                        <p:tgtEl>
                                          <p:spTgt spid="407">
                                            <p:txEl>
                                              <p:charRg st="1" end="1"/>
                                            </p:txEl>
                                          </p:spTgt>
                                        </p:tgtEl>
                                        <p:attrNameLst>
                                          <p:attrName>ppt_y</p:attrName>
                                        </p:attrNameLst>
                                      </p:cBhvr>
                                      <p:tavLst>
                                        <p:tav tm="0">
                                          <p:val>
                                            <p:strVal val="#ppt_y+1"/>
                                          </p:val>
                                        </p:tav>
                                        <p:tav tm="100000">
                                          <p:val>
                                            <p:strVal val="#ppt_y"/>
                                          </p:val>
                                        </p:tav>
                                      </p:tavLst>
                                    </p:anim>
                                  </p:childTnLst>
                                </p:cTn>
                              </p:par>
                            </p:childTnLst>
                          </p:cTn>
                        </p:par>
                        <p:par>
                          <p:cTn id="329" fill="hold">
                            <p:stCondLst>
                              <p:cond delay="39500"/>
                            </p:stCondLst>
                            <p:childTnLst>
                              <p:par>
                                <p:cTn id="330" presetID="2" presetClass="entr" presetSubtype="4" fill="hold" nodeType="afterEffect">
                                  <p:stCondLst>
                                    <p:cond delay="0"/>
                                  </p:stCondLst>
                                  <p:childTnLst>
                                    <p:set>
                                      <p:cBhvr>
                                        <p:cTn id="331" dur="1" fill="hold">
                                          <p:stCondLst>
                                            <p:cond delay="0"/>
                                          </p:stCondLst>
                                        </p:cTn>
                                        <p:tgtEl>
                                          <p:spTgt spid="407">
                                            <p:txEl>
                                              <p:charRg st="1" end="1"/>
                                            </p:txEl>
                                          </p:spTgt>
                                        </p:tgtEl>
                                        <p:attrNameLst>
                                          <p:attrName>style.visibility</p:attrName>
                                        </p:attrNameLst>
                                      </p:cBhvr>
                                      <p:to>
                                        <p:strVal val="visible"/>
                                      </p:to>
                                    </p:set>
                                    <p:anim calcmode="lin" valueType="num">
                                      <p:cBhvr additive="base">
                                        <p:cTn id="332" dur="500"/>
                                        <p:tgtEl>
                                          <p:spTgt spid="407">
                                            <p:txEl>
                                              <p:charRg st="1" end="1"/>
                                            </p:txEl>
                                          </p:spTgt>
                                        </p:tgtEl>
                                        <p:attrNameLst>
                                          <p:attrName>ppt_y</p:attrName>
                                        </p:attrNameLst>
                                      </p:cBhvr>
                                      <p:tavLst>
                                        <p:tav tm="0">
                                          <p:val>
                                            <p:strVal val="#ppt_y+1"/>
                                          </p:val>
                                        </p:tav>
                                        <p:tav tm="100000">
                                          <p:val>
                                            <p:strVal val="#ppt_y"/>
                                          </p:val>
                                        </p:tav>
                                      </p:tavLst>
                                    </p:anim>
                                  </p:childTnLst>
                                </p:cTn>
                              </p:par>
                            </p:childTnLst>
                          </p:cTn>
                        </p:par>
                        <p:par>
                          <p:cTn id="333" fill="hold">
                            <p:stCondLst>
                              <p:cond delay="40000"/>
                            </p:stCondLst>
                            <p:childTnLst>
                              <p:par>
                                <p:cTn id="334" presetID="2" presetClass="entr" presetSubtype="4" fill="hold" nodeType="afterEffect">
                                  <p:stCondLst>
                                    <p:cond delay="0"/>
                                  </p:stCondLst>
                                  <p:childTnLst>
                                    <p:set>
                                      <p:cBhvr>
                                        <p:cTn id="335" dur="1" fill="hold">
                                          <p:stCondLst>
                                            <p:cond delay="0"/>
                                          </p:stCondLst>
                                        </p:cTn>
                                        <p:tgtEl>
                                          <p:spTgt spid="407">
                                            <p:txEl>
                                              <p:charRg st="1" end="1"/>
                                            </p:txEl>
                                          </p:spTgt>
                                        </p:tgtEl>
                                        <p:attrNameLst>
                                          <p:attrName>style.visibility</p:attrName>
                                        </p:attrNameLst>
                                      </p:cBhvr>
                                      <p:to>
                                        <p:strVal val="visible"/>
                                      </p:to>
                                    </p:set>
                                    <p:anim calcmode="lin" valueType="num">
                                      <p:cBhvr additive="base">
                                        <p:cTn id="336" dur="500"/>
                                        <p:tgtEl>
                                          <p:spTgt spid="407">
                                            <p:txEl>
                                              <p:charRg st="1" end="1"/>
                                            </p:txEl>
                                          </p:spTgt>
                                        </p:tgtEl>
                                        <p:attrNameLst>
                                          <p:attrName>ppt_y</p:attrName>
                                        </p:attrNameLst>
                                      </p:cBhvr>
                                      <p:tavLst>
                                        <p:tav tm="0">
                                          <p:val>
                                            <p:strVal val="#ppt_y+1"/>
                                          </p:val>
                                        </p:tav>
                                        <p:tav tm="100000">
                                          <p:val>
                                            <p:strVal val="#ppt_y"/>
                                          </p:val>
                                        </p:tav>
                                      </p:tavLst>
                                    </p:anim>
                                  </p:childTnLst>
                                </p:cTn>
                              </p:par>
                            </p:childTnLst>
                          </p:cTn>
                        </p:par>
                        <p:par>
                          <p:cTn id="337" fill="hold">
                            <p:stCondLst>
                              <p:cond delay="40500"/>
                            </p:stCondLst>
                            <p:childTnLst>
                              <p:par>
                                <p:cTn id="338" presetID="2" presetClass="entr" presetSubtype="4" fill="hold" nodeType="afterEffect">
                                  <p:stCondLst>
                                    <p:cond delay="0"/>
                                  </p:stCondLst>
                                  <p:childTnLst>
                                    <p:set>
                                      <p:cBhvr>
                                        <p:cTn id="339" dur="1" fill="hold">
                                          <p:stCondLst>
                                            <p:cond delay="0"/>
                                          </p:stCondLst>
                                        </p:cTn>
                                        <p:tgtEl>
                                          <p:spTgt spid="407">
                                            <p:txEl>
                                              <p:charRg st="1" end="1"/>
                                            </p:txEl>
                                          </p:spTgt>
                                        </p:tgtEl>
                                        <p:attrNameLst>
                                          <p:attrName>style.visibility</p:attrName>
                                        </p:attrNameLst>
                                      </p:cBhvr>
                                      <p:to>
                                        <p:strVal val="visible"/>
                                      </p:to>
                                    </p:set>
                                    <p:anim calcmode="lin" valueType="num">
                                      <p:cBhvr additive="base">
                                        <p:cTn id="340" dur="500"/>
                                        <p:tgtEl>
                                          <p:spTgt spid="407">
                                            <p:txEl>
                                              <p:charRg st="1" end="1"/>
                                            </p:txEl>
                                          </p:spTgt>
                                        </p:tgtEl>
                                        <p:attrNameLst>
                                          <p:attrName>ppt_y</p:attrName>
                                        </p:attrNameLst>
                                      </p:cBhvr>
                                      <p:tavLst>
                                        <p:tav tm="0">
                                          <p:val>
                                            <p:strVal val="#ppt_y+1"/>
                                          </p:val>
                                        </p:tav>
                                        <p:tav tm="100000">
                                          <p:val>
                                            <p:strVal val="#ppt_y"/>
                                          </p:val>
                                        </p:tav>
                                      </p:tavLst>
                                    </p:anim>
                                  </p:childTnLst>
                                </p:cTn>
                              </p:par>
                            </p:childTnLst>
                          </p:cTn>
                        </p:par>
                        <p:par>
                          <p:cTn id="341" fill="hold">
                            <p:stCondLst>
                              <p:cond delay="41000"/>
                            </p:stCondLst>
                            <p:childTnLst>
                              <p:par>
                                <p:cTn id="342" presetID="2" presetClass="entr" presetSubtype="4" fill="hold" nodeType="afterEffect">
                                  <p:stCondLst>
                                    <p:cond delay="0"/>
                                  </p:stCondLst>
                                  <p:childTnLst>
                                    <p:set>
                                      <p:cBhvr>
                                        <p:cTn id="343" dur="1" fill="hold">
                                          <p:stCondLst>
                                            <p:cond delay="0"/>
                                          </p:stCondLst>
                                        </p:cTn>
                                        <p:tgtEl>
                                          <p:spTgt spid="407">
                                            <p:txEl>
                                              <p:charRg st="1" end="1"/>
                                            </p:txEl>
                                          </p:spTgt>
                                        </p:tgtEl>
                                        <p:attrNameLst>
                                          <p:attrName>style.visibility</p:attrName>
                                        </p:attrNameLst>
                                      </p:cBhvr>
                                      <p:to>
                                        <p:strVal val="visible"/>
                                      </p:to>
                                    </p:set>
                                    <p:anim calcmode="lin" valueType="num">
                                      <p:cBhvr additive="base">
                                        <p:cTn id="344" dur="500"/>
                                        <p:tgtEl>
                                          <p:spTgt spid="407">
                                            <p:txEl>
                                              <p:charRg st="1" end="1"/>
                                            </p:txEl>
                                          </p:spTgt>
                                        </p:tgtEl>
                                        <p:attrNameLst>
                                          <p:attrName>ppt_y</p:attrName>
                                        </p:attrNameLst>
                                      </p:cBhvr>
                                      <p:tavLst>
                                        <p:tav tm="0">
                                          <p:val>
                                            <p:strVal val="#ppt_y+1"/>
                                          </p:val>
                                        </p:tav>
                                        <p:tav tm="100000">
                                          <p:val>
                                            <p:strVal val="#ppt_y"/>
                                          </p:val>
                                        </p:tav>
                                      </p:tavLst>
                                    </p:anim>
                                  </p:childTnLst>
                                </p:cTn>
                              </p:par>
                            </p:childTnLst>
                          </p:cTn>
                        </p:par>
                        <p:par>
                          <p:cTn id="345" fill="hold">
                            <p:stCondLst>
                              <p:cond delay="41500"/>
                            </p:stCondLst>
                            <p:childTnLst>
                              <p:par>
                                <p:cTn id="346" presetID="2" presetClass="entr" presetSubtype="4" fill="hold" nodeType="afterEffect">
                                  <p:stCondLst>
                                    <p:cond delay="0"/>
                                  </p:stCondLst>
                                  <p:childTnLst>
                                    <p:set>
                                      <p:cBhvr>
                                        <p:cTn id="347" dur="1" fill="hold">
                                          <p:stCondLst>
                                            <p:cond delay="0"/>
                                          </p:stCondLst>
                                        </p:cTn>
                                        <p:tgtEl>
                                          <p:spTgt spid="407">
                                            <p:txEl>
                                              <p:charRg st="1" end="1"/>
                                            </p:txEl>
                                          </p:spTgt>
                                        </p:tgtEl>
                                        <p:attrNameLst>
                                          <p:attrName>style.visibility</p:attrName>
                                        </p:attrNameLst>
                                      </p:cBhvr>
                                      <p:to>
                                        <p:strVal val="visible"/>
                                      </p:to>
                                    </p:set>
                                    <p:anim calcmode="lin" valueType="num">
                                      <p:cBhvr additive="base">
                                        <p:cTn id="348" dur="500"/>
                                        <p:tgtEl>
                                          <p:spTgt spid="407">
                                            <p:txEl>
                                              <p:charRg st="1" end="1"/>
                                            </p:txEl>
                                          </p:spTgt>
                                        </p:tgtEl>
                                        <p:attrNameLst>
                                          <p:attrName>ppt_y</p:attrName>
                                        </p:attrNameLst>
                                      </p:cBhvr>
                                      <p:tavLst>
                                        <p:tav tm="0">
                                          <p:val>
                                            <p:strVal val="#ppt_y+1"/>
                                          </p:val>
                                        </p:tav>
                                        <p:tav tm="100000">
                                          <p:val>
                                            <p:strVal val="#ppt_y"/>
                                          </p:val>
                                        </p:tav>
                                      </p:tavLst>
                                    </p:anim>
                                  </p:childTnLst>
                                </p:cTn>
                              </p:par>
                            </p:childTnLst>
                          </p:cTn>
                        </p:par>
                        <p:par>
                          <p:cTn id="349" fill="hold">
                            <p:stCondLst>
                              <p:cond delay="42000"/>
                            </p:stCondLst>
                            <p:childTnLst>
                              <p:par>
                                <p:cTn id="350" presetID="2" presetClass="entr" presetSubtype="4" fill="hold" nodeType="afterEffect">
                                  <p:stCondLst>
                                    <p:cond delay="0"/>
                                  </p:stCondLst>
                                  <p:childTnLst>
                                    <p:set>
                                      <p:cBhvr>
                                        <p:cTn id="351" dur="1" fill="hold">
                                          <p:stCondLst>
                                            <p:cond delay="0"/>
                                          </p:stCondLst>
                                        </p:cTn>
                                        <p:tgtEl>
                                          <p:spTgt spid="407">
                                            <p:txEl>
                                              <p:charRg st="1" end="1"/>
                                            </p:txEl>
                                          </p:spTgt>
                                        </p:tgtEl>
                                        <p:attrNameLst>
                                          <p:attrName>style.visibility</p:attrName>
                                        </p:attrNameLst>
                                      </p:cBhvr>
                                      <p:to>
                                        <p:strVal val="visible"/>
                                      </p:to>
                                    </p:set>
                                    <p:anim calcmode="lin" valueType="num">
                                      <p:cBhvr additive="base">
                                        <p:cTn id="352" dur="500"/>
                                        <p:tgtEl>
                                          <p:spTgt spid="407">
                                            <p:txEl>
                                              <p:charRg st="1" end="1"/>
                                            </p:txEl>
                                          </p:spTgt>
                                        </p:tgtEl>
                                        <p:attrNameLst>
                                          <p:attrName>ppt_y</p:attrName>
                                        </p:attrNameLst>
                                      </p:cBhvr>
                                      <p:tavLst>
                                        <p:tav tm="0">
                                          <p:val>
                                            <p:strVal val="#ppt_y+1"/>
                                          </p:val>
                                        </p:tav>
                                        <p:tav tm="100000">
                                          <p:val>
                                            <p:strVal val="#ppt_y"/>
                                          </p:val>
                                        </p:tav>
                                      </p:tavLst>
                                    </p:anim>
                                  </p:childTnLst>
                                </p:cTn>
                              </p:par>
                            </p:childTnLst>
                          </p:cTn>
                        </p:par>
                        <p:par>
                          <p:cTn id="353" fill="hold">
                            <p:stCondLst>
                              <p:cond delay="42500"/>
                            </p:stCondLst>
                            <p:childTnLst>
                              <p:par>
                                <p:cTn id="354" presetID="2" presetClass="entr" presetSubtype="4" fill="hold" nodeType="afterEffect">
                                  <p:stCondLst>
                                    <p:cond delay="0"/>
                                  </p:stCondLst>
                                  <p:childTnLst>
                                    <p:set>
                                      <p:cBhvr>
                                        <p:cTn id="355" dur="1" fill="hold">
                                          <p:stCondLst>
                                            <p:cond delay="0"/>
                                          </p:stCondLst>
                                        </p:cTn>
                                        <p:tgtEl>
                                          <p:spTgt spid="406">
                                            <p:txEl>
                                              <p:pRg st="0" end="0"/>
                                            </p:txEl>
                                          </p:spTgt>
                                        </p:tgtEl>
                                        <p:attrNameLst>
                                          <p:attrName>style.visibility</p:attrName>
                                        </p:attrNameLst>
                                      </p:cBhvr>
                                      <p:to>
                                        <p:strVal val="visible"/>
                                      </p:to>
                                    </p:set>
                                    <p:anim calcmode="lin" valueType="num">
                                      <p:cBhvr additive="base">
                                        <p:cTn id="356" dur="500"/>
                                        <p:tgtEl>
                                          <p:spTgt spid="406">
                                            <p:txEl>
                                              <p:pRg st="0" end="0"/>
                                            </p:txEl>
                                          </p:spTgt>
                                        </p:tgtEl>
                                        <p:attrNameLst>
                                          <p:attrName>ppt_y</p:attrName>
                                        </p:attrNameLst>
                                      </p:cBhvr>
                                      <p:tavLst>
                                        <p:tav tm="0">
                                          <p:val>
                                            <p:strVal val="#ppt_y+1"/>
                                          </p:val>
                                        </p:tav>
                                        <p:tav tm="100000">
                                          <p:val>
                                            <p:strVal val="#ppt_y"/>
                                          </p:val>
                                        </p:tav>
                                      </p:tavLst>
                                    </p:anim>
                                  </p:childTnLst>
                                </p:cTn>
                              </p:par>
                            </p:childTnLst>
                          </p:cTn>
                        </p:par>
                        <p:par>
                          <p:cTn id="357" fill="hold">
                            <p:stCondLst>
                              <p:cond delay="43000"/>
                            </p:stCondLst>
                            <p:childTnLst>
                              <p:par>
                                <p:cTn id="358" presetID="2" presetClass="entr" presetSubtype="4" fill="hold" nodeType="afterEffect">
                                  <p:stCondLst>
                                    <p:cond delay="0"/>
                                  </p:stCondLst>
                                  <p:childTnLst>
                                    <p:set>
                                      <p:cBhvr>
                                        <p:cTn id="359" dur="1" fill="hold">
                                          <p:stCondLst>
                                            <p:cond delay="0"/>
                                          </p:stCondLst>
                                        </p:cTn>
                                        <p:tgtEl>
                                          <p:spTgt spid="406">
                                            <p:txEl>
                                              <p:charRg st="1" end="1"/>
                                            </p:txEl>
                                          </p:spTgt>
                                        </p:tgtEl>
                                        <p:attrNameLst>
                                          <p:attrName>style.visibility</p:attrName>
                                        </p:attrNameLst>
                                      </p:cBhvr>
                                      <p:to>
                                        <p:strVal val="visible"/>
                                      </p:to>
                                    </p:set>
                                    <p:anim calcmode="lin" valueType="num">
                                      <p:cBhvr additive="base">
                                        <p:cTn id="360" dur="500"/>
                                        <p:tgtEl>
                                          <p:spTgt spid="406">
                                            <p:txEl>
                                              <p:charRg st="1" end="1"/>
                                            </p:txEl>
                                          </p:spTgt>
                                        </p:tgtEl>
                                        <p:attrNameLst>
                                          <p:attrName>ppt_y</p:attrName>
                                        </p:attrNameLst>
                                      </p:cBhvr>
                                      <p:tavLst>
                                        <p:tav tm="0">
                                          <p:val>
                                            <p:strVal val="#ppt_y+1"/>
                                          </p:val>
                                        </p:tav>
                                        <p:tav tm="100000">
                                          <p:val>
                                            <p:strVal val="#ppt_y"/>
                                          </p:val>
                                        </p:tav>
                                      </p:tavLst>
                                    </p:anim>
                                  </p:childTnLst>
                                </p:cTn>
                              </p:par>
                            </p:childTnLst>
                          </p:cTn>
                        </p:par>
                        <p:par>
                          <p:cTn id="361" fill="hold">
                            <p:stCondLst>
                              <p:cond delay="43500"/>
                            </p:stCondLst>
                            <p:childTnLst>
                              <p:par>
                                <p:cTn id="362" presetID="2" presetClass="entr" presetSubtype="4" fill="hold" nodeType="afterEffect">
                                  <p:stCondLst>
                                    <p:cond delay="0"/>
                                  </p:stCondLst>
                                  <p:childTnLst>
                                    <p:set>
                                      <p:cBhvr>
                                        <p:cTn id="363" dur="1" fill="hold">
                                          <p:stCondLst>
                                            <p:cond delay="0"/>
                                          </p:stCondLst>
                                        </p:cTn>
                                        <p:tgtEl>
                                          <p:spTgt spid="406">
                                            <p:txEl>
                                              <p:charRg st="1" end="1"/>
                                            </p:txEl>
                                          </p:spTgt>
                                        </p:tgtEl>
                                        <p:attrNameLst>
                                          <p:attrName>style.visibility</p:attrName>
                                        </p:attrNameLst>
                                      </p:cBhvr>
                                      <p:to>
                                        <p:strVal val="visible"/>
                                      </p:to>
                                    </p:set>
                                    <p:anim calcmode="lin" valueType="num">
                                      <p:cBhvr additive="base">
                                        <p:cTn id="364" dur="500"/>
                                        <p:tgtEl>
                                          <p:spTgt spid="406">
                                            <p:txEl>
                                              <p:charRg st="1" end="1"/>
                                            </p:txEl>
                                          </p:spTgt>
                                        </p:tgtEl>
                                        <p:attrNameLst>
                                          <p:attrName>ppt_y</p:attrName>
                                        </p:attrNameLst>
                                      </p:cBhvr>
                                      <p:tavLst>
                                        <p:tav tm="0">
                                          <p:val>
                                            <p:strVal val="#ppt_y+1"/>
                                          </p:val>
                                        </p:tav>
                                        <p:tav tm="100000">
                                          <p:val>
                                            <p:strVal val="#ppt_y"/>
                                          </p:val>
                                        </p:tav>
                                      </p:tavLst>
                                    </p:anim>
                                  </p:childTnLst>
                                </p:cTn>
                              </p:par>
                            </p:childTnLst>
                          </p:cTn>
                        </p:par>
                        <p:par>
                          <p:cTn id="365" fill="hold">
                            <p:stCondLst>
                              <p:cond delay="44000"/>
                            </p:stCondLst>
                            <p:childTnLst>
                              <p:par>
                                <p:cTn id="366" presetID="2" presetClass="entr" presetSubtype="4" fill="hold" nodeType="afterEffect">
                                  <p:stCondLst>
                                    <p:cond delay="0"/>
                                  </p:stCondLst>
                                  <p:childTnLst>
                                    <p:set>
                                      <p:cBhvr>
                                        <p:cTn id="367" dur="1" fill="hold">
                                          <p:stCondLst>
                                            <p:cond delay="0"/>
                                          </p:stCondLst>
                                        </p:cTn>
                                        <p:tgtEl>
                                          <p:spTgt spid="406">
                                            <p:txEl>
                                              <p:charRg st="1" end="1"/>
                                            </p:txEl>
                                          </p:spTgt>
                                        </p:tgtEl>
                                        <p:attrNameLst>
                                          <p:attrName>style.visibility</p:attrName>
                                        </p:attrNameLst>
                                      </p:cBhvr>
                                      <p:to>
                                        <p:strVal val="visible"/>
                                      </p:to>
                                    </p:set>
                                    <p:anim calcmode="lin" valueType="num">
                                      <p:cBhvr additive="base">
                                        <p:cTn id="368" dur="500"/>
                                        <p:tgtEl>
                                          <p:spTgt spid="406">
                                            <p:txEl>
                                              <p:charRg st="1" end="1"/>
                                            </p:txEl>
                                          </p:spTgt>
                                        </p:tgtEl>
                                        <p:attrNameLst>
                                          <p:attrName>ppt_y</p:attrName>
                                        </p:attrNameLst>
                                      </p:cBhvr>
                                      <p:tavLst>
                                        <p:tav tm="0">
                                          <p:val>
                                            <p:strVal val="#ppt_y+1"/>
                                          </p:val>
                                        </p:tav>
                                        <p:tav tm="100000">
                                          <p:val>
                                            <p:strVal val="#ppt_y"/>
                                          </p:val>
                                        </p:tav>
                                      </p:tavLst>
                                    </p:anim>
                                  </p:childTnLst>
                                </p:cTn>
                              </p:par>
                            </p:childTnLst>
                          </p:cTn>
                        </p:par>
                        <p:par>
                          <p:cTn id="369" fill="hold">
                            <p:stCondLst>
                              <p:cond delay="44500"/>
                            </p:stCondLst>
                            <p:childTnLst>
                              <p:par>
                                <p:cTn id="370" presetID="2" presetClass="entr" presetSubtype="4" fill="hold" nodeType="afterEffect">
                                  <p:stCondLst>
                                    <p:cond delay="0"/>
                                  </p:stCondLst>
                                  <p:childTnLst>
                                    <p:set>
                                      <p:cBhvr>
                                        <p:cTn id="371" dur="1" fill="hold">
                                          <p:stCondLst>
                                            <p:cond delay="0"/>
                                          </p:stCondLst>
                                        </p:cTn>
                                        <p:tgtEl>
                                          <p:spTgt spid="406">
                                            <p:txEl>
                                              <p:charRg st="1" end="1"/>
                                            </p:txEl>
                                          </p:spTgt>
                                        </p:tgtEl>
                                        <p:attrNameLst>
                                          <p:attrName>style.visibility</p:attrName>
                                        </p:attrNameLst>
                                      </p:cBhvr>
                                      <p:to>
                                        <p:strVal val="visible"/>
                                      </p:to>
                                    </p:set>
                                    <p:anim calcmode="lin" valueType="num">
                                      <p:cBhvr additive="base">
                                        <p:cTn id="372" dur="500"/>
                                        <p:tgtEl>
                                          <p:spTgt spid="406">
                                            <p:txEl>
                                              <p:charRg st="1" end="1"/>
                                            </p:txEl>
                                          </p:spTgt>
                                        </p:tgtEl>
                                        <p:attrNameLst>
                                          <p:attrName>ppt_y</p:attrName>
                                        </p:attrNameLst>
                                      </p:cBhvr>
                                      <p:tavLst>
                                        <p:tav tm="0">
                                          <p:val>
                                            <p:strVal val="#ppt_y+1"/>
                                          </p:val>
                                        </p:tav>
                                        <p:tav tm="100000">
                                          <p:val>
                                            <p:strVal val="#ppt_y"/>
                                          </p:val>
                                        </p:tav>
                                      </p:tavLst>
                                    </p:anim>
                                  </p:childTnLst>
                                </p:cTn>
                              </p:par>
                            </p:childTnLst>
                          </p:cTn>
                        </p:par>
                        <p:par>
                          <p:cTn id="373" fill="hold">
                            <p:stCondLst>
                              <p:cond delay="45000"/>
                            </p:stCondLst>
                            <p:childTnLst>
                              <p:par>
                                <p:cTn id="374" presetID="2" presetClass="entr" presetSubtype="4" fill="hold" nodeType="afterEffect">
                                  <p:stCondLst>
                                    <p:cond delay="0"/>
                                  </p:stCondLst>
                                  <p:childTnLst>
                                    <p:set>
                                      <p:cBhvr>
                                        <p:cTn id="375" dur="1" fill="hold">
                                          <p:stCondLst>
                                            <p:cond delay="0"/>
                                          </p:stCondLst>
                                        </p:cTn>
                                        <p:tgtEl>
                                          <p:spTgt spid="406">
                                            <p:txEl>
                                              <p:charRg st="1" end="1"/>
                                            </p:txEl>
                                          </p:spTgt>
                                        </p:tgtEl>
                                        <p:attrNameLst>
                                          <p:attrName>style.visibility</p:attrName>
                                        </p:attrNameLst>
                                      </p:cBhvr>
                                      <p:to>
                                        <p:strVal val="visible"/>
                                      </p:to>
                                    </p:set>
                                    <p:anim calcmode="lin" valueType="num">
                                      <p:cBhvr additive="base">
                                        <p:cTn id="376" dur="500"/>
                                        <p:tgtEl>
                                          <p:spTgt spid="406">
                                            <p:txEl>
                                              <p:charRg st="1" end="1"/>
                                            </p:txEl>
                                          </p:spTgt>
                                        </p:tgtEl>
                                        <p:attrNameLst>
                                          <p:attrName>ppt_y</p:attrName>
                                        </p:attrNameLst>
                                      </p:cBhvr>
                                      <p:tavLst>
                                        <p:tav tm="0">
                                          <p:val>
                                            <p:strVal val="#ppt_y+1"/>
                                          </p:val>
                                        </p:tav>
                                        <p:tav tm="100000">
                                          <p:val>
                                            <p:strVal val="#ppt_y"/>
                                          </p:val>
                                        </p:tav>
                                      </p:tavLst>
                                    </p:anim>
                                  </p:childTnLst>
                                </p:cTn>
                              </p:par>
                            </p:childTnLst>
                          </p:cTn>
                        </p:par>
                        <p:par>
                          <p:cTn id="377" fill="hold">
                            <p:stCondLst>
                              <p:cond delay="45500"/>
                            </p:stCondLst>
                            <p:childTnLst>
                              <p:par>
                                <p:cTn id="378" presetID="2" presetClass="entr" presetSubtype="4" fill="hold" nodeType="afterEffect">
                                  <p:stCondLst>
                                    <p:cond delay="0"/>
                                  </p:stCondLst>
                                  <p:childTnLst>
                                    <p:set>
                                      <p:cBhvr>
                                        <p:cTn id="379" dur="1" fill="hold">
                                          <p:stCondLst>
                                            <p:cond delay="0"/>
                                          </p:stCondLst>
                                        </p:cTn>
                                        <p:tgtEl>
                                          <p:spTgt spid="406">
                                            <p:txEl>
                                              <p:charRg st="1" end="1"/>
                                            </p:txEl>
                                          </p:spTgt>
                                        </p:tgtEl>
                                        <p:attrNameLst>
                                          <p:attrName>style.visibility</p:attrName>
                                        </p:attrNameLst>
                                      </p:cBhvr>
                                      <p:to>
                                        <p:strVal val="visible"/>
                                      </p:to>
                                    </p:set>
                                    <p:anim calcmode="lin" valueType="num">
                                      <p:cBhvr additive="base">
                                        <p:cTn id="380" dur="500"/>
                                        <p:tgtEl>
                                          <p:spTgt spid="406">
                                            <p:txEl>
                                              <p:charRg st="1" end="1"/>
                                            </p:txEl>
                                          </p:spTgt>
                                        </p:tgtEl>
                                        <p:attrNameLst>
                                          <p:attrName>ppt_y</p:attrName>
                                        </p:attrNameLst>
                                      </p:cBhvr>
                                      <p:tavLst>
                                        <p:tav tm="0">
                                          <p:val>
                                            <p:strVal val="#ppt_y+1"/>
                                          </p:val>
                                        </p:tav>
                                        <p:tav tm="100000">
                                          <p:val>
                                            <p:strVal val="#ppt_y"/>
                                          </p:val>
                                        </p:tav>
                                      </p:tavLst>
                                    </p:anim>
                                  </p:childTnLst>
                                </p:cTn>
                              </p:par>
                            </p:childTnLst>
                          </p:cTn>
                        </p:par>
                        <p:par>
                          <p:cTn id="381" fill="hold">
                            <p:stCondLst>
                              <p:cond delay="46000"/>
                            </p:stCondLst>
                            <p:childTnLst>
                              <p:par>
                                <p:cTn id="382" presetID="2" presetClass="entr" presetSubtype="4" fill="hold" nodeType="afterEffect">
                                  <p:stCondLst>
                                    <p:cond delay="0"/>
                                  </p:stCondLst>
                                  <p:childTnLst>
                                    <p:set>
                                      <p:cBhvr>
                                        <p:cTn id="383" dur="1" fill="hold">
                                          <p:stCondLst>
                                            <p:cond delay="0"/>
                                          </p:stCondLst>
                                        </p:cTn>
                                        <p:tgtEl>
                                          <p:spTgt spid="406">
                                            <p:txEl>
                                              <p:charRg st="1" end="1"/>
                                            </p:txEl>
                                          </p:spTgt>
                                        </p:tgtEl>
                                        <p:attrNameLst>
                                          <p:attrName>style.visibility</p:attrName>
                                        </p:attrNameLst>
                                      </p:cBhvr>
                                      <p:to>
                                        <p:strVal val="visible"/>
                                      </p:to>
                                    </p:set>
                                    <p:anim calcmode="lin" valueType="num">
                                      <p:cBhvr additive="base">
                                        <p:cTn id="384" dur="500"/>
                                        <p:tgtEl>
                                          <p:spTgt spid="406">
                                            <p:txEl>
                                              <p:charRg st="1" end="1"/>
                                            </p:txEl>
                                          </p:spTgt>
                                        </p:tgtEl>
                                        <p:attrNameLst>
                                          <p:attrName>ppt_y</p:attrName>
                                        </p:attrNameLst>
                                      </p:cBhvr>
                                      <p:tavLst>
                                        <p:tav tm="0">
                                          <p:val>
                                            <p:strVal val="#ppt_y+1"/>
                                          </p:val>
                                        </p:tav>
                                        <p:tav tm="100000">
                                          <p:val>
                                            <p:strVal val="#ppt_y"/>
                                          </p:val>
                                        </p:tav>
                                      </p:tavLst>
                                    </p:anim>
                                  </p:childTnLst>
                                </p:cTn>
                              </p:par>
                            </p:childTnLst>
                          </p:cTn>
                        </p:par>
                        <p:par>
                          <p:cTn id="385" fill="hold">
                            <p:stCondLst>
                              <p:cond delay="46500"/>
                            </p:stCondLst>
                            <p:childTnLst>
                              <p:par>
                                <p:cTn id="386" presetID="2" presetClass="entr" presetSubtype="4" fill="hold" nodeType="afterEffect">
                                  <p:stCondLst>
                                    <p:cond delay="0"/>
                                  </p:stCondLst>
                                  <p:childTnLst>
                                    <p:set>
                                      <p:cBhvr>
                                        <p:cTn id="387" dur="1" fill="hold">
                                          <p:stCondLst>
                                            <p:cond delay="0"/>
                                          </p:stCondLst>
                                        </p:cTn>
                                        <p:tgtEl>
                                          <p:spTgt spid="406">
                                            <p:txEl>
                                              <p:charRg st="1" end="1"/>
                                            </p:txEl>
                                          </p:spTgt>
                                        </p:tgtEl>
                                        <p:attrNameLst>
                                          <p:attrName>style.visibility</p:attrName>
                                        </p:attrNameLst>
                                      </p:cBhvr>
                                      <p:to>
                                        <p:strVal val="visible"/>
                                      </p:to>
                                    </p:set>
                                    <p:anim calcmode="lin" valueType="num">
                                      <p:cBhvr additive="base">
                                        <p:cTn id="388" dur="500"/>
                                        <p:tgtEl>
                                          <p:spTgt spid="406">
                                            <p:txEl>
                                              <p:char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Pics">
  <p:cSld name="4-Pics">
    <p:spTree>
      <p:nvGrpSpPr>
        <p:cNvPr id="1" name="Shape 410"/>
        <p:cNvGrpSpPr/>
        <p:nvPr/>
      </p:nvGrpSpPr>
      <p:grpSpPr>
        <a:xfrm>
          <a:off x="0" y="0"/>
          <a:ext cx="0" cy="0"/>
          <a:chOff x="0" y="0"/>
          <a:chExt cx="0" cy="0"/>
        </a:xfrm>
      </p:grpSpPr>
      <p:sp>
        <p:nvSpPr>
          <p:cNvPr id="411" name="Google Shape;411;p364"/>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12" name="Google Shape;412;p364"/>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13" name="Google Shape;413;p364"/>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414" name="Google Shape;414;p364"/>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415" name="Google Shape;415;p364"/>
          <p:cNvSpPr>
            <a:spLocks noGrp="1"/>
          </p:cNvSpPr>
          <p:nvPr>
            <p:ph type="pic" idx="2"/>
          </p:nvPr>
        </p:nvSpPr>
        <p:spPr>
          <a:xfrm>
            <a:off x="761000" y="2114227"/>
            <a:ext cx="2495557" cy="2522991"/>
          </a:xfrm>
          <a:prstGeom prst="downArrowCallout">
            <a:avLst>
              <a:gd name="adj1" fmla="val 35178"/>
              <a:gd name="adj2" fmla="val 13059"/>
              <a:gd name="adj3" fmla="val 7566"/>
              <a:gd name="adj4" fmla="val 92434"/>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16" name="Google Shape;416;p364"/>
          <p:cNvSpPr txBox="1">
            <a:spLocks noGrp="1"/>
          </p:cNvSpPr>
          <p:nvPr>
            <p:ph type="body" idx="3"/>
          </p:nvPr>
        </p:nvSpPr>
        <p:spPr>
          <a:xfrm>
            <a:off x="694149" y="5028135"/>
            <a:ext cx="2576857"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17" name="Google Shape;417;p364"/>
          <p:cNvSpPr txBox="1">
            <a:spLocks noGrp="1"/>
          </p:cNvSpPr>
          <p:nvPr>
            <p:ph type="body" idx="4"/>
          </p:nvPr>
        </p:nvSpPr>
        <p:spPr>
          <a:xfrm>
            <a:off x="687123" y="4753532"/>
            <a:ext cx="2584072"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1"/>
              </a:buClr>
              <a:buSzPts val="1100"/>
              <a:buFont typeface="Arial"/>
              <a:buNone/>
              <a:defRPr sz="1467" b="1" i="0" u="none" strike="noStrike" cap="none">
                <a:solidFill>
                  <a:schemeClr val="accen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18" name="Google Shape;418;p364"/>
          <p:cNvSpPr/>
          <p:nvPr/>
        </p:nvSpPr>
        <p:spPr>
          <a:xfrm>
            <a:off x="768022" y="1604356"/>
            <a:ext cx="2490284" cy="5080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419" name="Google Shape;419;p364"/>
          <p:cNvSpPr txBox="1">
            <a:spLocks noGrp="1"/>
          </p:cNvSpPr>
          <p:nvPr>
            <p:ph type="body" idx="5"/>
          </p:nvPr>
        </p:nvSpPr>
        <p:spPr>
          <a:xfrm>
            <a:off x="861829" y="1724526"/>
            <a:ext cx="2302671"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20" name="Google Shape;420;p364"/>
          <p:cNvSpPr>
            <a:spLocks noGrp="1"/>
          </p:cNvSpPr>
          <p:nvPr>
            <p:ph type="pic" idx="6"/>
          </p:nvPr>
        </p:nvSpPr>
        <p:spPr>
          <a:xfrm>
            <a:off x="3511630" y="2114227"/>
            <a:ext cx="2495557" cy="2522991"/>
          </a:xfrm>
          <a:prstGeom prst="downArrowCallout">
            <a:avLst>
              <a:gd name="adj1" fmla="val 35178"/>
              <a:gd name="adj2" fmla="val 13059"/>
              <a:gd name="adj3" fmla="val 7566"/>
              <a:gd name="adj4" fmla="val 92434"/>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21" name="Google Shape;421;p364"/>
          <p:cNvSpPr txBox="1">
            <a:spLocks noGrp="1"/>
          </p:cNvSpPr>
          <p:nvPr>
            <p:ph type="body" idx="7"/>
          </p:nvPr>
        </p:nvSpPr>
        <p:spPr>
          <a:xfrm>
            <a:off x="3444778" y="5028135"/>
            <a:ext cx="2576857"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22" name="Google Shape;422;p364"/>
          <p:cNvSpPr txBox="1">
            <a:spLocks noGrp="1"/>
          </p:cNvSpPr>
          <p:nvPr>
            <p:ph type="body" idx="8"/>
          </p:nvPr>
        </p:nvSpPr>
        <p:spPr>
          <a:xfrm>
            <a:off x="3437752" y="4753532"/>
            <a:ext cx="2584072"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2"/>
              </a:buClr>
              <a:buSzPts val="1100"/>
              <a:buFont typeface="Arial"/>
              <a:buNone/>
              <a:defRPr sz="1467" b="1" i="0" u="none" strike="noStrike" cap="none">
                <a:solidFill>
                  <a:schemeClr val="accent2"/>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23" name="Google Shape;423;p364"/>
          <p:cNvSpPr/>
          <p:nvPr/>
        </p:nvSpPr>
        <p:spPr>
          <a:xfrm>
            <a:off x="3518651" y="1604356"/>
            <a:ext cx="2490284" cy="508000"/>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424" name="Google Shape;424;p364"/>
          <p:cNvSpPr txBox="1">
            <a:spLocks noGrp="1"/>
          </p:cNvSpPr>
          <p:nvPr>
            <p:ph type="body" idx="9"/>
          </p:nvPr>
        </p:nvSpPr>
        <p:spPr>
          <a:xfrm>
            <a:off x="3612458" y="1724526"/>
            <a:ext cx="2302671"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25" name="Google Shape;425;p364"/>
          <p:cNvSpPr>
            <a:spLocks noGrp="1"/>
          </p:cNvSpPr>
          <p:nvPr>
            <p:ph type="pic" idx="13"/>
          </p:nvPr>
        </p:nvSpPr>
        <p:spPr>
          <a:xfrm>
            <a:off x="6246042" y="2114227"/>
            <a:ext cx="2495557" cy="2522991"/>
          </a:xfrm>
          <a:prstGeom prst="downArrowCallout">
            <a:avLst>
              <a:gd name="adj1" fmla="val 35178"/>
              <a:gd name="adj2" fmla="val 13059"/>
              <a:gd name="adj3" fmla="val 7566"/>
              <a:gd name="adj4" fmla="val 92434"/>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26" name="Google Shape;426;p364"/>
          <p:cNvSpPr txBox="1">
            <a:spLocks noGrp="1"/>
          </p:cNvSpPr>
          <p:nvPr>
            <p:ph type="body" idx="14"/>
          </p:nvPr>
        </p:nvSpPr>
        <p:spPr>
          <a:xfrm>
            <a:off x="6179190" y="5028135"/>
            <a:ext cx="2576857"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27" name="Google Shape;427;p364"/>
          <p:cNvSpPr txBox="1">
            <a:spLocks noGrp="1"/>
          </p:cNvSpPr>
          <p:nvPr>
            <p:ph type="body" idx="15"/>
          </p:nvPr>
        </p:nvSpPr>
        <p:spPr>
          <a:xfrm>
            <a:off x="6172164" y="4753532"/>
            <a:ext cx="2584072"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3"/>
              </a:buClr>
              <a:buSzPts val="1100"/>
              <a:buFont typeface="Arial"/>
              <a:buNone/>
              <a:defRPr sz="1467" b="1" i="0" u="none" strike="noStrike" cap="none">
                <a:solidFill>
                  <a:schemeClr val="accent3"/>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28" name="Google Shape;428;p364"/>
          <p:cNvSpPr/>
          <p:nvPr/>
        </p:nvSpPr>
        <p:spPr>
          <a:xfrm>
            <a:off x="6253063" y="1604356"/>
            <a:ext cx="2490284" cy="508000"/>
          </a:xfrm>
          <a:prstGeom prst="rect">
            <a:avLst/>
          </a:pr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429" name="Google Shape;429;p364"/>
          <p:cNvSpPr txBox="1">
            <a:spLocks noGrp="1"/>
          </p:cNvSpPr>
          <p:nvPr>
            <p:ph type="body" idx="16"/>
          </p:nvPr>
        </p:nvSpPr>
        <p:spPr>
          <a:xfrm>
            <a:off x="6346870" y="1724526"/>
            <a:ext cx="2302671"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30" name="Google Shape;430;p364"/>
          <p:cNvSpPr>
            <a:spLocks noGrp="1"/>
          </p:cNvSpPr>
          <p:nvPr>
            <p:ph type="pic" idx="17"/>
          </p:nvPr>
        </p:nvSpPr>
        <p:spPr>
          <a:xfrm>
            <a:off x="8963878" y="2114227"/>
            <a:ext cx="2495557" cy="2522991"/>
          </a:xfrm>
          <a:prstGeom prst="downArrowCallout">
            <a:avLst>
              <a:gd name="adj1" fmla="val 35178"/>
              <a:gd name="adj2" fmla="val 13059"/>
              <a:gd name="adj3" fmla="val 7566"/>
              <a:gd name="adj4" fmla="val 92434"/>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31" name="Google Shape;431;p364"/>
          <p:cNvSpPr txBox="1">
            <a:spLocks noGrp="1"/>
          </p:cNvSpPr>
          <p:nvPr>
            <p:ph type="body" idx="18"/>
          </p:nvPr>
        </p:nvSpPr>
        <p:spPr>
          <a:xfrm>
            <a:off x="8897026" y="5028135"/>
            <a:ext cx="2576857"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32" name="Google Shape;432;p364"/>
          <p:cNvSpPr txBox="1">
            <a:spLocks noGrp="1"/>
          </p:cNvSpPr>
          <p:nvPr>
            <p:ph type="body" idx="19"/>
          </p:nvPr>
        </p:nvSpPr>
        <p:spPr>
          <a:xfrm>
            <a:off x="8890000" y="4753532"/>
            <a:ext cx="2584072"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4"/>
              </a:buClr>
              <a:buSzPts val="1100"/>
              <a:buFont typeface="Arial"/>
              <a:buNone/>
              <a:defRPr sz="1467" b="1" i="0" u="none" strike="noStrike" cap="none">
                <a:solidFill>
                  <a:schemeClr val="accent4"/>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33" name="Google Shape;433;p364"/>
          <p:cNvSpPr/>
          <p:nvPr/>
        </p:nvSpPr>
        <p:spPr>
          <a:xfrm>
            <a:off x="8970899" y="1604356"/>
            <a:ext cx="2490284" cy="508000"/>
          </a:xfrm>
          <a:prstGeom prst="rect">
            <a:avLst/>
          </a:pr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434" name="Google Shape;434;p364"/>
          <p:cNvSpPr txBox="1">
            <a:spLocks noGrp="1"/>
          </p:cNvSpPr>
          <p:nvPr>
            <p:ph type="body" idx="20"/>
          </p:nvPr>
        </p:nvSpPr>
        <p:spPr>
          <a:xfrm>
            <a:off x="9064706" y="1724526"/>
            <a:ext cx="2302671"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10350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500"/>
                                        <p:tgtEl>
                                          <p:spTgt spid="4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2">
                                            <p:txEl>
                                              <p:pRg st="0" end="0"/>
                                            </p:txEl>
                                          </p:spTgt>
                                        </p:tgtEl>
                                        <p:attrNameLst>
                                          <p:attrName>style.visibility</p:attrName>
                                        </p:attrNameLst>
                                      </p:cBhvr>
                                      <p:to>
                                        <p:strVal val="visible"/>
                                      </p:to>
                                    </p:set>
                                    <p:animEffect transition="in" filter="fade">
                                      <p:cBhvr>
                                        <p:cTn id="11" dur="500"/>
                                        <p:tgtEl>
                                          <p:spTgt spid="41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2">
                                            <p:txEl>
                                              <p:charRg st="1" end="1"/>
                                            </p:txEl>
                                          </p:spTgt>
                                        </p:tgtEl>
                                        <p:attrNameLst>
                                          <p:attrName>style.visibility</p:attrName>
                                        </p:attrNameLst>
                                      </p:cBhvr>
                                      <p:to>
                                        <p:strVal val="visible"/>
                                      </p:to>
                                    </p:set>
                                    <p:animEffect transition="in" filter="fade">
                                      <p:cBhvr>
                                        <p:cTn id="15" dur="500"/>
                                        <p:tgtEl>
                                          <p:spTgt spid="412">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2">
                                            <p:txEl>
                                              <p:charRg st="1" end="1"/>
                                            </p:txEl>
                                          </p:spTgt>
                                        </p:tgtEl>
                                        <p:attrNameLst>
                                          <p:attrName>style.visibility</p:attrName>
                                        </p:attrNameLst>
                                      </p:cBhvr>
                                      <p:to>
                                        <p:strVal val="visible"/>
                                      </p:to>
                                    </p:set>
                                    <p:animEffect transition="in" filter="fade">
                                      <p:cBhvr>
                                        <p:cTn id="19" dur="500"/>
                                        <p:tgtEl>
                                          <p:spTgt spid="412">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12">
                                            <p:txEl>
                                              <p:charRg st="1" end="1"/>
                                            </p:txEl>
                                          </p:spTgt>
                                        </p:tgtEl>
                                        <p:attrNameLst>
                                          <p:attrName>style.visibility</p:attrName>
                                        </p:attrNameLst>
                                      </p:cBhvr>
                                      <p:to>
                                        <p:strVal val="visible"/>
                                      </p:to>
                                    </p:set>
                                    <p:animEffect transition="in" filter="fade">
                                      <p:cBhvr>
                                        <p:cTn id="23" dur="500"/>
                                        <p:tgtEl>
                                          <p:spTgt spid="412">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12">
                                            <p:txEl>
                                              <p:charRg st="1" end="1"/>
                                            </p:txEl>
                                          </p:spTgt>
                                        </p:tgtEl>
                                        <p:attrNameLst>
                                          <p:attrName>style.visibility</p:attrName>
                                        </p:attrNameLst>
                                      </p:cBhvr>
                                      <p:to>
                                        <p:strVal val="visible"/>
                                      </p:to>
                                    </p:set>
                                    <p:animEffect transition="in" filter="fade">
                                      <p:cBhvr>
                                        <p:cTn id="27" dur="500"/>
                                        <p:tgtEl>
                                          <p:spTgt spid="412">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12">
                                            <p:txEl>
                                              <p:charRg st="1" end="1"/>
                                            </p:txEl>
                                          </p:spTgt>
                                        </p:tgtEl>
                                        <p:attrNameLst>
                                          <p:attrName>style.visibility</p:attrName>
                                        </p:attrNameLst>
                                      </p:cBhvr>
                                      <p:to>
                                        <p:strVal val="visible"/>
                                      </p:to>
                                    </p:set>
                                    <p:animEffect transition="in" filter="fade">
                                      <p:cBhvr>
                                        <p:cTn id="31" dur="500"/>
                                        <p:tgtEl>
                                          <p:spTgt spid="412">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12">
                                            <p:txEl>
                                              <p:charRg st="1" end="1"/>
                                            </p:txEl>
                                          </p:spTgt>
                                        </p:tgtEl>
                                        <p:attrNameLst>
                                          <p:attrName>style.visibility</p:attrName>
                                        </p:attrNameLst>
                                      </p:cBhvr>
                                      <p:to>
                                        <p:strVal val="visible"/>
                                      </p:to>
                                    </p:set>
                                    <p:animEffect transition="in" filter="fade">
                                      <p:cBhvr>
                                        <p:cTn id="35" dur="500"/>
                                        <p:tgtEl>
                                          <p:spTgt spid="412">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12">
                                            <p:txEl>
                                              <p:charRg st="1" end="1"/>
                                            </p:txEl>
                                          </p:spTgt>
                                        </p:tgtEl>
                                        <p:attrNameLst>
                                          <p:attrName>style.visibility</p:attrName>
                                        </p:attrNameLst>
                                      </p:cBhvr>
                                      <p:to>
                                        <p:strVal val="visible"/>
                                      </p:to>
                                    </p:set>
                                    <p:animEffect transition="in" filter="fade">
                                      <p:cBhvr>
                                        <p:cTn id="39" dur="500"/>
                                        <p:tgtEl>
                                          <p:spTgt spid="412">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12">
                                            <p:txEl>
                                              <p:charRg st="1" end="1"/>
                                            </p:txEl>
                                          </p:spTgt>
                                        </p:tgtEl>
                                        <p:attrNameLst>
                                          <p:attrName>style.visibility</p:attrName>
                                        </p:attrNameLst>
                                      </p:cBhvr>
                                      <p:to>
                                        <p:strVal val="visible"/>
                                      </p:to>
                                    </p:set>
                                    <p:animEffect transition="in" filter="fade">
                                      <p:cBhvr>
                                        <p:cTn id="43" dur="500"/>
                                        <p:tgtEl>
                                          <p:spTgt spid="412">
                                            <p:txEl>
                                              <p:charRg st="1" end="1"/>
                                            </p:txEl>
                                          </p:spTgt>
                                        </p:tgtEl>
                                      </p:cBhvr>
                                    </p:animEffect>
                                  </p:childTnLst>
                                </p:cTn>
                              </p:par>
                            </p:childTnLst>
                          </p:cTn>
                        </p:par>
                        <p:par>
                          <p:cTn id="44" fill="hold">
                            <p:stCondLst>
                              <p:cond delay="5000"/>
                            </p:stCondLst>
                            <p:childTnLst>
                              <p:par>
                                <p:cTn id="45" presetID="2" presetClass="entr" presetSubtype="1" fill="hold" nodeType="afterEffect">
                                  <p:stCondLst>
                                    <p:cond delay="0"/>
                                  </p:stCondLst>
                                  <p:childTnLst>
                                    <p:set>
                                      <p:cBhvr>
                                        <p:cTn id="46" dur="1" fill="hold">
                                          <p:stCondLst>
                                            <p:cond delay="0"/>
                                          </p:stCondLst>
                                        </p:cTn>
                                        <p:tgtEl>
                                          <p:spTgt spid="418"/>
                                        </p:tgtEl>
                                        <p:attrNameLst>
                                          <p:attrName>style.visibility</p:attrName>
                                        </p:attrNameLst>
                                      </p:cBhvr>
                                      <p:to>
                                        <p:strVal val="visible"/>
                                      </p:to>
                                    </p:set>
                                    <p:anim calcmode="lin" valueType="num">
                                      <p:cBhvr additive="base">
                                        <p:cTn id="47" dur="500"/>
                                        <p:tgtEl>
                                          <p:spTgt spid="418"/>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19">
                                            <p:txEl>
                                              <p:pRg st="0" end="0"/>
                                            </p:txEl>
                                          </p:spTgt>
                                        </p:tgtEl>
                                        <p:attrNameLst>
                                          <p:attrName>style.visibility</p:attrName>
                                        </p:attrNameLst>
                                      </p:cBhvr>
                                      <p:to>
                                        <p:strVal val="visible"/>
                                      </p:to>
                                    </p:set>
                                    <p:animEffect transition="in" filter="fade">
                                      <p:cBhvr>
                                        <p:cTn id="51" dur="500"/>
                                        <p:tgtEl>
                                          <p:spTgt spid="419">
                                            <p:txEl>
                                              <p:pRg st="0" end="0"/>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419">
                                            <p:txEl>
                                              <p:charRg st="1" end="1"/>
                                            </p:txEl>
                                          </p:spTgt>
                                        </p:tgtEl>
                                        <p:attrNameLst>
                                          <p:attrName>style.visibility</p:attrName>
                                        </p:attrNameLst>
                                      </p:cBhvr>
                                      <p:to>
                                        <p:strVal val="visible"/>
                                      </p:to>
                                    </p:set>
                                    <p:animEffect transition="in" filter="fade">
                                      <p:cBhvr>
                                        <p:cTn id="55" dur="500"/>
                                        <p:tgtEl>
                                          <p:spTgt spid="419">
                                            <p:txEl>
                                              <p:charRg st="1" end="1"/>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19">
                                            <p:txEl>
                                              <p:charRg st="1" end="1"/>
                                            </p:txEl>
                                          </p:spTgt>
                                        </p:tgtEl>
                                        <p:attrNameLst>
                                          <p:attrName>style.visibility</p:attrName>
                                        </p:attrNameLst>
                                      </p:cBhvr>
                                      <p:to>
                                        <p:strVal val="visible"/>
                                      </p:to>
                                    </p:set>
                                    <p:animEffect transition="in" filter="fade">
                                      <p:cBhvr>
                                        <p:cTn id="59" dur="500"/>
                                        <p:tgtEl>
                                          <p:spTgt spid="419">
                                            <p:txEl>
                                              <p:char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419">
                                            <p:txEl>
                                              <p:charRg st="1" end="1"/>
                                            </p:txEl>
                                          </p:spTgt>
                                        </p:tgtEl>
                                        <p:attrNameLst>
                                          <p:attrName>style.visibility</p:attrName>
                                        </p:attrNameLst>
                                      </p:cBhvr>
                                      <p:to>
                                        <p:strVal val="visible"/>
                                      </p:to>
                                    </p:set>
                                    <p:animEffect transition="in" filter="fade">
                                      <p:cBhvr>
                                        <p:cTn id="63" dur="500"/>
                                        <p:tgtEl>
                                          <p:spTgt spid="419">
                                            <p:txEl>
                                              <p:char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419">
                                            <p:txEl>
                                              <p:charRg st="1" end="1"/>
                                            </p:txEl>
                                          </p:spTgt>
                                        </p:tgtEl>
                                        <p:attrNameLst>
                                          <p:attrName>style.visibility</p:attrName>
                                        </p:attrNameLst>
                                      </p:cBhvr>
                                      <p:to>
                                        <p:strVal val="visible"/>
                                      </p:to>
                                    </p:set>
                                    <p:animEffect transition="in" filter="fade">
                                      <p:cBhvr>
                                        <p:cTn id="67" dur="500"/>
                                        <p:tgtEl>
                                          <p:spTgt spid="419">
                                            <p:txEl>
                                              <p:charRg st="1" end="1"/>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419">
                                            <p:txEl>
                                              <p:charRg st="1" end="1"/>
                                            </p:txEl>
                                          </p:spTgt>
                                        </p:tgtEl>
                                        <p:attrNameLst>
                                          <p:attrName>style.visibility</p:attrName>
                                        </p:attrNameLst>
                                      </p:cBhvr>
                                      <p:to>
                                        <p:strVal val="visible"/>
                                      </p:to>
                                    </p:set>
                                    <p:animEffect transition="in" filter="fade">
                                      <p:cBhvr>
                                        <p:cTn id="71" dur="500"/>
                                        <p:tgtEl>
                                          <p:spTgt spid="419">
                                            <p:txEl>
                                              <p:charRg st="1" end="1"/>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419">
                                            <p:txEl>
                                              <p:charRg st="1" end="1"/>
                                            </p:txEl>
                                          </p:spTgt>
                                        </p:tgtEl>
                                        <p:attrNameLst>
                                          <p:attrName>style.visibility</p:attrName>
                                        </p:attrNameLst>
                                      </p:cBhvr>
                                      <p:to>
                                        <p:strVal val="visible"/>
                                      </p:to>
                                    </p:set>
                                    <p:animEffect transition="in" filter="fade">
                                      <p:cBhvr>
                                        <p:cTn id="75" dur="500"/>
                                        <p:tgtEl>
                                          <p:spTgt spid="419">
                                            <p:txEl>
                                              <p:charRg st="1" end="1"/>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419">
                                            <p:txEl>
                                              <p:charRg st="1" end="1"/>
                                            </p:txEl>
                                          </p:spTgt>
                                        </p:tgtEl>
                                        <p:attrNameLst>
                                          <p:attrName>style.visibility</p:attrName>
                                        </p:attrNameLst>
                                      </p:cBhvr>
                                      <p:to>
                                        <p:strVal val="visible"/>
                                      </p:to>
                                    </p:set>
                                    <p:animEffect transition="in" filter="fade">
                                      <p:cBhvr>
                                        <p:cTn id="79" dur="500"/>
                                        <p:tgtEl>
                                          <p:spTgt spid="419">
                                            <p:txEl>
                                              <p:charRg st="1" end="1"/>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419">
                                            <p:txEl>
                                              <p:charRg st="1" end="1"/>
                                            </p:txEl>
                                          </p:spTgt>
                                        </p:tgtEl>
                                        <p:attrNameLst>
                                          <p:attrName>style.visibility</p:attrName>
                                        </p:attrNameLst>
                                      </p:cBhvr>
                                      <p:to>
                                        <p:strVal val="visible"/>
                                      </p:to>
                                    </p:set>
                                    <p:animEffect transition="in" filter="fade">
                                      <p:cBhvr>
                                        <p:cTn id="83" dur="500"/>
                                        <p:tgtEl>
                                          <p:spTgt spid="419">
                                            <p:txEl>
                                              <p:charRg st="1" end="1"/>
                                            </p:txEl>
                                          </p:spTgt>
                                        </p:tgtEl>
                                      </p:cBhvr>
                                    </p:animEffect>
                                  </p:childTnLst>
                                </p:cTn>
                              </p:par>
                              <p:par>
                                <p:cTn id="84" presetID="2" presetClass="entr" presetSubtype="4" fill="hold" nodeType="withEffect">
                                  <p:stCondLst>
                                    <p:cond delay="0"/>
                                  </p:stCondLst>
                                  <p:childTnLst>
                                    <p:set>
                                      <p:cBhvr>
                                        <p:cTn id="85" dur="1" fill="hold">
                                          <p:stCondLst>
                                            <p:cond delay="0"/>
                                          </p:stCondLst>
                                        </p:cTn>
                                        <p:tgtEl>
                                          <p:spTgt spid="415"/>
                                        </p:tgtEl>
                                        <p:attrNameLst>
                                          <p:attrName>style.visibility</p:attrName>
                                        </p:attrNameLst>
                                      </p:cBhvr>
                                      <p:to>
                                        <p:strVal val="visible"/>
                                      </p:to>
                                    </p:set>
                                    <p:anim calcmode="lin" valueType="num">
                                      <p:cBhvr additive="base">
                                        <p:cTn id="86" dur="500"/>
                                        <p:tgtEl>
                                          <p:spTgt spid="415"/>
                                        </p:tgtEl>
                                        <p:attrNameLst>
                                          <p:attrName>ppt_y</p:attrName>
                                        </p:attrNameLst>
                                      </p:cBhvr>
                                      <p:tavLst>
                                        <p:tav tm="0">
                                          <p:val>
                                            <p:strVal val="#ppt_y+1"/>
                                          </p:val>
                                        </p:tav>
                                        <p:tav tm="100000">
                                          <p:val>
                                            <p:strVal val="#ppt_y"/>
                                          </p:val>
                                        </p:tav>
                                      </p:tavLst>
                                    </p:anim>
                                  </p:childTnLst>
                                </p:cTn>
                              </p:par>
                            </p:childTnLst>
                          </p:cTn>
                        </p:par>
                        <p:par>
                          <p:cTn id="87" fill="hold">
                            <p:stCondLst>
                              <p:cond delay="10000"/>
                            </p:stCondLst>
                            <p:childTnLst>
                              <p:par>
                                <p:cTn id="88" presetID="2" presetClass="entr" presetSubtype="4" fill="hold" nodeType="afterEffect">
                                  <p:stCondLst>
                                    <p:cond delay="0"/>
                                  </p:stCondLst>
                                  <p:childTnLst>
                                    <p:set>
                                      <p:cBhvr>
                                        <p:cTn id="89" dur="1" fill="hold">
                                          <p:stCondLst>
                                            <p:cond delay="0"/>
                                          </p:stCondLst>
                                        </p:cTn>
                                        <p:tgtEl>
                                          <p:spTgt spid="417">
                                            <p:txEl>
                                              <p:pRg st="0" end="0"/>
                                            </p:txEl>
                                          </p:spTgt>
                                        </p:tgtEl>
                                        <p:attrNameLst>
                                          <p:attrName>style.visibility</p:attrName>
                                        </p:attrNameLst>
                                      </p:cBhvr>
                                      <p:to>
                                        <p:strVal val="visible"/>
                                      </p:to>
                                    </p:set>
                                    <p:anim calcmode="lin" valueType="num">
                                      <p:cBhvr additive="base">
                                        <p:cTn id="90" dur="500"/>
                                        <p:tgtEl>
                                          <p:spTgt spid="417">
                                            <p:txEl>
                                              <p:pRg st="0" end="0"/>
                                            </p:txEl>
                                          </p:spTgt>
                                        </p:tgtEl>
                                        <p:attrNameLst>
                                          <p:attrName>ppt_y</p:attrName>
                                        </p:attrNameLst>
                                      </p:cBhvr>
                                      <p:tavLst>
                                        <p:tav tm="0">
                                          <p:val>
                                            <p:strVal val="#ppt_y+1"/>
                                          </p:val>
                                        </p:tav>
                                        <p:tav tm="100000">
                                          <p:val>
                                            <p:strVal val="#ppt_y"/>
                                          </p:val>
                                        </p:tav>
                                      </p:tavLst>
                                    </p:anim>
                                  </p:childTnLst>
                                </p:cTn>
                              </p:par>
                            </p:childTnLst>
                          </p:cTn>
                        </p:par>
                        <p:par>
                          <p:cTn id="91" fill="hold">
                            <p:stCondLst>
                              <p:cond delay="10500"/>
                            </p:stCondLst>
                            <p:childTnLst>
                              <p:par>
                                <p:cTn id="92" presetID="2" presetClass="entr" presetSubtype="4" fill="hold" nodeType="afterEffect">
                                  <p:stCondLst>
                                    <p:cond delay="0"/>
                                  </p:stCondLst>
                                  <p:childTnLst>
                                    <p:set>
                                      <p:cBhvr>
                                        <p:cTn id="93" dur="1" fill="hold">
                                          <p:stCondLst>
                                            <p:cond delay="0"/>
                                          </p:stCondLst>
                                        </p:cTn>
                                        <p:tgtEl>
                                          <p:spTgt spid="417">
                                            <p:txEl>
                                              <p:charRg st="1" end="1"/>
                                            </p:txEl>
                                          </p:spTgt>
                                        </p:tgtEl>
                                        <p:attrNameLst>
                                          <p:attrName>style.visibility</p:attrName>
                                        </p:attrNameLst>
                                      </p:cBhvr>
                                      <p:to>
                                        <p:strVal val="visible"/>
                                      </p:to>
                                    </p:set>
                                    <p:anim calcmode="lin" valueType="num">
                                      <p:cBhvr additive="base">
                                        <p:cTn id="94" dur="500"/>
                                        <p:tgtEl>
                                          <p:spTgt spid="417">
                                            <p:txEl>
                                              <p:charRg st="1" end="1"/>
                                            </p:txEl>
                                          </p:spTgt>
                                        </p:tgtEl>
                                        <p:attrNameLst>
                                          <p:attrName>ppt_y</p:attrName>
                                        </p:attrNameLst>
                                      </p:cBhvr>
                                      <p:tavLst>
                                        <p:tav tm="0">
                                          <p:val>
                                            <p:strVal val="#ppt_y+1"/>
                                          </p:val>
                                        </p:tav>
                                        <p:tav tm="100000">
                                          <p:val>
                                            <p:strVal val="#ppt_y"/>
                                          </p:val>
                                        </p:tav>
                                      </p:tavLst>
                                    </p:anim>
                                  </p:childTnLst>
                                </p:cTn>
                              </p:par>
                            </p:childTnLst>
                          </p:cTn>
                        </p:par>
                        <p:par>
                          <p:cTn id="95" fill="hold">
                            <p:stCondLst>
                              <p:cond delay="11000"/>
                            </p:stCondLst>
                            <p:childTnLst>
                              <p:par>
                                <p:cTn id="96" presetID="2" presetClass="entr" presetSubtype="4" fill="hold" nodeType="afterEffect">
                                  <p:stCondLst>
                                    <p:cond delay="0"/>
                                  </p:stCondLst>
                                  <p:childTnLst>
                                    <p:set>
                                      <p:cBhvr>
                                        <p:cTn id="97" dur="1" fill="hold">
                                          <p:stCondLst>
                                            <p:cond delay="0"/>
                                          </p:stCondLst>
                                        </p:cTn>
                                        <p:tgtEl>
                                          <p:spTgt spid="417">
                                            <p:txEl>
                                              <p:charRg st="1" end="1"/>
                                            </p:txEl>
                                          </p:spTgt>
                                        </p:tgtEl>
                                        <p:attrNameLst>
                                          <p:attrName>style.visibility</p:attrName>
                                        </p:attrNameLst>
                                      </p:cBhvr>
                                      <p:to>
                                        <p:strVal val="visible"/>
                                      </p:to>
                                    </p:set>
                                    <p:anim calcmode="lin" valueType="num">
                                      <p:cBhvr additive="base">
                                        <p:cTn id="98" dur="500"/>
                                        <p:tgtEl>
                                          <p:spTgt spid="417">
                                            <p:txEl>
                                              <p:charRg st="1" end="1"/>
                                            </p:txEl>
                                          </p:spTgt>
                                        </p:tgtEl>
                                        <p:attrNameLst>
                                          <p:attrName>ppt_y</p:attrName>
                                        </p:attrNameLst>
                                      </p:cBhvr>
                                      <p:tavLst>
                                        <p:tav tm="0">
                                          <p:val>
                                            <p:strVal val="#ppt_y+1"/>
                                          </p:val>
                                        </p:tav>
                                        <p:tav tm="100000">
                                          <p:val>
                                            <p:strVal val="#ppt_y"/>
                                          </p:val>
                                        </p:tav>
                                      </p:tavLst>
                                    </p:anim>
                                  </p:childTnLst>
                                </p:cTn>
                              </p:par>
                            </p:childTnLst>
                          </p:cTn>
                        </p:par>
                        <p:par>
                          <p:cTn id="99" fill="hold">
                            <p:stCondLst>
                              <p:cond delay="11500"/>
                            </p:stCondLst>
                            <p:childTnLst>
                              <p:par>
                                <p:cTn id="100" presetID="2" presetClass="entr" presetSubtype="4" fill="hold" nodeType="afterEffect">
                                  <p:stCondLst>
                                    <p:cond delay="0"/>
                                  </p:stCondLst>
                                  <p:childTnLst>
                                    <p:set>
                                      <p:cBhvr>
                                        <p:cTn id="101" dur="1" fill="hold">
                                          <p:stCondLst>
                                            <p:cond delay="0"/>
                                          </p:stCondLst>
                                        </p:cTn>
                                        <p:tgtEl>
                                          <p:spTgt spid="417">
                                            <p:txEl>
                                              <p:charRg st="1" end="1"/>
                                            </p:txEl>
                                          </p:spTgt>
                                        </p:tgtEl>
                                        <p:attrNameLst>
                                          <p:attrName>style.visibility</p:attrName>
                                        </p:attrNameLst>
                                      </p:cBhvr>
                                      <p:to>
                                        <p:strVal val="visible"/>
                                      </p:to>
                                    </p:set>
                                    <p:anim calcmode="lin" valueType="num">
                                      <p:cBhvr additive="base">
                                        <p:cTn id="102" dur="500"/>
                                        <p:tgtEl>
                                          <p:spTgt spid="417">
                                            <p:txEl>
                                              <p:charRg st="1" end="1"/>
                                            </p:txEl>
                                          </p:spTgt>
                                        </p:tgtEl>
                                        <p:attrNameLst>
                                          <p:attrName>ppt_y</p:attrName>
                                        </p:attrNameLst>
                                      </p:cBhvr>
                                      <p:tavLst>
                                        <p:tav tm="0">
                                          <p:val>
                                            <p:strVal val="#ppt_y+1"/>
                                          </p:val>
                                        </p:tav>
                                        <p:tav tm="100000">
                                          <p:val>
                                            <p:strVal val="#ppt_y"/>
                                          </p:val>
                                        </p:tav>
                                      </p:tavLst>
                                    </p:anim>
                                  </p:childTnLst>
                                </p:cTn>
                              </p:par>
                            </p:childTnLst>
                          </p:cTn>
                        </p:par>
                        <p:par>
                          <p:cTn id="103" fill="hold">
                            <p:stCondLst>
                              <p:cond delay="12000"/>
                            </p:stCondLst>
                            <p:childTnLst>
                              <p:par>
                                <p:cTn id="104" presetID="2" presetClass="entr" presetSubtype="4" fill="hold" nodeType="afterEffect">
                                  <p:stCondLst>
                                    <p:cond delay="0"/>
                                  </p:stCondLst>
                                  <p:childTnLst>
                                    <p:set>
                                      <p:cBhvr>
                                        <p:cTn id="105" dur="1" fill="hold">
                                          <p:stCondLst>
                                            <p:cond delay="0"/>
                                          </p:stCondLst>
                                        </p:cTn>
                                        <p:tgtEl>
                                          <p:spTgt spid="417">
                                            <p:txEl>
                                              <p:charRg st="1" end="1"/>
                                            </p:txEl>
                                          </p:spTgt>
                                        </p:tgtEl>
                                        <p:attrNameLst>
                                          <p:attrName>style.visibility</p:attrName>
                                        </p:attrNameLst>
                                      </p:cBhvr>
                                      <p:to>
                                        <p:strVal val="visible"/>
                                      </p:to>
                                    </p:set>
                                    <p:anim calcmode="lin" valueType="num">
                                      <p:cBhvr additive="base">
                                        <p:cTn id="106" dur="500"/>
                                        <p:tgtEl>
                                          <p:spTgt spid="417">
                                            <p:txEl>
                                              <p:charRg st="1" end="1"/>
                                            </p:txEl>
                                          </p:spTgt>
                                        </p:tgtEl>
                                        <p:attrNameLst>
                                          <p:attrName>ppt_y</p:attrName>
                                        </p:attrNameLst>
                                      </p:cBhvr>
                                      <p:tavLst>
                                        <p:tav tm="0">
                                          <p:val>
                                            <p:strVal val="#ppt_y+1"/>
                                          </p:val>
                                        </p:tav>
                                        <p:tav tm="100000">
                                          <p:val>
                                            <p:strVal val="#ppt_y"/>
                                          </p:val>
                                        </p:tav>
                                      </p:tavLst>
                                    </p:anim>
                                  </p:childTnLst>
                                </p:cTn>
                              </p:par>
                            </p:childTnLst>
                          </p:cTn>
                        </p:par>
                        <p:par>
                          <p:cTn id="107" fill="hold">
                            <p:stCondLst>
                              <p:cond delay="12500"/>
                            </p:stCondLst>
                            <p:childTnLst>
                              <p:par>
                                <p:cTn id="108" presetID="2" presetClass="entr" presetSubtype="4" fill="hold" nodeType="afterEffect">
                                  <p:stCondLst>
                                    <p:cond delay="0"/>
                                  </p:stCondLst>
                                  <p:childTnLst>
                                    <p:set>
                                      <p:cBhvr>
                                        <p:cTn id="109" dur="1" fill="hold">
                                          <p:stCondLst>
                                            <p:cond delay="0"/>
                                          </p:stCondLst>
                                        </p:cTn>
                                        <p:tgtEl>
                                          <p:spTgt spid="417">
                                            <p:txEl>
                                              <p:charRg st="1" end="1"/>
                                            </p:txEl>
                                          </p:spTgt>
                                        </p:tgtEl>
                                        <p:attrNameLst>
                                          <p:attrName>style.visibility</p:attrName>
                                        </p:attrNameLst>
                                      </p:cBhvr>
                                      <p:to>
                                        <p:strVal val="visible"/>
                                      </p:to>
                                    </p:set>
                                    <p:anim calcmode="lin" valueType="num">
                                      <p:cBhvr additive="base">
                                        <p:cTn id="110" dur="500"/>
                                        <p:tgtEl>
                                          <p:spTgt spid="417">
                                            <p:txEl>
                                              <p:charRg st="1" end="1"/>
                                            </p:txEl>
                                          </p:spTgt>
                                        </p:tgtEl>
                                        <p:attrNameLst>
                                          <p:attrName>ppt_y</p:attrName>
                                        </p:attrNameLst>
                                      </p:cBhvr>
                                      <p:tavLst>
                                        <p:tav tm="0">
                                          <p:val>
                                            <p:strVal val="#ppt_y+1"/>
                                          </p:val>
                                        </p:tav>
                                        <p:tav tm="100000">
                                          <p:val>
                                            <p:strVal val="#ppt_y"/>
                                          </p:val>
                                        </p:tav>
                                      </p:tavLst>
                                    </p:anim>
                                  </p:childTnLst>
                                </p:cTn>
                              </p:par>
                            </p:childTnLst>
                          </p:cTn>
                        </p:par>
                        <p:par>
                          <p:cTn id="111" fill="hold">
                            <p:stCondLst>
                              <p:cond delay="13000"/>
                            </p:stCondLst>
                            <p:childTnLst>
                              <p:par>
                                <p:cTn id="112" presetID="2" presetClass="entr" presetSubtype="4" fill="hold" nodeType="afterEffect">
                                  <p:stCondLst>
                                    <p:cond delay="0"/>
                                  </p:stCondLst>
                                  <p:childTnLst>
                                    <p:set>
                                      <p:cBhvr>
                                        <p:cTn id="113" dur="1" fill="hold">
                                          <p:stCondLst>
                                            <p:cond delay="0"/>
                                          </p:stCondLst>
                                        </p:cTn>
                                        <p:tgtEl>
                                          <p:spTgt spid="417">
                                            <p:txEl>
                                              <p:charRg st="1" end="1"/>
                                            </p:txEl>
                                          </p:spTgt>
                                        </p:tgtEl>
                                        <p:attrNameLst>
                                          <p:attrName>style.visibility</p:attrName>
                                        </p:attrNameLst>
                                      </p:cBhvr>
                                      <p:to>
                                        <p:strVal val="visible"/>
                                      </p:to>
                                    </p:set>
                                    <p:anim calcmode="lin" valueType="num">
                                      <p:cBhvr additive="base">
                                        <p:cTn id="114" dur="500"/>
                                        <p:tgtEl>
                                          <p:spTgt spid="417">
                                            <p:txEl>
                                              <p:charRg st="1" end="1"/>
                                            </p:txEl>
                                          </p:spTgt>
                                        </p:tgtEl>
                                        <p:attrNameLst>
                                          <p:attrName>ppt_y</p:attrName>
                                        </p:attrNameLst>
                                      </p:cBhvr>
                                      <p:tavLst>
                                        <p:tav tm="0">
                                          <p:val>
                                            <p:strVal val="#ppt_y+1"/>
                                          </p:val>
                                        </p:tav>
                                        <p:tav tm="100000">
                                          <p:val>
                                            <p:strVal val="#ppt_y"/>
                                          </p:val>
                                        </p:tav>
                                      </p:tavLst>
                                    </p:anim>
                                  </p:childTnLst>
                                </p:cTn>
                              </p:par>
                            </p:childTnLst>
                          </p:cTn>
                        </p:par>
                        <p:par>
                          <p:cTn id="115" fill="hold">
                            <p:stCondLst>
                              <p:cond delay="13500"/>
                            </p:stCondLst>
                            <p:childTnLst>
                              <p:par>
                                <p:cTn id="116" presetID="2" presetClass="entr" presetSubtype="4" fill="hold" nodeType="afterEffect">
                                  <p:stCondLst>
                                    <p:cond delay="0"/>
                                  </p:stCondLst>
                                  <p:childTnLst>
                                    <p:set>
                                      <p:cBhvr>
                                        <p:cTn id="117" dur="1" fill="hold">
                                          <p:stCondLst>
                                            <p:cond delay="0"/>
                                          </p:stCondLst>
                                        </p:cTn>
                                        <p:tgtEl>
                                          <p:spTgt spid="417">
                                            <p:txEl>
                                              <p:charRg st="1" end="1"/>
                                            </p:txEl>
                                          </p:spTgt>
                                        </p:tgtEl>
                                        <p:attrNameLst>
                                          <p:attrName>style.visibility</p:attrName>
                                        </p:attrNameLst>
                                      </p:cBhvr>
                                      <p:to>
                                        <p:strVal val="visible"/>
                                      </p:to>
                                    </p:set>
                                    <p:anim calcmode="lin" valueType="num">
                                      <p:cBhvr additive="base">
                                        <p:cTn id="118" dur="500"/>
                                        <p:tgtEl>
                                          <p:spTgt spid="417">
                                            <p:txEl>
                                              <p:charRg st="1" end="1"/>
                                            </p:txEl>
                                          </p:spTgt>
                                        </p:tgtEl>
                                        <p:attrNameLst>
                                          <p:attrName>ppt_y</p:attrName>
                                        </p:attrNameLst>
                                      </p:cBhvr>
                                      <p:tavLst>
                                        <p:tav tm="0">
                                          <p:val>
                                            <p:strVal val="#ppt_y+1"/>
                                          </p:val>
                                        </p:tav>
                                        <p:tav tm="100000">
                                          <p:val>
                                            <p:strVal val="#ppt_y"/>
                                          </p:val>
                                        </p:tav>
                                      </p:tavLst>
                                    </p:anim>
                                  </p:childTnLst>
                                </p:cTn>
                              </p:par>
                            </p:childTnLst>
                          </p:cTn>
                        </p:par>
                        <p:par>
                          <p:cTn id="119" fill="hold">
                            <p:stCondLst>
                              <p:cond delay="14000"/>
                            </p:stCondLst>
                            <p:childTnLst>
                              <p:par>
                                <p:cTn id="120" presetID="2" presetClass="entr" presetSubtype="4" fill="hold" nodeType="afterEffect">
                                  <p:stCondLst>
                                    <p:cond delay="0"/>
                                  </p:stCondLst>
                                  <p:childTnLst>
                                    <p:set>
                                      <p:cBhvr>
                                        <p:cTn id="121" dur="1" fill="hold">
                                          <p:stCondLst>
                                            <p:cond delay="0"/>
                                          </p:stCondLst>
                                        </p:cTn>
                                        <p:tgtEl>
                                          <p:spTgt spid="417">
                                            <p:txEl>
                                              <p:charRg st="1" end="1"/>
                                            </p:txEl>
                                          </p:spTgt>
                                        </p:tgtEl>
                                        <p:attrNameLst>
                                          <p:attrName>style.visibility</p:attrName>
                                        </p:attrNameLst>
                                      </p:cBhvr>
                                      <p:to>
                                        <p:strVal val="visible"/>
                                      </p:to>
                                    </p:set>
                                    <p:anim calcmode="lin" valueType="num">
                                      <p:cBhvr additive="base">
                                        <p:cTn id="122" dur="500"/>
                                        <p:tgtEl>
                                          <p:spTgt spid="417">
                                            <p:txEl>
                                              <p:charRg st="1" end="1"/>
                                            </p:txEl>
                                          </p:spTgt>
                                        </p:tgtEl>
                                        <p:attrNameLst>
                                          <p:attrName>ppt_y</p:attrName>
                                        </p:attrNameLst>
                                      </p:cBhvr>
                                      <p:tavLst>
                                        <p:tav tm="0">
                                          <p:val>
                                            <p:strVal val="#ppt_y+1"/>
                                          </p:val>
                                        </p:tav>
                                        <p:tav tm="100000">
                                          <p:val>
                                            <p:strVal val="#ppt_y"/>
                                          </p:val>
                                        </p:tav>
                                      </p:tavLst>
                                    </p:anim>
                                  </p:childTnLst>
                                </p:cTn>
                              </p:par>
                            </p:childTnLst>
                          </p:cTn>
                        </p:par>
                        <p:par>
                          <p:cTn id="123" fill="hold">
                            <p:stCondLst>
                              <p:cond delay="14500"/>
                            </p:stCondLst>
                            <p:childTnLst>
                              <p:par>
                                <p:cTn id="124" presetID="2" presetClass="entr" presetSubtype="4" fill="hold" nodeType="afterEffect">
                                  <p:stCondLst>
                                    <p:cond delay="0"/>
                                  </p:stCondLst>
                                  <p:childTnLst>
                                    <p:set>
                                      <p:cBhvr>
                                        <p:cTn id="125" dur="1" fill="hold">
                                          <p:stCondLst>
                                            <p:cond delay="0"/>
                                          </p:stCondLst>
                                        </p:cTn>
                                        <p:tgtEl>
                                          <p:spTgt spid="416">
                                            <p:txEl>
                                              <p:pRg st="0" end="0"/>
                                            </p:txEl>
                                          </p:spTgt>
                                        </p:tgtEl>
                                        <p:attrNameLst>
                                          <p:attrName>style.visibility</p:attrName>
                                        </p:attrNameLst>
                                      </p:cBhvr>
                                      <p:to>
                                        <p:strVal val="visible"/>
                                      </p:to>
                                    </p:set>
                                    <p:anim calcmode="lin" valueType="num">
                                      <p:cBhvr additive="base">
                                        <p:cTn id="126" dur="500"/>
                                        <p:tgtEl>
                                          <p:spTgt spid="416">
                                            <p:txEl>
                                              <p:pRg st="0" end="0"/>
                                            </p:txEl>
                                          </p:spTgt>
                                        </p:tgtEl>
                                        <p:attrNameLst>
                                          <p:attrName>ppt_y</p:attrName>
                                        </p:attrNameLst>
                                      </p:cBhvr>
                                      <p:tavLst>
                                        <p:tav tm="0">
                                          <p:val>
                                            <p:strVal val="#ppt_y+1"/>
                                          </p:val>
                                        </p:tav>
                                        <p:tav tm="100000">
                                          <p:val>
                                            <p:strVal val="#ppt_y"/>
                                          </p:val>
                                        </p:tav>
                                      </p:tavLst>
                                    </p:anim>
                                  </p:childTnLst>
                                </p:cTn>
                              </p:par>
                            </p:childTnLst>
                          </p:cTn>
                        </p:par>
                        <p:par>
                          <p:cTn id="127" fill="hold">
                            <p:stCondLst>
                              <p:cond delay="15000"/>
                            </p:stCondLst>
                            <p:childTnLst>
                              <p:par>
                                <p:cTn id="128" presetID="2" presetClass="entr" presetSubtype="4" fill="hold" nodeType="afterEffect">
                                  <p:stCondLst>
                                    <p:cond delay="0"/>
                                  </p:stCondLst>
                                  <p:childTnLst>
                                    <p:set>
                                      <p:cBhvr>
                                        <p:cTn id="129" dur="1" fill="hold">
                                          <p:stCondLst>
                                            <p:cond delay="0"/>
                                          </p:stCondLst>
                                        </p:cTn>
                                        <p:tgtEl>
                                          <p:spTgt spid="416">
                                            <p:txEl>
                                              <p:charRg st="1" end="1"/>
                                            </p:txEl>
                                          </p:spTgt>
                                        </p:tgtEl>
                                        <p:attrNameLst>
                                          <p:attrName>style.visibility</p:attrName>
                                        </p:attrNameLst>
                                      </p:cBhvr>
                                      <p:to>
                                        <p:strVal val="visible"/>
                                      </p:to>
                                    </p:set>
                                    <p:anim calcmode="lin" valueType="num">
                                      <p:cBhvr additive="base">
                                        <p:cTn id="130" dur="500"/>
                                        <p:tgtEl>
                                          <p:spTgt spid="416">
                                            <p:txEl>
                                              <p:charRg st="1" end="1"/>
                                            </p:txEl>
                                          </p:spTgt>
                                        </p:tgtEl>
                                        <p:attrNameLst>
                                          <p:attrName>ppt_y</p:attrName>
                                        </p:attrNameLst>
                                      </p:cBhvr>
                                      <p:tavLst>
                                        <p:tav tm="0">
                                          <p:val>
                                            <p:strVal val="#ppt_y+1"/>
                                          </p:val>
                                        </p:tav>
                                        <p:tav tm="100000">
                                          <p:val>
                                            <p:strVal val="#ppt_y"/>
                                          </p:val>
                                        </p:tav>
                                      </p:tavLst>
                                    </p:anim>
                                  </p:childTnLst>
                                </p:cTn>
                              </p:par>
                            </p:childTnLst>
                          </p:cTn>
                        </p:par>
                        <p:par>
                          <p:cTn id="131" fill="hold">
                            <p:stCondLst>
                              <p:cond delay="15500"/>
                            </p:stCondLst>
                            <p:childTnLst>
                              <p:par>
                                <p:cTn id="132" presetID="2" presetClass="entr" presetSubtype="4" fill="hold" nodeType="afterEffect">
                                  <p:stCondLst>
                                    <p:cond delay="0"/>
                                  </p:stCondLst>
                                  <p:childTnLst>
                                    <p:set>
                                      <p:cBhvr>
                                        <p:cTn id="133" dur="1" fill="hold">
                                          <p:stCondLst>
                                            <p:cond delay="0"/>
                                          </p:stCondLst>
                                        </p:cTn>
                                        <p:tgtEl>
                                          <p:spTgt spid="416">
                                            <p:txEl>
                                              <p:charRg st="1" end="1"/>
                                            </p:txEl>
                                          </p:spTgt>
                                        </p:tgtEl>
                                        <p:attrNameLst>
                                          <p:attrName>style.visibility</p:attrName>
                                        </p:attrNameLst>
                                      </p:cBhvr>
                                      <p:to>
                                        <p:strVal val="visible"/>
                                      </p:to>
                                    </p:set>
                                    <p:anim calcmode="lin" valueType="num">
                                      <p:cBhvr additive="base">
                                        <p:cTn id="134" dur="500"/>
                                        <p:tgtEl>
                                          <p:spTgt spid="416">
                                            <p:txEl>
                                              <p:charRg st="1" end="1"/>
                                            </p:txEl>
                                          </p:spTgt>
                                        </p:tgtEl>
                                        <p:attrNameLst>
                                          <p:attrName>ppt_y</p:attrName>
                                        </p:attrNameLst>
                                      </p:cBhvr>
                                      <p:tavLst>
                                        <p:tav tm="0">
                                          <p:val>
                                            <p:strVal val="#ppt_y+1"/>
                                          </p:val>
                                        </p:tav>
                                        <p:tav tm="100000">
                                          <p:val>
                                            <p:strVal val="#ppt_y"/>
                                          </p:val>
                                        </p:tav>
                                      </p:tavLst>
                                    </p:anim>
                                  </p:childTnLst>
                                </p:cTn>
                              </p:par>
                            </p:childTnLst>
                          </p:cTn>
                        </p:par>
                        <p:par>
                          <p:cTn id="135" fill="hold">
                            <p:stCondLst>
                              <p:cond delay="16000"/>
                            </p:stCondLst>
                            <p:childTnLst>
                              <p:par>
                                <p:cTn id="136" presetID="2" presetClass="entr" presetSubtype="4" fill="hold" nodeType="afterEffect">
                                  <p:stCondLst>
                                    <p:cond delay="0"/>
                                  </p:stCondLst>
                                  <p:childTnLst>
                                    <p:set>
                                      <p:cBhvr>
                                        <p:cTn id="137" dur="1" fill="hold">
                                          <p:stCondLst>
                                            <p:cond delay="0"/>
                                          </p:stCondLst>
                                        </p:cTn>
                                        <p:tgtEl>
                                          <p:spTgt spid="416">
                                            <p:txEl>
                                              <p:charRg st="1" end="1"/>
                                            </p:txEl>
                                          </p:spTgt>
                                        </p:tgtEl>
                                        <p:attrNameLst>
                                          <p:attrName>style.visibility</p:attrName>
                                        </p:attrNameLst>
                                      </p:cBhvr>
                                      <p:to>
                                        <p:strVal val="visible"/>
                                      </p:to>
                                    </p:set>
                                    <p:anim calcmode="lin" valueType="num">
                                      <p:cBhvr additive="base">
                                        <p:cTn id="138" dur="500"/>
                                        <p:tgtEl>
                                          <p:spTgt spid="416">
                                            <p:txEl>
                                              <p:charRg st="1" end="1"/>
                                            </p:txEl>
                                          </p:spTgt>
                                        </p:tgtEl>
                                        <p:attrNameLst>
                                          <p:attrName>ppt_y</p:attrName>
                                        </p:attrNameLst>
                                      </p:cBhvr>
                                      <p:tavLst>
                                        <p:tav tm="0">
                                          <p:val>
                                            <p:strVal val="#ppt_y+1"/>
                                          </p:val>
                                        </p:tav>
                                        <p:tav tm="100000">
                                          <p:val>
                                            <p:strVal val="#ppt_y"/>
                                          </p:val>
                                        </p:tav>
                                      </p:tavLst>
                                    </p:anim>
                                  </p:childTnLst>
                                </p:cTn>
                              </p:par>
                            </p:childTnLst>
                          </p:cTn>
                        </p:par>
                        <p:par>
                          <p:cTn id="139" fill="hold">
                            <p:stCondLst>
                              <p:cond delay="16500"/>
                            </p:stCondLst>
                            <p:childTnLst>
                              <p:par>
                                <p:cTn id="140" presetID="2" presetClass="entr" presetSubtype="4" fill="hold" nodeType="afterEffect">
                                  <p:stCondLst>
                                    <p:cond delay="0"/>
                                  </p:stCondLst>
                                  <p:childTnLst>
                                    <p:set>
                                      <p:cBhvr>
                                        <p:cTn id="141" dur="1" fill="hold">
                                          <p:stCondLst>
                                            <p:cond delay="0"/>
                                          </p:stCondLst>
                                        </p:cTn>
                                        <p:tgtEl>
                                          <p:spTgt spid="416">
                                            <p:txEl>
                                              <p:charRg st="1" end="1"/>
                                            </p:txEl>
                                          </p:spTgt>
                                        </p:tgtEl>
                                        <p:attrNameLst>
                                          <p:attrName>style.visibility</p:attrName>
                                        </p:attrNameLst>
                                      </p:cBhvr>
                                      <p:to>
                                        <p:strVal val="visible"/>
                                      </p:to>
                                    </p:set>
                                    <p:anim calcmode="lin" valueType="num">
                                      <p:cBhvr additive="base">
                                        <p:cTn id="142" dur="500"/>
                                        <p:tgtEl>
                                          <p:spTgt spid="416">
                                            <p:txEl>
                                              <p:charRg st="1" end="1"/>
                                            </p:txEl>
                                          </p:spTgt>
                                        </p:tgtEl>
                                        <p:attrNameLst>
                                          <p:attrName>ppt_y</p:attrName>
                                        </p:attrNameLst>
                                      </p:cBhvr>
                                      <p:tavLst>
                                        <p:tav tm="0">
                                          <p:val>
                                            <p:strVal val="#ppt_y+1"/>
                                          </p:val>
                                        </p:tav>
                                        <p:tav tm="100000">
                                          <p:val>
                                            <p:strVal val="#ppt_y"/>
                                          </p:val>
                                        </p:tav>
                                      </p:tavLst>
                                    </p:anim>
                                  </p:childTnLst>
                                </p:cTn>
                              </p:par>
                            </p:childTnLst>
                          </p:cTn>
                        </p:par>
                        <p:par>
                          <p:cTn id="143" fill="hold">
                            <p:stCondLst>
                              <p:cond delay="17000"/>
                            </p:stCondLst>
                            <p:childTnLst>
                              <p:par>
                                <p:cTn id="144" presetID="2" presetClass="entr" presetSubtype="4" fill="hold" nodeType="afterEffect">
                                  <p:stCondLst>
                                    <p:cond delay="0"/>
                                  </p:stCondLst>
                                  <p:childTnLst>
                                    <p:set>
                                      <p:cBhvr>
                                        <p:cTn id="145" dur="1" fill="hold">
                                          <p:stCondLst>
                                            <p:cond delay="0"/>
                                          </p:stCondLst>
                                        </p:cTn>
                                        <p:tgtEl>
                                          <p:spTgt spid="416">
                                            <p:txEl>
                                              <p:charRg st="1" end="1"/>
                                            </p:txEl>
                                          </p:spTgt>
                                        </p:tgtEl>
                                        <p:attrNameLst>
                                          <p:attrName>style.visibility</p:attrName>
                                        </p:attrNameLst>
                                      </p:cBhvr>
                                      <p:to>
                                        <p:strVal val="visible"/>
                                      </p:to>
                                    </p:set>
                                    <p:anim calcmode="lin" valueType="num">
                                      <p:cBhvr additive="base">
                                        <p:cTn id="146" dur="500"/>
                                        <p:tgtEl>
                                          <p:spTgt spid="416">
                                            <p:txEl>
                                              <p:charRg st="1" end="1"/>
                                            </p:txEl>
                                          </p:spTgt>
                                        </p:tgtEl>
                                        <p:attrNameLst>
                                          <p:attrName>ppt_y</p:attrName>
                                        </p:attrNameLst>
                                      </p:cBhvr>
                                      <p:tavLst>
                                        <p:tav tm="0">
                                          <p:val>
                                            <p:strVal val="#ppt_y+1"/>
                                          </p:val>
                                        </p:tav>
                                        <p:tav tm="100000">
                                          <p:val>
                                            <p:strVal val="#ppt_y"/>
                                          </p:val>
                                        </p:tav>
                                      </p:tavLst>
                                    </p:anim>
                                  </p:childTnLst>
                                </p:cTn>
                              </p:par>
                            </p:childTnLst>
                          </p:cTn>
                        </p:par>
                        <p:par>
                          <p:cTn id="147" fill="hold">
                            <p:stCondLst>
                              <p:cond delay="17500"/>
                            </p:stCondLst>
                            <p:childTnLst>
                              <p:par>
                                <p:cTn id="148" presetID="2" presetClass="entr" presetSubtype="4" fill="hold" nodeType="afterEffect">
                                  <p:stCondLst>
                                    <p:cond delay="0"/>
                                  </p:stCondLst>
                                  <p:childTnLst>
                                    <p:set>
                                      <p:cBhvr>
                                        <p:cTn id="149" dur="1" fill="hold">
                                          <p:stCondLst>
                                            <p:cond delay="0"/>
                                          </p:stCondLst>
                                        </p:cTn>
                                        <p:tgtEl>
                                          <p:spTgt spid="416">
                                            <p:txEl>
                                              <p:charRg st="1" end="1"/>
                                            </p:txEl>
                                          </p:spTgt>
                                        </p:tgtEl>
                                        <p:attrNameLst>
                                          <p:attrName>style.visibility</p:attrName>
                                        </p:attrNameLst>
                                      </p:cBhvr>
                                      <p:to>
                                        <p:strVal val="visible"/>
                                      </p:to>
                                    </p:set>
                                    <p:anim calcmode="lin" valueType="num">
                                      <p:cBhvr additive="base">
                                        <p:cTn id="150" dur="500"/>
                                        <p:tgtEl>
                                          <p:spTgt spid="416">
                                            <p:txEl>
                                              <p:charRg st="1" end="1"/>
                                            </p:txEl>
                                          </p:spTgt>
                                        </p:tgtEl>
                                        <p:attrNameLst>
                                          <p:attrName>ppt_y</p:attrName>
                                        </p:attrNameLst>
                                      </p:cBhvr>
                                      <p:tavLst>
                                        <p:tav tm="0">
                                          <p:val>
                                            <p:strVal val="#ppt_y+1"/>
                                          </p:val>
                                        </p:tav>
                                        <p:tav tm="100000">
                                          <p:val>
                                            <p:strVal val="#ppt_y"/>
                                          </p:val>
                                        </p:tav>
                                      </p:tavLst>
                                    </p:anim>
                                  </p:childTnLst>
                                </p:cTn>
                              </p:par>
                            </p:childTnLst>
                          </p:cTn>
                        </p:par>
                        <p:par>
                          <p:cTn id="151" fill="hold">
                            <p:stCondLst>
                              <p:cond delay="18000"/>
                            </p:stCondLst>
                            <p:childTnLst>
                              <p:par>
                                <p:cTn id="152" presetID="2" presetClass="entr" presetSubtype="4" fill="hold" nodeType="afterEffect">
                                  <p:stCondLst>
                                    <p:cond delay="0"/>
                                  </p:stCondLst>
                                  <p:childTnLst>
                                    <p:set>
                                      <p:cBhvr>
                                        <p:cTn id="153" dur="1" fill="hold">
                                          <p:stCondLst>
                                            <p:cond delay="0"/>
                                          </p:stCondLst>
                                        </p:cTn>
                                        <p:tgtEl>
                                          <p:spTgt spid="416">
                                            <p:txEl>
                                              <p:charRg st="1" end="1"/>
                                            </p:txEl>
                                          </p:spTgt>
                                        </p:tgtEl>
                                        <p:attrNameLst>
                                          <p:attrName>style.visibility</p:attrName>
                                        </p:attrNameLst>
                                      </p:cBhvr>
                                      <p:to>
                                        <p:strVal val="visible"/>
                                      </p:to>
                                    </p:set>
                                    <p:anim calcmode="lin" valueType="num">
                                      <p:cBhvr additive="base">
                                        <p:cTn id="154" dur="500"/>
                                        <p:tgtEl>
                                          <p:spTgt spid="416">
                                            <p:txEl>
                                              <p:charRg st="1" end="1"/>
                                            </p:txEl>
                                          </p:spTgt>
                                        </p:tgtEl>
                                        <p:attrNameLst>
                                          <p:attrName>ppt_y</p:attrName>
                                        </p:attrNameLst>
                                      </p:cBhvr>
                                      <p:tavLst>
                                        <p:tav tm="0">
                                          <p:val>
                                            <p:strVal val="#ppt_y+1"/>
                                          </p:val>
                                        </p:tav>
                                        <p:tav tm="100000">
                                          <p:val>
                                            <p:strVal val="#ppt_y"/>
                                          </p:val>
                                        </p:tav>
                                      </p:tavLst>
                                    </p:anim>
                                  </p:childTnLst>
                                </p:cTn>
                              </p:par>
                            </p:childTnLst>
                          </p:cTn>
                        </p:par>
                        <p:par>
                          <p:cTn id="155" fill="hold">
                            <p:stCondLst>
                              <p:cond delay="18500"/>
                            </p:stCondLst>
                            <p:childTnLst>
                              <p:par>
                                <p:cTn id="156" presetID="2" presetClass="entr" presetSubtype="4" fill="hold" nodeType="afterEffect">
                                  <p:stCondLst>
                                    <p:cond delay="0"/>
                                  </p:stCondLst>
                                  <p:childTnLst>
                                    <p:set>
                                      <p:cBhvr>
                                        <p:cTn id="157" dur="1" fill="hold">
                                          <p:stCondLst>
                                            <p:cond delay="0"/>
                                          </p:stCondLst>
                                        </p:cTn>
                                        <p:tgtEl>
                                          <p:spTgt spid="416">
                                            <p:txEl>
                                              <p:charRg st="1" end="1"/>
                                            </p:txEl>
                                          </p:spTgt>
                                        </p:tgtEl>
                                        <p:attrNameLst>
                                          <p:attrName>style.visibility</p:attrName>
                                        </p:attrNameLst>
                                      </p:cBhvr>
                                      <p:to>
                                        <p:strVal val="visible"/>
                                      </p:to>
                                    </p:set>
                                    <p:anim calcmode="lin" valueType="num">
                                      <p:cBhvr additive="base">
                                        <p:cTn id="158" dur="500"/>
                                        <p:tgtEl>
                                          <p:spTgt spid="416">
                                            <p:txEl>
                                              <p:charRg st="1" end="1"/>
                                            </p:txEl>
                                          </p:spTgt>
                                        </p:tgtEl>
                                        <p:attrNameLst>
                                          <p:attrName>ppt_y</p:attrName>
                                        </p:attrNameLst>
                                      </p:cBhvr>
                                      <p:tavLst>
                                        <p:tav tm="0">
                                          <p:val>
                                            <p:strVal val="#ppt_y+1"/>
                                          </p:val>
                                        </p:tav>
                                        <p:tav tm="100000">
                                          <p:val>
                                            <p:strVal val="#ppt_y"/>
                                          </p:val>
                                        </p:tav>
                                      </p:tavLst>
                                    </p:anim>
                                  </p:childTnLst>
                                </p:cTn>
                              </p:par>
                            </p:childTnLst>
                          </p:cTn>
                        </p:par>
                        <p:par>
                          <p:cTn id="159" fill="hold">
                            <p:stCondLst>
                              <p:cond delay="19000"/>
                            </p:stCondLst>
                            <p:childTnLst>
                              <p:par>
                                <p:cTn id="160" presetID="2" presetClass="entr" presetSubtype="1" fill="hold" nodeType="afterEffect">
                                  <p:stCondLst>
                                    <p:cond delay="0"/>
                                  </p:stCondLst>
                                  <p:childTnLst>
                                    <p:set>
                                      <p:cBhvr>
                                        <p:cTn id="161" dur="1" fill="hold">
                                          <p:stCondLst>
                                            <p:cond delay="0"/>
                                          </p:stCondLst>
                                        </p:cTn>
                                        <p:tgtEl>
                                          <p:spTgt spid="423"/>
                                        </p:tgtEl>
                                        <p:attrNameLst>
                                          <p:attrName>style.visibility</p:attrName>
                                        </p:attrNameLst>
                                      </p:cBhvr>
                                      <p:to>
                                        <p:strVal val="visible"/>
                                      </p:to>
                                    </p:set>
                                    <p:anim calcmode="lin" valueType="num">
                                      <p:cBhvr additive="base">
                                        <p:cTn id="162" dur="500"/>
                                        <p:tgtEl>
                                          <p:spTgt spid="423"/>
                                        </p:tgtEl>
                                        <p:attrNameLst>
                                          <p:attrName>ppt_y</p:attrName>
                                        </p:attrNameLst>
                                      </p:cBhvr>
                                      <p:tavLst>
                                        <p:tav tm="0">
                                          <p:val>
                                            <p:strVal val="#ppt_y-1"/>
                                          </p:val>
                                        </p:tav>
                                        <p:tav tm="100000">
                                          <p:val>
                                            <p:strVal val="#ppt_y"/>
                                          </p:val>
                                        </p:tav>
                                      </p:tavLst>
                                    </p:anim>
                                  </p:childTnLst>
                                </p:cTn>
                              </p:par>
                            </p:childTnLst>
                          </p:cTn>
                        </p:par>
                        <p:par>
                          <p:cTn id="163" fill="hold">
                            <p:stCondLst>
                              <p:cond delay="19500"/>
                            </p:stCondLst>
                            <p:childTnLst>
                              <p:par>
                                <p:cTn id="164" presetID="10" presetClass="entr" presetSubtype="0" fill="hold" nodeType="afterEffect">
                                  <p:stCondLst>
                                    <p:cond delay="0"/>
                                  </p:stCondLst>
                                  <p:childTnLst>
                                    <p:set>
                                      <p:cBhvr>
                                        <p:cTn id="165" dur="1" fill="hold">
                                          <p:stCondLst>
                                            <p:cond delay="0"/>
                                          </p:stCondLst>
                                        </p:cTn>
                                        <p:tgtEl>
                                          <p:spTgt spid="424">
                                            <p:txEl>
                                              <p:pRg st="0" end="0"/>
                                            </p:txEl>
                                          </p:spTgt>
                                        </p:tgtEl>
                                        <p:attrNameLst>
                                          <p:attrName>style.visibility</p:attrName>
                                        </p:attrNameLst>
                                      </p:cBhvr>
                                      <p:to>
                                        <p:strVal val="visible"/>
                                      </p:to>
                                    </p:set>
                                    <p:animEffect transition="in" filter="fade">
                                      <p:cBhvr>
                                        <p:cTn id="166" dur="500"/>
                                        <p:tgtEl>
                                          <p:spTgt spid="424">
                                            <p:txEl>
                                              <p:pRg st="0" end="0"/>
                                            </p:txEl>
                                          </p:spTgt>
                                        </p:tgtEl>
                                      </p:cBhvr>
                                    </p:animEffect>
                                  </p:childTnLst>
                                </p:cTn>
                              </p:par>
                            </p:childTnLst>
                          </p:cTn>
                        </p:par>
                        <p:par>
                          <p:cTn id="167" fill="hold">
                            <p:stCondLst>
                              <p:cond delay="20000"/>
                            </p:stCondLst>
                            <p:childTnLst>
                              <p:par>
                                <p:cTn id="168" presetID="10" presetClass="entr" presetSubtype="0" fill="hold" nodeType="afterEffect">
                                  <p:stCondLst>
                                    <p:cond delay="0"/>
                                  </p:stCondLst>
                                  <p:childTnLst>
                                    <p:set>
                                      <p:cBhvr>
                                        <p:cTn id="169" dur="1" fill="hold">
                                          <p:stCondLst>
                                            <p:cond delay="0"/>
                                          </p:stCondLst>
                                        </p:cTn>
                                        <p:tgtEl>
                                          <p:spTgt spid="424">
                                            <p:txEl>
                                              <p:charRg st="1" end="1"/>
                                            </p:txEl>
                                          </p:spTgt>
                                        </p:tgtEl>
                                        <p:attrNameLst>
                                          <p:attrName>style.visibility</p:attrName>
                                        </p:attrNameLst>
                                      </p:cBhvr>
                                      <p:to>
                                        <p:strVal val="visible"/>
                                      </p:to>
                                    </p:set>
                                    <p:animEffect transition="in" filter="fade">
                                      <p:cBhvr>
                                        <p:cTn id="170" dur="500"/>
                                        <p:tgtEl>
                                          <p:spTgt spid="424">
                                            <p:txEl>
                                              <p:charRg st="1" end="1"/>
                                            </p:txEl>
                                          </p:spTgt>
                                        </p:tgtEl>
                                      </p:cBhvr>
                                    </p:animEffect>
                                  </p:childTnLst>
                                </p:cTn>
                              </p:par>
                            </p:childTnLst>
                          </p:cTn>
                        </p:par>
                        <p:par>
                          <p:cTn id="171" fill="hold">
                            <p:stCondLst>
                              <p:cond delay="20500"/>
                            </p:stCondLst>
                            <p:childTnLst>
                              <p:par>
                                <p:cTn id="172" presetID="10" presetClass="entr" presetSubtype="0" fill="hold" nodeType="afterEffect">
                                  <p:stCondLst>
                                    <p:cond delay="0"/>
                                  </p:stCondLst>
                                  <p:childTnLst>
                                    <p:set>
                                      <p:cBhvr>
                                        <p:cTn id="173" dur="1" fill="hold">
                                          <p:stCondLst>
                                            <p:cond delay="0"/>
                                          </p:stCondLst>
                                        </p:cTn>
                                        <p:tgtEl>
                                          <p:spTgt spid="424">
                                            <p:txEl>
                                              <p:charRg st="1" end="1"/>
                                            </p:txEl>
                                          </p:spTgt>
                                        </p:tgtEl>
                                        <p:attrNameLst>
                                          <p:attrName>style.visibility</p:attrName>
                                        </p:attrNameLst>
                                      </p:cBhvr>
                                      <p:to>
                                        <p:strVal val="visible"/>
                                      </p:to>
                                    </p:set>
                                    <p:animEffect transition="in" filter="fade">
                                      <p:cBhvr>
                                        <p:cTn id="174" dur="500"/>
                                        <p:tgtEl>
                                          <p:spTgt spid="424">
                                            <p:txEl>
                                              <p:charRg st="1" end="1"/>
                                            </p:txEl>
                                          </p:spTgt>
                                        </p:tgtEl>
                                      </p:cBhvr>
                                    </p:animEffect>
                                  </p:childTnLst>
                                </p:cTn>
                              </p:par>
                            </p:childTnLst>
                          </p:cTn>
                        </p:par>
                        <p:par>
                          <p:cTn id="175" fill="hold">
                            <p:stCondLst>
                              <p:cond delay="21000"/>
                            </p:stCondLst>
                            <p:childTnLst>
                              <p:par>
                                <p:cTn id="176" presetID="10" presetClass="entr" presetSubtype="0" fill="hold" nodeType="afterEffect">
                                  <p:stCondLst>
                                    <p:cond delay="0"/>
                                  </p:stCondLst>
                                  <p:childTnLst>
                                    <p:set>
                                      <p:cBhvr>
                                        <p:cTn id="177" dur="1" fill="hold">
                                          <p:stCondLst>
                                            <p:cond delay="0"/>
                                          </p:stCondLst>
                                        </p:cTn>
                                        <p:tgtEl>
                                          <p:spTgt spid="424">
                                            <p:txEl>
                                              <p:charRg st="1" end="1"/>
                                            </p:txEl>
                                          </p:spTgt>
                                        </p:tgtEl>
                                        <p:attrNameLst>
                                          <p:attrName>style.visibility</p:attrName>
                                        </p:attrNameLst>
                                      </p:cBhvr>
                                      <p:to>
                                        <p:strVal val="visible"/>
                                      </p:to>
                                    </p:set>
                                    <p:animEffect transition="in" filter="fade">
                                      <p:cBhvr>
                                        <p:cTn id="178" dur="500"/>
                                        <p:tgtEl>
                                          <p:spTgt spid="424">
                                            <p:txEl>
                                              <p:charRg st="1" end="1"/>
                                            </p:txEl>
                                          </p:spTgt>
                                        </p:tgtEl>
                                      </p:cBhvr>
                                    </p:animEffect>
                                  </p:childTnLst>
                                </p:cTn>
                              </p:par>
                            </p:childTnLst>
                          </p:cTn>
                        </p:par>
                        <p:par>
                          <p:cTn id="179" fill="hold">
                            <p:stCondLst>
                              <p:cond delay="21500"/>
                            </p:stCondLst>
                            <p:childTnLst>
                              <p:par>
                                <p:cTn id="180" presetID="10" presetClass="entr" presetSubtype="0" fill="hold" nodeType="afterEffect">
                                  <p:stCondLst>
                                    <p:cond delay="0"/>
                                  </p:stCondLst>
                                  <p:childTnLst>
                                    <p:set>
                                      <p:cBhvr>
                                        <p:cTn id="181" dur="1" fill="hold">
                                          <p:stCondLst>
                                            <p:cond delay="0"/>
                                          </p:stCondLst>
                                        </p:cTn>
                                        <p:tgtEl>
                                          <p:spTgt spid="424">
                                            <p:txEl>
                                              <p:charRg st="1" end="1"/>
                                            </p:txEl>
                                          </p:spTgt>
                                        </p:tgtEl>
                                        <p:attrNameLst>
                                          <p:attrName>style.visibility</p:attrName>
                                        </p:attrNameLst>
                                      </p:cBhvr>
                                      <p:to>
                                        <p:strVal val="visible"/>
                                      </p:to>
                                    </p:set>
                                    <p:animEffect transition="in" filter="fade">
                                      <p:cBhvr>
                                        <p:cTn id="182" dur="500"/>
                                        <p:tgtEl>
                                          <p:spTgt spid="424">
                                            <p:txEl>
                                              <p:charRg st="1" end="1"/>
                                            </p:txEl>
                                          </p:spTgt>
                                        </p:tgtEl>
                                      </p:cBhvr>
                                    </p:animEffect>
                                  </p:childTnLst>
                                </p:cTn>
                              </p:par>
                            </p:childTnLst>
                          </p:cTn>
                        </p:par>
                        <p:par>
                          <p:cTn id="183" fill="hold">
                            <p:stCondLst>
                              <p:cond delay="22000"/>
                            </p:stCondLst>
                            <p:childTnLst>
                              <p:par>
                                <p:cTn id="184" presetID="10" presetClass="entr" presetSubtype="0" fill="hold" nodeType="afterEffect">
                                  <p:stCondLst>
                                    <p:cond delay="0"/>
                                  </p:stCondLst>
                                  <p:childTnLst>
                                    <p:set>
                                      <p:cBhvr>
                                        <p:cTn id="185" dur="1" fill="hold">
                                          <p:stCondLst>
                                            <p:cond delay="0"/>
                                          </p:stCondLst>
                                        </p:cTn>
                                        <p:tgtEl>
                                          <p:spTgt spid="424">
                                            <p:txEl>
                                              <p:charRg st="1" end="1"/>
                                            </p:txEl>
                                          </p:spTgt>
                                        </p:tgtEl>
                                        <p:attrNameLst>
                                          <p:attrName>style.visibility</p:attrName>
                                        </p:attrNameLst>
                                      </p:cBhvr>
                                      <p:to>
                                        <p:strVal val="visible"/>
                                      </p:to>
                                    </p:set>
                                    <p:animEffect transition="in" filter="fade">
                                      <p:cBhvr>
                                        <p:cTn id="186" dur="500"/>
                                        <p:tgtEl>
                                          <p:spTgt spid="424">
                                            <p:txEl>
                                              <p:charRg st="1" end="1"/>
                                            </p:txEl>
                                          </p:spTgt>
                                        </p:tgtEl>
                                      </p:cBhvr>
                                    </p:animEffect>
                                  </p:childTnLst>
                                </p:cTn>
                              </p:par>
                            </p:childTnLst>
                          </p:cTn>
                        </p:par>
                        <p:par>
                          <p:cTn id="187" fill="hold">
                            <p:stCondLst>
                              <p:cond delay="22500"/>
                            </p:stCondLst>
                            <p:childTnLst>
                              <p:par>
                                <p:cTn id="188" presetID="10" presetClass="entr" presetSubtype="0" fill="hold" nodeType="afterEffect">
                                  <p:stCondLst>
                                    <p:cond delay="0"/>
                                  </p:stCondLst>
                                  <p:childTnLst>
                                    <p:set>
                                      <p:cBhvr>
                                        <p:cTn id="189" dur="1" fill="hold">
                                          <p:stCondLst>
                                            <p:cond delay="0"/>
                                          </p:stCondLst>
                                        </p:cTn>
                                        <p:tgtEl>
                                          <p:spTgt spid="424">
                                            <p:txEl>
                                              <p:charRg st="1" end="1"/>
                                            </p:txEl>
                                          </p:spTgt>
                                        </p:tgtEl>
                                        <p:attrNameLst>
                                          <p:attrName>style.visibility</p:attrName>
                                        </p:attrNameLst>
                                      </p:cBhvr>
                                      <p:to>
                                        <p:strVal val="visible"/>
                                      </p:to>
                                    </p:set>
                                    <p:animEffect transition="in" filter="fade">
                                      <p:cBhvr>
                                        <p:cTn id="190" dur="500"/>
                                        <p:tgtEl>
                                          <p:spTgt spid="424">
                                            <p:txEl>
                                              <p:charRg st="1" end="1"/>
                                            </p:txEl>
                                          </p:spTgt>
                                        </p:tgtEl>
                                      </p:cBhvr>
                                    </p:animEffect>
                                  </p:childTnLst>
                                </p:cTn>
                              </p:par>
                            </p:childTnLst>
                          </p:cTn>
                        </p:par>
                        <p:par>
                          <p:cTn id="191" fill="hold">
                            <p:stCondLst>
                              <p:cond delay="23000"/>
                            </p:stCondLst>
                            <p:childTnLst>
                              <p:par>
                                <p:cTn id="192" presetID="10" presetClass="entr" presetSubtype="0" fill="hold" nodeType="afterEffect">
                                  <p:stCondLst>
                                    <p:cond delay="0"/>
                                  </p:stCondLst>
                                  <p:childTnLst>
                                    <p:set>
                                      <p:cBhvr>
                                        <p:cTn id="193" dur="1" fill="hold">
                                          <p:stCondLst>
                                            <p:cond delay="0"/>
                                          </p:stCondLst>
                                        </p:cTn>
                                        <p:tgtEl>
                                          <p:spTgt spid="424">
                                            <p:txEl>
                                              <p:charRg st="1" end="1"/>
                                            </p:txEl>
                                          </p:spTgt>
                                        </p:tgtEl>
                                        <p:attrNameLst>
                                          <p:attrName>style.visibility</p:attrName>
                                        </p:attrNameLst>
                                      </p:cBhvr>
                                      <p:to>
                                        <p:strVal val="visible"/>
                                      </p:to>
                                    </p:set>
                                    <p:animEffect transition="in" filter="fade">
                                      <p:cBhvr>
                                        <p:cTn id="194" dur="500"/>
                                        <p:tgtEl>
                                          <p:spTgt spid="424">
                                            <p:txEl>
                                              <p:charRg st="1" end="1"/>
                                            </p:txEl>
                                          </p:spTgt>
                                        </p:tgtEl>
                                      </p:cBhvr>
                                    </p:animEffect>
                                  </p:childTnLst>
                                </p:cTn>
                              </p:par>
                            </p:childTnLst>
                          </p:cTn>
                        </p:par>
                        <p:par>
                          <p:cTn id="195" fill="hold">
                            <p:stCondLst>
                              <p:cond delay="23500"/>
                            </p:stCondLst>
                            <p:childTnLst>
                              <p:par>
                                <p:cTn id="196" presetID="10" presetClass="entr" presetSubtype="0" fill="hold" nodeType="afterEffect">
                                  <p:stCondLst>
                                    <p:cond delay="0"/>
                                  </p:stCondLst>
                                  <p:childTnLst>
                                    <p:set>
                                      <p:cBhvr>
                                        <p:cTn id="197" dur="1" fill="hold">
                                          <p:stCondLst>
                                            <p:cond delay="0"/>
                                          </p:stCondLst>
                                        </p:cTn>
                                        <p:tgtEl>
                                          <p:spTgt spid="424">
                                            <p:txEl>
                                              <p:charRg st="1" end="1"/>
                                            </p:txEl>
                                          </p:spTgt>
                                        </p:tgtEl>
                                        <p:attrNameLst>
                                          <p:attrName>style.visibility</p:attrName>
                                        </p:attrNameLst>
                                      </p:cBhvr>
                                      <p:to>
                                        <p:strVal val="visible"/>
                                      </p:to>
                                    </p:set>
                                    <p:animEffect transition="in" filter="fade">
                                      <p:cBhvr>
                                        <p:cTn id="198" dur="500"/>
                                        <p:tgtEl>
                                          <p:spTgt spid="424">
                                            <p:txEl>
                                              <p:charRg st="1" end="1"/>
                                            </p:txEl>
                                          </p:spTgt>
                                        </p:tgtEl>
                                      </p:cBhvr>
                                    </p:animEffect>
                                  </p:childTnLst>
                                </p:cTn>
                              </p:par>
                              <p:par>
                                <p:cTn id="199" presetID="2" presetClass="entr" presetSubtype="4" fill="hold" nodeType="withEffect">
                                  <p:stCondLst>
                                    <p:cond delay="0"/>
                                  </p:stCondLst>
                                  <p:childTnLst>
                                    <p:set>
                                      <p:cBhvr>
                                        <p:cTn id="200" dur="1" fill="hold">
                                          <p:stCondLst>
                                            <p:cond delay="0"/>
                                          </p:stCondLst>
                                        </p:cTn>
                                        <p:tgtEl>
                                          <p:spTgt spid="420"/>
                                        </p:tgtEl>
                                        <p:attrNameLst>
                                          <p:attrName>style.visibility</p:attrName>
                                        </p:attrNameLst>
                                      </p:cBhvr>
                                      <p:to>
                                        <p:strVal val="visible"/>
                                      </p:to>
                                    </p:set>
                                    <p:anim calcmode="lin" valueType="num">
                                      <p:cBhvr additive="base">
                                        <p:cTn id="201" dur="500"/>
                                        <p:tgtEl>
                                          <p:spTgt spid="420"/>
                                        </p:tgtEl>
                                        <p:attrNameLst>
                                          <p:attrName>ppt_y</p:attrName>
                                        </p:attrNameLst>
                                      </p:cBhvr>
                                      <p:tavLst>
                                        <p:tav tm="0">
                                          <p:val>
                                            <p:strVal val="#ppt_y+1"/>
                                          </p:val>
                                        </p:tav>
                                        <p:tav tm="100000">
                                          <p:val>
                                            <p:strVal val="#ppt_y"/>
                                          </p:val>
                                        </p:tav>
                                      </p:tavLst>
                                    </p:anim>
                                  </p:childTnLst>
                                </p:cTn>
                              </p:par>
                            </p:childTnLst>
                          </p:cTn>
                        </p:par>
                        <p:par>
                          <p:cTn id="202" fill="hold">
                            <p:stCondLst>
                              <p:cond delay="24000"/>
                            </p:stCondLst>
                            <p:childTnLst>
                              <p:par>
                                <p:cTn id="203" presetID="2" presetClass="entr" presetSubtype="4" fill="hold" nodeType="afterEffect">
                                  <p:stCondLst>
                                    <p:cond delay="0"/>
                                  </p:stCondLst>
                                  <p:childTnLst>
                                    <p:set>
                                      <p:cBhvr>
                                        <p:cTn id="204" dur="1" fill="hold">
                                          <p:stCondLst>
                                            <p:cond delay="0"/>
                                          </p:stCondLst>
                                        </p:cTn>
                                        <p:tgtEl>
                                          <p:spTgt spid="422">
                                            <p:txEl>
                                              <p:pRg st="0" end="0"/>
                                            </p:txEl>
                                          </p:spTgt>
                                        </p:tgtEl>
                                        <p:attrNameLst>
                                          <p:attrName>style.visibility</p:attrName>
                                        </p:attrNameLst>
                                      </p:cBhvr>
                                      <p:to>
                                        <p:strVal val="visible"/>
                                      </p:to>
                                    </p:set>
                                    <p:anim calcmode="lin" valueType="num">
                                      <p:cBhvr additive="base">
                                        <p:cTn id="205" dur="500"/>
                                        <p:tgtEl>
                                          <p:spTgt spid="422">
                                            <p:txEl>
                                              <p:pRg st="0" end="0"/>
                                            </p:txEl>
                                          </p:spTgt>
                                        </p:tgtEl>
                                        <p:attrNameLst>
                                          <p:attrName>ppt_y</p:attrName>
                                        </p:attrNameLst>
                                      </p:cBhvr>
                                      <p:tavLst>
                                        <p:tav tm="0">
                                          <p:val>
                                            <p:strVal val="#ppt_y+1"/>
                                          </p:val>
                                        </p:tav>
                                        <p:tav tm="100000">
                                          <p:val>
                                            <p:strVal val="#ppt_y"/>
                                          </p:val>
                                        </p:tav>
                                      </p:tavLst>
                                    </p:anim>
                                  </p:childTnLst>
                                </p:cTn>
                              </p:par>
                            </p:childTnLst>
                          </p:cTn>
                        </p:par>
                        <p:par>
                          <p:cTn id="206" fill="hold">
                            <p:stCondLst>
                              <p:cond delay="24500"/>
                            </p:stCondLst>
                            <p:childTnLst>
                              <p:par>
                                <p:cTn id="207" presetID="2" presetClass="entr" presetSubtype="4" fill="hold" nodeType="afterEffect">
                                  <p:stCondLst>
                                    <p:cond delay="0"/>
                                  </p:stCondLst>
                                  <p:childTnLst>
                                    <p:set>
                                      <p:cBhvr>
                                        <p:cTn id="208" dur="1" fill="hold">
                                          <p:stCondLst>
                                            <p:cond delay="0"/>
                                          </p:stCondLst>
                                        </p:cTn>
                                        <p:tgtEl>
                                          <p:spTgt spid="422">
                                            <p:txEl>
                                              <p:charRg st="1" end="1"/>
                                            </p:txEl>
                                          </p:spTgt>
                                        </p:tgtEl>
                                        <p:attrNameLst>
                                          <p:attrName>style.visibility</p:attrName>
                                        </p:attrNameLst>
                                      </p:cBhvr>
                                      <p:to>
                                        <p:strVal val="visible"/>
                                      </p:to>
                                    </p:set>
                                    <p:anim calcmode="lin" valueType="num">
                                      <p:cBhvr additive="base">
                                        <p:cTn id="209" dur="500"/>
                                        <p:tgtEl>
                                          <p:spTgt spid="422">
                                            <p:txEl>
                                              <p:charRg st="1" end="1"/>
                                            </p:txEl>
                                          </p:spTgt>
                                        </p:tgtEl>
                                        <p:attrNameLst>
                                          <p:attrName>ppt_y</p:attrName>
                                        </p:attrNameLst>
                                      </p:cBhvr>
                                      <p:tavLst>
                                        <p:tav tm="0">
                                          <p:val>
                                            <p:strVal val="#ppt_y+1"/>
                                          </p:val>
                                        </p:tav>
                                        <p:tav tm="100000">
                                          <p:val>
                                            <p:strVal val="#ppt_y"/>
                                          </p:val>
                                        </p:tav>
                                      </p:tavLst>
                                    </p:anim>
                                  </p:childTnLst>
                                </p:cTn>
                              </p:par>
                            </p:childTnLst>
                          </p:cTn>
                        </p:par>
                        <p:par>
                          <p:cTn id="210" fill="hold">
                            <p:stCondLst>
                              <p:cond delay="25000"/>
                            </p:stCondLst>
                            <p:childTnLst>
                              <p:par>
                                <p:cTn id="211" presetID="2" presetClass="entr" presetSubtype="4" fill="hold" nodeType="afterEffect">
                                  <p:stCondLst>
                                    <p:cond delay="0"/>
                                  </p:stCondLst>
                                  <p:childTnLst>
                                    <p:set>
                                      <p:cBhvr>
                                        <p:cTn id="212" dur="1" fill="hold">
                                          <p:stCondLst>
                                            <p:cond delay="0"/>
                                          </p:stCondLst>
                                        </p:cTn>
                                        <p:tgtEl>
                                          <p:spTgt spid="422">
                                            <p:txEl>
                                              <p:charRg st="1" end="1"/>
                                            </p:txEl>
                                          </p:spTgt>
                                        </p:tgtEl>
                                        <p:attrNameLst>
                                          <p:attrName>style.visibility</p:attrName>
                                        </p:attrNameLst>
                                      </p:cBhvr>
                                      <p:to>
                                        <p:strVal val="visible"/>
                                      </p:to>
                                    </p:set>
                                    <p:anim calcmode="lin" valueType="num">
                                      <p:cBhvr additive="base">
                                        <p:cTn id="213" dur="500"/>
                                        <p:tgtEl>
                                          <p:spTgt spid="422">
                                            <p:txEl>
                                              <p:charRg st="1" end="1"/>
                                            </p:txEl>
                                          </p:spTgt>
                                        </p:tgtEl>
                                        <p:attrNameLst>
                                          <p:attrName>ppt_y</p:attrName>
                                        </p:attrNameLst>
                                      </p:cBhvr>
                                      <p:tavLst>
                                        <p:tav tm="0">
                                          <p:val>
                                            <p:strVal val="#ppt_y+1"/>
                                          </p:val>
                                        </p:tav>
                                        <p:tav tm="100000">
                                          <p:val>
                                            <p:strVal val="#ppt_y"/>
                                          </p:val>
                                        </p:tav>
                                      </p:tavLst>
                                    </p:anim>
                                  </p:childTnLst>
                                </p:cTn>
                              </p:par>
                            </p:childTnLst>
                          </p:cTn>
                        </p:par>
                        <p:par>
                          <p:cTn id="214" fill="hold">
                            <p:stCondLst>
                              <p:cond delay="25500"/>
                            </p:stCondLst>
                            <p:childTnLst>
                              <p:par>
                                <p:cTn id="215" presetID="2" presetClass="entr" presetSubtype="4" fill="hold" nodeType="afterEffect">
                                  <p:stCondLst>
                                    <p:cond delay="0"/>
                                  </p:stCondLst>
                                  <p:childTnLst>
                                    <p:set>
                                      <p:cBhvr>
                                        <p:cTn id="216" dur="1" fill="hold">
                                          <p:stCondLst>
                                            <p:cond delay="0"/>
                                          </p:stCondLst>
                                        </p:cTn>
                                        <p:tgtEl>
                                          <p:spTgt spid="422">
                                            <p:txEl>
                                              <p:charRg st="1" end="1"/>
                                            </p:txEl>
                                          </p:spTgt>
                                        </p:tgtEl>
                                        <p:attrNameLst>
                                          <p:attrName>style.visibility</p:attrName>
                                        </p:attrNameLst>
                                      </p:cBhvr>
                                      <p:to>
                                        <p:strVal val="visible"/>
                                      </p:to>
                                    </p:set>
                                    <p:anim calcmode="lin" valueType="num">
                                      <p:cBhvr additive="base">
                                        <p:cTn id="217" dur="500"/>
                                        <p:tgtEl>
                                          <p:spTgt spid="422">
                                            <p:txEl>
                                              <p:charRg st="1" end="1"/>
                                            </p:txEl>
                                          </p:spTgt>
                                        </p:tgtEl>
                                        <p:attrNameLst>
                                          <p:attrName>ppt_y</p:attrName>
                                        </p:attrNameLst>
                                      </p:cBhvr>
                                      <p:tavLst>
                                        <p:tav tm="0">
                                          <p:val>
                                            <p:strVal val="#ppt_y+1"/>
                                          </p:val>
                                        </p:tav>
                                        <p:tav tm="100000">
                                          <p:val>
                                            <p:strVal val="#ppt_y"/>
                                          </p:val>
                                        </p:tav>
                                      </p:tavLst>
                                    </p:anim>
                                  </p:childTnLst>
                                </p:cTn>
                              </p:par>
                            </p:childTnLst>
                          </p:cTn>
                        </p:par>
                        <p:par>
                          <p:cTn id="218" fill="hold">
                            <p:stCondLst>
                              <p:cond delay="26000"/>
                            </p:stCondLst>
                            <p:childTnLst>
                              <p:par>
                                <p:cTn id="219" presetID="2" presetClass="entr" presetSubtype="4" fill="hold" nodeType="afterEffect">
                                  <p:stCondLst>
                                    <p:cond delay="0"/>
                                  </p:stCondLst>
                                  <p:childTnLst>
                                    <p:set>
                                      <p:cBhvr>
                                        <p:cTn id="220" dur="1" fill="hold">
                                          <p:stCondLst>
                                            <p:cond delay="0"/>
                                          </p:stCondLst>
                                        </p:cTn>
                                        <p:tgtEl>
                                          <p:spTgt spid="422">
                                            <p:txEl>
                                              <p:charRg st="1" end="1"/>
                                            </p:txEl>
                                          </p:spTgt>
                                        </p:tgtEl>
                                        <p:attrNameLst>
                                          <p:attrName>style.visibility</p:attrName>
                                        </p:attrNameLst>
                                      </p:cBhvr>
                                      <p:to>
                                        <p:strVal val="visible"/>
                                      </p:to>
                                    </p:set>
                                    <p:anim calcmode="lin" valueType="num">
                                      <p:cBhvr additive="base">
                                        <p:cTn id="221" dur="500"/>
                                        <p:tgtEl>
                                          <p:spTgt spid="422">
                                            <p:txEl>
                                              <p:charRg st="1" end="1"/>
                                            </p:txEl>
                                          </p:spTgt>
                                        </p:tgtEl>
                                        <p:attrNameLst>
                                          <p:attrName>ppt_y</p:attrName>
                                        </p:attrNameLst>
                                      </p:cBhvr>
                                      <p:tavLst>
                                        <p:tav tm="0">
                                          <p:val>
                                            <p:strVal val="#ppt_y+1"/>
                                          </p:val>
                                        </p:tav>
                                        <p:tav tm="100000">
                                          <p:val>
                                            <p:strVal val="#ppt_y"/>
                                          </p:val>
                                        </p:tav>
                                      </p:tavLst>
                                    </p:anim>
                                  </p:childTnLst>
                                </p:cTn>
                              </p:par>
                            </p:childTnLst>
                          </p:cTn>
                        </p:par>
                        <p:par>
                          <p:cTn id="222" fill="hold">
                            <p:stCondLst>
                              <p:cond delay="26500"/>
                            </p:stCondLst>
                            <p:childTnLst>
                              <p:par>
                                <p:cTn id="223" presetID="2" presetClass="entr" presetSubtype="4" fill="hold" nodeType="afterEffect">
                                  <p:stCondLst>
                                    <p:cond delay="0"/>
                                  </p:stCondLst>
                                  <p:childTnLst>
                                    <p:set>
                                      <p:cBhvr>
                                        <p:cTn id="224" dur="1" fill="hold">
                                          <p:stCondLst>
                                            <p:cond delay="0"/>
                                          </p:stCondLst>
                                        </p:cTn>
                                        <p:tgtEl>
                                          <p:spTgt spid="422">
                                            <p:txEl>
                                              <p:charRg st="1" end="1"/>
                                            </p:txEl>
                                          </p:spTgt>
                                        </p:tgtEl>
                                        <p:attrNameLst>
                                          <p:attrName>style.visibility</p:attrName>
                                        </p:attrNameLst>
                                      </p:cBhvr>
                                      <p:to>
                                        <p:strVal val="visible"/>
                                      </p:to>
                                    </p:set>
                                    <p:anim calcmode="lin" valueType="num">
                                      <p:cBhvr additive="base">
                                        <p:cTn id="225" dur="500"/>
                                        <p:tgtEl>
                                          <p:spTgt spid="422">
                                            <p:txEl>
                                              <p:charRg st="1" end="1"/>
                                            </p:txEl>
                                          </p:spTgt>
                                        </p:tgtEl>
                                        <p:attrNameLst>
                                          <p:attrName>ppt_y</p:attrName>
                                        </p:attrNameLst>
                                      </p:cBhvr>
                                      <p:tavLst>
                                        <p:tav tm="0">
                                          <p:val>
                                            <p:strVal val="#ppt_y+1"/>
                                          </p:val>
                                        </p:tav>
                                        <p:tav tm="100000">
                                          <p:val>
                                            <p:strVal val="#ppt_y"/>
                                          </p:val>
                                        </p:tav>
                                      </p:tavLst>
                                    </p:anim>
                                  </p:childTnLst>
                                </p:cTn>
                              </p:par>
                            </p:childTnLst>
                          </p:cTn>
                        </p:par>
                        <p:par>
                          <p:cTn id="226" fill="hold">
                            <p:stCondLst>
                              <p:cond delay="27000"/>
                            </p:stCondLst>
                            <p:childTnLst>
                              <p:par>
                                <p:cTn id="227" presetID="2" presetClass="entr" presetSubtype="4" fill="hold" nodeType="afterEffect">
                                  <p:stCondLst>
                                    <p:cond delay="0"/>
                                  </p:stCondLst>
                                  <p:childTnLst>
                                    <p:set>
                                      <p:cBhvr>
                                        <p:cTn id="228" dur="1" fill="hold">
                                          <p:stCondLst>
                                            <p:cond delay="0"/>
                                          </p:stCondLst>
                                        </p:cTn>
                                        <p:tgtEl>
                                          <p:spTgt spid="422">
                                            <p:txEl>
                                              <p:charRg st="1" end="1"/>
                                            </p:txEl>
                                          </p:spTgt>
                                        </p:tgtEl>
                                        <p:attrNameLst>
                                          <p:attrName>style.visibility</p:attrName>
                                        </p:attrNameLst>
                                      </p:cBhvr>
                                      <p:to>
                                        <p:strVal val="visible"/>
                                      </p:to>
                                    </p:set>
                                    <p:anim calcmode="lin" valueType="num">
                                      <p:cBhvr additive="base">
                                        <p:cTn id="229" dur="500"/>
                                        <p:tgtEl>
                                          <p:spTgt spid="422">
                                            <p:txEl>
                                              <p:charRg st="1" end="1"/>
                                            </p:txEl>
                                          </p:spTgt>
                                        </p:tgtEl>
                                        <p:attrNameLst>
                                          <p:attrName>ppt_y</p:attrName>
                                        </p:attrNameLst>
                                      </p:cBhvr>
                                      <p:tavLst>
                                        <p:tav tm="0">
                                          <p:val>
                                            <p:strVal val="#ppt_y+1"/>
                                          </p:val>
                                        </p:tav>
                                        <p:tav tm="100000">
                                          <p:val>
                                            <p:strVal val="#ppt_y"/>
                                          </p:val>
                                        </p:tav>
                                      </p:tavLst>
                                    </p:anim>
                                  </p:childTnLst>
                                </p:cTn>
                              </p:par>
                            </p:childTnLst>
                          </p:cTn>
                        </p:par>
                        <p:par>
                          <p:cTn id="230" fill="hold">
                            <p:stCondLst>
                              <p:cond delay="27500"/>
                            </p:stCondLst>
                            <p:childTnLst>
                              <p:par>
                                <p:cTn id="231" presetID="2" presetClass="entr" presetSubtype="4" fill="hold" nodeType="afterEffect">
                                  <p:stCondLst>
                                    <p:cond delay="0"/>
                                  </p:stCondLst>
                                  <p:childTnLst>
                                    <p:set>
                                      <p:cBhvr>
                                        <p:cTn id="232" dur="1" fill="hold">
                                          <p:stCondLst>
                                            <p:cond delay="0"/>
                                          </p:stCondLst>
                                        </p:cTn>
                                        <p:tgtEl>
                                          <p:spTgt spid="422">
                                            <p:txEl>
                                              <p:charRg st="1" end="1"/>
                                            </p:txEl>
                                          </p:spTgt>
                                        </p:tgtEl>
                                        <p:attrNameLst>
                                          <p:attrName>style.visibility</p:attrName>
                                        </p:attrNameLst>
                                      </p:cBhvr>
                                      <p:to>
                                        <p:strVal val="visible"/>
                                      </p:to>
                                    </p:set>
                                    <p:anim calcmode="lin" valueType="num">
                                      <p:cBhvr additive="base">
                                        <p:cTn id="233" dur="500"/>
                                        <p:tgtEl>
                                          <p:spTgt spid="422">
                                            <p:txEl>
                                              <p:charRg st="1" end="1"/>
                                            </p:txEl>
                                          </p:spTgt>
                                        </p:tgtEl>
                                        <p:attrNameLst>
                                          <p:attrName>ppt_y</p:attrName>
                                        </p:attrNameLst>
                                      </p:cBhvr>
                                      <p:tavLst>
                                        <p:tav tm="0">
                                          <p:val>
                                            <p:strVal val="#ppt_y+1"/>
                                          </p:val>
                                        </p:tav>
                                        <p:tav tm="100000">
                                          <p:val>
                                            <p:strVal val="#ppt_y"/>
                                          </p:val>
                                        </p:tav>
                                      </p:tavLst>
                                    </p:anim>
                                  </p:childTnLst>
                                </p:cTn>
                              </p:par>
                            </p:childTnLst>
                          </p:cTn>
                        </p:par>
                        <p:par>
                          <p:cTn id="234" fill="hold">
                            <p:stCondLst>
                              <p:cond delay="28000"/>
                            </p:stCondLst>
                            <p:childTnLst>
                              <p:par>
                                <p:cTn id="235" presetID="2" presetClass="entr" presetSubtype="4" fill="hold" nodeType="afterEffect">
                                  <p:stCondLst>
                                    <p:cond delay="0"/>
                                  </p:stCondLst>
                                  <p:childTnLst>
                                    <p:set>
                                      <p:cBhvr>
                                        <p:cTn id="236" dur="1" fill="hold">
                                          <p:stCondLst>
                                            <p:cond delay="0"/>
                                          </p:stCondLst>
                                        </p:cTn>
                                        <p:tgtEl>
                                          <p:spTgt spid="422">
                                            <p:txEl>
                                              <p:charRg st="1" end="1"/>
                                            </p:txEl>
                                          </p:spTgt>
                                        </p:tgtEl>
                                        <p:attrNameLst>
                                          <p:attrName>style.visibility</p:attrName>
                                        </p:attrNameLst>
                                      </p:cBhvr>
                                      <p:to>
                                        <p:strVal val="visible"/>
                                      </p:to>
                                    </p:set>
                                    <p:anim calcmode="lin" valueType="num">
                                      <p:cBhvr additive="base">
                                        <p:cTn id="237" dur="500"/>
                                        <p:tgtEl>
                                          <p:spTgt spid="422">
                                            <p:txEl>
                                              <p:charRg st="1" end="1"/>
                                            </p:txEl>
                                          </p:spTgt>
                                        </p:tgtEl>
                                        <p:attrNameLst>
                                          <p:attrName>ppt_y</p:attrName>
                                        </p:attrNameLst>
                                      </p:cBhvr>
                                      <p:tavLst>
                                        <p:tav tm="0">
                                          <p:val>
                                            <p:strVal val="#ppt_y+1"/>
                                          </p:val>
                                        </p:tav>
                                        <p:tav tm="100000">
                                          <p:val>
                                            <p:strVal val="#ppt_y"/>
                                          </p:val>
                                        </p:tav>
                                      </p:tavLst>
                                    </p:anim>
                                  </p:childTnLst>
                                </p:cTn>
                              </p:par>
                            </p:childTnLst>
                          </p:cTn>
                        </p:par>
                        <p:par>
                          <p:cTn id="238" fill="hold">
                            <p:stCondLst>
                              <p:cond delay="28500"/>
                            </p:stCondLst>
                            <p:childTnLst>
                              <p:par>
                                <p:cTn id="239" presetID="2" presetClass="entr" presetSubtype="4" fill="hold" nodeType="afterEffect">
                                  <p:stCondLst>
                                    <p:cond delay="0"/>
                                  </p:stCondLst>
                                  <p:childTnLst>
                                    <p:set>
                                      <p:cBhvr>
                                        <p:cTn id="240" dur="1" fill="hold">
                                          <p:stCondLst>
                                            <p:cond delay="0"/>
                                          </p:stCondLst>
                                        </p:cTn>
                                        <p:tgtEl>
                                          <p:spTgt spid="421">
                                            <p:txEl>
                                              <p:pRg st="0" end="0"/>
                                            </p:txEl>
                                          </p:spTgt>
                                        </p:tgtEl>
                                        <p:attrNameLst>
                                          <p:attrName>style.visibility</p:attrName>
                                        </p:attrNameLst>
                                      </p:cBhvr>
                                      <p:to>
                                        <p:strVal val="visible"/>
                                      </p:to>
                                    </p:set>
                                    <p:anim calcmode="lin" valueType="num">
                                      <p:cBhvr additive="base">
                                        <p:cTn id="241" dur="500"/>
                                        <p:tgtEl>
                                          <p:spTgt spid="421">
                                            <p:txEl>
                                              <p:pRg st="0" end="0"/>
                                            </p:txEl>
                                          </p:spTgt>
                                        </p:tgtEl>
                                        <p:attrNameLst>
                                          <p:attrName>ppt_y</p:attrName>
                                        </p:attrNameLst>
                                      </p:cBhvr>
                                      <p:tavLst>
                                        <p:tav tm="0">
                                          <p:val>
                                            <p:strVal val="#ppt_y+1"/>
                                          </p:val>
                                        </p:tav>
                                        <p:tav tm="100000">
                                          <p:val>
                                            <p:strVal val="#ppt_y"/>
                                          </p:val>
                                        </p:tav>
                                      </p:tavLst>
                                    </p:anim>
                                  </p:childTnLst>
                                </p:cTn>
                              </p:par>
                            </p:childTnLst>
                          </p:cTn>
                        </p:par>
                        <p:par>
                          <p:cTn id="242" fill="hold">
                            <p:stCondLst>
                              <p:cond delay="29000"/>
                            </p:stCondLst>
                            <p:childTnLst>
                              <p:par>
                                <p:cTn id="243" presetID="2" presetClass="entr" presetSubtype="4" fill="hold" nodeType="afterEffect">
                                  <p:stCondLst>
                                    <p:cond delay="0"/>
                                  </p:stCondLst>
                                  <p:childTnLst>
                                    <p:set>
                                      <p:cBhvr>
                                        <p:cTn id="244" dur="1" fill="hold">
                                          <p:stCondLst>
                                            <p:cond delay="0"/>
                                          </p:stCondLst>
                                        </p:cTn>
                                        <p:tgtEl>
                                          <p:spTgt spid="421">
                                            <p:txEl>
                                              <p:charRg st="1" end="1"/>
                                            </p:txEl>
                                          </p:spTgt>
                                        </p:tgtEl>
                                        <p:attrNameLst>
                                          <p:attrName>style.visibility</p:attrName>
                                        </p:attrNameLst>
                                      </p:cBhvr>
                                      <p:to>
                                        <p:strVal val="visible"/>
                                      </p:to>
                                    </p:set>
                                    <p:anim calcmode="lin" valueType="num">
                                      <p:cBhvr additive="base">
                                        <p:cTn id="245" dur="500"/>
                                        <p:tgtEl>
                                          <p:spTgt spid="421">
                                            <p:txEl>
                                              <p:charRg st="1" end="1"/>
                                            </p:txEl>
                                          </p:spTgt>
                                        </p:tgtEl>
                                        <p:attrNameLst>
                                          <p:attrName>ppt_y</p:attrName>
                                        </p:attrNameLst>
                                      </p:cBhvr>
                                      <p:tavLst>
                                        <p:tav tm="0">
                                          <p:val>
                                            <p:strVal val="#ppt_y+1"/>
                                          </p:val>
                                        </p:tav>
                                        <p:tav tm="100000">
                                          <p:val>
                                            <p:strVal val="#ppt_y"/>
                                          </p:val>
                                        </p:tav>
                                      </p:tavLst>
                                    </p:anim>
                                  </p:childTnLst>
                                </p:cTn>
                              </p:par>
                            </p:childTnLst>
                          </p:cTn>
                        </p:par>
                        <p:par>
                          <p:cTn id="246" fill="hold">
                            <p:stCondLst>
                              <p:cond delay="29500"/>
                            </p:stCondLst>
                            <p:childTnLst>
                              <p:par>
                                <p:cTn id="247" presetID="2" presetClass="entr" presetSubtype="4" fill="hold" nodeType="afterEffect">
                                  <p:stCondLst>
                                    <p:cond delay="0"/>
                                  </p:stCondLst>
                                  <p:childTnLst>
                                    <p:set>
                                      <p:cBhvr>
                                        <p:cTn id="248" dur="1" fill="hold">
                                          <p:stCondLst>
                                            <p:cond delay="0"/>
                                          </p:stCondLst>
                                        </p:cTn>
                                        <p:tgtEl>
                                          <p:spTgt spid="421">
                                            <p:txEl>
                                              <p:charRg st="1" end="1"/>
                                            </p:txEl>
                                          </p:spTgt>
                                        </p:tgtEl>
                                        <p:attrNameLst>
                                          <p:attrName>style.visibility</p:attrName>
                                        </p:attrNameLst>
                                      </p:cBhvr>
                                      <p:to>
                                        <p:strVal val="visible"/>
                                      </p:to>
                                    </p:set>
                                    <p:anim calcmode="lin" valueType="num">
                                      <p:cBhvr additive="base">
                                        <p:cTn id="249" dur="500"/>
                                        <p:tgtEl>
                                          <p:spTgt spid="421">
                                            <p:txEl>
                                              <p:charRg st="1" end="1"/>
                                            </p:txEl>
                                          </p:spTgt>
                                        </p:tgtEl>
                                        <p:attrNameLst>
                                          <p:attrName>ppt_y</p:attrName>
                                        </p:attrNameLst>
                                      </p:cBhvr>
                                      <p:tavLst>
                                        <p:tav tm="0">
                                          <p:val>
                                            <p:strVal val="#ppt_y+1"/>
                                          </p:val>
                                        </p:tav>
                                        <p:tav tm="100000">
                                          <p:val>
                                            <p:strVal val="#ppt_y"/>
                                          </p:val>
                                        </p:tav>
                                      </p:tavLst>
                                    </p:anim>
                                  </p:childTnLst>
                                </p:cTn>
                              </p:par>
                            </p:childTnLst>
                          </p:cTn>
                        </p:par>
                        <p:par>
                          <p:cTn id="250" fill="hold">
                            <p:stCondLst>
                              <p:cond delay="30000"/>
                            </p:stCondLst>
                            <p:childTnLst>
                              <p:par>
                                <p:cTn id="251" presetID="2" presetClass="entr" presetSubtype="4" fill="hold" nodeType="afterEffect">
                                  <p:stCondLst>
                                    <p:cond delay="0"/>
                                  </p:stCondLst>
                                  <p:childTnLst>
                                    <p:set>
                                      <p:cBhvr>
                                        <p:cTn id="252" dur="1" fill="hold">
                                          <p:stCondLst>
                                            <p:cond delay="0"/>
                                          </p:stCondLst>
                                        </p:cTn>
                                        <p:tgtEl>
                                          <p:spTgt spid="421">
                                            <p:txEl>
                                              <p:charRg st="1" end="1"/>
                                            </p:txEl>
                                          </p:spTgt>
                                        </p:tgtEl>
                                        <p:attrNameLst>
                                          <p:attrName>style.visibility</p:attrName>
                                        </p:attrNameLst>
                                      </p:cBhvr>
                                      <p:to>
                                        <p:strVal val="visible"/>
                                      </p:to>
                                    </p:set>
                                    <p:anim calcmode="lin" valueType="num">
                                      <p:cBhvr additive="base">
                                        <p:cTn id="253" dur="500"/>
                                        <p:tgtEl>
                                          <p:spTgt spid="421">
                                            <p:txEl>
                                              <p:charRg st="1" end="1"/>
                                            </p:txEl>
                                          </p:spTgt>
                                        </p:tgtEl>
                                        <p:attrNameLst>
                                          <p:attrName>ppt_y</p:attrName>
                                        </p:attrNameLst>
                                      </p:cBhvr>
                                      <p:tavLst>
                                        <p:tav tm="0">
                                          <p:val>
                                            <p:strVal val="#ppt_y+1"/>
                                          </p:val>
                                        </p:tav>
                                        <p:tav tm="100000">
                                          <p:val>
                                            <p:strVal val="#ppt_y"/>
                                          </p:val>
                                        </p:tav>
                                      </p:tavLst>
                                    </p:anim>
                                  </p:childTnLst>
                                </p:cTn>
                              </p:par>
                            </p:childTnLst>
                          </p:cTn>
                        </p:par>
                        <p:par>
                          <p:cTn id="254" fill="hold">
                            <p:stCondLst>
                              <p:cond delay="30500"/>
                            </p:stCondLst>
                            <p:childTnLst>
                              <p:par>
                                <p:cTn id="255" presetID="2" presetClass="entr" presetSubtype="4" fill="hold" nodeType="afterEffect">
                                  <p:stCondLst>
                                    <p:cond delay="0"/>
                                  </p:stCondLst>
                                  <p:childTnLst>
                                    <p:set>
                                      <p:cBhvr>
                                        <p:cTn id="256" dur="1" fill="hold">
                                          <p:stCondLst>
                                            <p:cond delay="0"/>
                                          </p:stCondLst>
                                        </p:cTn>
                                        <p:tgtEl>
                                          <p:spTgt spid="421">
                                            <p:txEl>
                                              <p:charRg st="1" end="1"/>
                                            </p:txEl>
                                          </p:spTgt>
                                        </p:tgtEl>
                                        <p:attrNameLst>
                                          <p:attrName>style.visibility</p:attrName>
                                        </p:attrNameLst>
                                      </p:cBhvr>
                                      <p:to>
                                        <p:strVal val="visible"/>
                                      </p:to>
                                    </p:set>
                                    <p:anim calcmode="lin" valueType="num">
                                      <p:cBhvr additive="base">
                                        <p:cTn id="257" dur="500"/>
                                        <p:tgtEl>
                                          <p:spTgt spid="421">
                                            <p:txEl>
                                              <p:charRg st="1" end="1"/>
                                            </p:txEl>
                                          </p:spTgt>
                                        </p:tgtEl>
                                        <p:attrNameLst>
                                          <p:attrName>ppt_y</p:attrName>
                                        </p:attrNameLst>
                                      </p:cBhvr>
                                      <p:tavLst>
                                        <p:tav tm="0">
                                          <p:val>
                                            <p:strVal val="#ppt_y+1"/>
                                          </p:val>
                                        </p:tav>
                                        <p:tav tm="100000">
                                          <p:val>
                                            <p:strVal val="#ppt_y"/>
                                          </p:val>
                                        </p:tav>
                                      </p:tavLst>
                                    </p:anim>
                                  </p:childTnLst>
                                </p:cTn>
                              </p:par>
                            </p:childTnLst>
                          </p:cTn>
                        </p:par>
                        <p:par>
                          <p:cTn id="258" fill="hold">
                            <p:stCondLst>
                              <p:cond delay="31000"/>
                            </p:stCondLst>
                            <p:childTnLst>
                              <p:par>
                                <p:cTn id="259" presetID="2" presetClass="entr" presetSubtype="4" fill="hold" nodeType="afterEffect">
                                  <p:stCondLst>
                                    <p:cond delay="0"/>
                                  </p:stCondLst>
                                  <p:childTnLst>
                                    <p:set>
                                      <p:cBhvr>
                                        <p:cTn id="260" dur="1" fill="hold">
                                          <p:stCondLst>
                                            <p:cond delay="0"/>
                                          </p:stCondLst>
                                        </p:cTn>
                                        <p:tgtEl>
                                          <p:spTgt spid="421">
                                            <p:txEl>
                                              <p:charRg st="1" end="1"/>
                                            </p:txEl>
                                          </p:spTgt>
                                        </p:tgtEl>
                                        <p:attrNameLst>
                                          <p:attrName>style.visibility</p:attrName>
                                        </p:attrNameLst>
                                      </p:cBhvr>
                                      <p:to>
                                        <p:strVal val="visible"/>
                                      </p:to>
                                    </p:set>
                                    <p:anim calcmode="lin" valueType="num">
                                      <p:cBhvr additive="base">
                                        <p:cTn id="261" dur="500"/>
                                        <p:tgtEl>
                                          <p:spTgt spid="421">
                                            <p:txEl>
                                              <p:charRg st="1" end="1"/>
                                            </p:txEl>
                                          </p:spTgt>
                                        </p:tgtEl>
                                        <p:attrNameLst>
                                          <p:attrName>ppt_y</p:attrName>
                                        </p:attrNameLst>
                                      </p:cBhvr>
                                      <p:tavLst>
                                        <p:tav tm="0">
                                          <p:val>
                                            <p:strVal val="#ppt_y+1"/>
                                          </p:val>
                                        </p:tav>
                                        <p:tav tm="100000">
                                          <p:val>
                                            <p:strVal val="#ppt_y"/>
                                          </p:val>
                                        </p:tav>
                                      </p:tavLst>
                                    </p:anim>
                                  </p:childTnLst>
                                </p:cTn>
                              </p:par>
                            </p:childTnLst>
                          </p:cTn>
                        </p:par>
                        <p:par>
                          <p:cTn id="262" fill="hold">
                            <p:stCondLst>
                              <p:cond delay="31500"/>
                            </p:stCondLst>
                            <p:childTnLst>
                              <p:par>
                                <p:cTn id="263" presetID="2" presetClass="entr" presetSubtype="4" fill="hold" nodeType="afterEffect">
                                  <p:stCondLst>
                                    <p:cond delay="0"/>
                                  </p:stCondLst>
                                  <p:childTnLst>
                                    <p:set>
                                      <p:cBhvr>
                                        <p:cTn id="264" dur="1" fill="hold">
                                          <p:stCondLst>
                                            <p:cond delay="0"/>
                                          </p:stCondLst>
                                        </p:cTn>
                                        <p:tgtEl>
                                          <p:spTgt spid="421">
                                            <p:txEl>
                                              <p:charRg st="1" end="1"/>
                                            </p:txEl>
                                          </p:spTgt>
                                        </p:tgtEl>
                                        <p:attrNameLst>
                                          <p:attrName>style.visibility</p:attrName>
                                        </p:attrNameLst>
                                      </p:cBhvr>
                                      <p:to>
                                        <p:strVal val="visible"/>
                                      </p:to>
                                    </p:set>
                                    <p:anim calcmode="lin" valueType="num">
                                      <p:cBhvr additive="base">
                                        <p:cTn id="265" dur="500"/>
                                        <p:tgtEl>
                                          <p:spTgt spid="421">
                                            <p:txEl>
                                              <p:charRg st="1" end="1"/>
                                            </p:txEl>
                                          </p:spTgt>
                                        </p:tgtEl>
                                        <p:attrNameLst>
                                          <p:attrName>ppt_y</p:attrName>
                                        </p:attrNameLst>
                                      </p:cBhvr>
                                      <p:tavLst>
                                        <p:tav tm="0">
                                          <p:val>
                                            <p:strVal val="#ppt_y+1"/>
                                          </p:val>
                                        </p:tav>
                                        <p:tav tm="100000">
                                          <p:val>
                                            <p:strVal val="#ppt_y"/>
                                          </p:val>
                                        </p:tav>
                                      </p:tavLst>
                                    </p:anim>
                                  </p:childTnLst>
                                </p:cTn>
                              </p:par>
                            </p:childTnLst>
                          </p:cTn>
                        </p:par>
                        <p:par>
                          <p:cTn id="266" fill="hold">
                            <p:stCondLst>
                              <p:cond delay="32000"/>
                            </p:stCondLst>
                            <p:childTnLst>
                              <p:par>
                                <p:cTn id="267" presetID="2" presetClass="entr" presetSubtype="4" fill="hold" nodeType="afterEffect">
                                  <p:stCondLst>
                                    <p:cond delay="0"/>
                                  </p:stCondLst>
                                  <p:childTnLst>
                                    <p:set>
                                      <p:cBhvr>
                                        <p:cTn id="268" dur="1" fill="hold">
                                          <p:stCondLst>
                                            <p:cond delay="0"/>
                                          </p:stCondLst>
                                        </p:cTn>
                                        <p:tgtEl>
                                          <p:spTgt spid="421">
                                            <p:txEl>
                                              <p:charRg st="1" end="1"/>
                                            </p:txEl>
                                          </p:spTgt>
                                        </p:tgtEl>
                                        <p:attrNameLst>
                                          <p:attrName>style.visibility</p:attrName>
                                        </p:attrNameLst>
                                      </p:cBhvr>
                                      <p:to>
                                        <p:strVal val="visible"/>
                                      </p:to>
                                    </p:set>
                                    <p:anim calcmode="lin" valueType="num">
                                      <p:cBhvr additive="base">
                                        <p:cTn id="269" dur="500"/>
                                        <p:tgtEl>
                                          <p:spTgt spid="421">
                                            <p:txEl>
                                              <p:charRg st="1" end="1"/>
                                            </p:txEl>
                                          </p:spTgt>
                                        </p:tgtEl>
                                        <p:attrNameLst>
                                          <p:attrName>ppt_y</p:attrName>
                                        </p:attrNameLst>
                                      </p:cBhvr>
                                      <p:tavLst>
                                        <p:tav tm="0">
                                          <p:val>
                                            <p:strVal val="#ppt_y+1"/>
                                          </p:val>
                                        </p:tav>
                                        <p:tav tm="100000">
                                          <p:val>
                                            <p:strVal val="#ppt_y"/>
                                          </p:val>
                                        </p:tav>
                                      </p:tavLst>
                                    </p:anim>
                                  </p:childTnLst>
                                </p:cTn>
                              </p:par>
                            </p:childTnLst>
                          </p:cTn>
                        </p:par>
                        <p:par>
                          <p:cTn id="270" fill="hold">
                            <p:stCondLst>
                              <p:cond delay="32500"/>
                            </p:stCondLst>
                            <p:childTnLst>
                              <p:par>
                                <p:cTn id="271" presetID="2" presetClass="entr" presetSubtype="4" fill="hold" nodeType="afterEffect">
                                  <p:stCondLst>
                                    <p:cond delay="0"/>
                                  </p:stCondLst>
                                  <p:childTnLst>
                                    <p:set>
                                      <p:cBhvr>
                                        <p:cTn id="272" dur="1" fill="hold">
                                          <p:stCondLst>
                                            <p:cond delay="0"/>
                                          </p:stCondLst>
                                        </p:cTn>
                                        <p:tgtEl>
                                          <p:spTgt spid="421">
                                            <p:txEl>
                                              <p:charRg st="1" end="1"/>
                                            </p:txEl>
                                          </p:spTgt>
                                        </p:tgtEl>
                                        <p:attrNameLst>
                                          <p:attrName>style.visibility</p:attrName>
                                        </p:attrNameLst>
                                      </p:cBhvr>
                                      <p:to>
                                        <p:strVal val="visible"/>
                                      </p:to>
                                    </p:set>
                                    <p:anim calcmode="lin" valueType="num">
                                      <p:cBhvr additive="base">
                                        <p:cTn id="273" dur="500"/>
                                        <p:tgtEl>
                                          <p:spTgt spid="421">
                                            <p:txEl>
                                              <p:charRg st="1" end="1"/>
                                            </p:txEl>
                                          </p:spTgt>
                                        </p:tgtEl>
                                        <p:attrNameLst>
                                          <p:attrName>ppt_y</p:attrName>
                                        </p:attrNameLst>
                                      </p:cBhvr>
                                      <p:tavLst>
                                        <p:tav tm="0">
                                          <p:val>
                                            <p:strVal val="#ppt_y+1"/>
                                          </p:val>
                                        </p:tav>
                                        <p:tav tm="100000">
                                          <p:val>
                                            <p:strVal val="#ppt_y"/>
                                          </p:val>
                                        </p:tav>
                                      </p:tavLst>
                                    </p:anim>
                                  </p:childTnLst>
                                </p:cTn>
                              </p:par>
                            </p:childTnLst>
                          </p:cTn>
                        </p:par>
                        <p:par>
                          <p:cTn id="274" fill="hold">
                            <p:stCondLst>
                              <p:cond delay="33000"/>
                            </p:stCondLst>
                            <p:childTnLst>
                              <p:par>
                                <p:cTn id="275" presetID="2" presetClass="entr" presetSubtype="1" fill="hold" nodeType="afterEffect">
                                  <p:stCondLst>
                                    <p:cond delay="0"/>
                                  </p:stCondLst>
                                  <p:childTnLst>
                                    <p:set>
                                      <p:cBhvr>
                                        <p:cTn id="276" dur="1" fill="hold">
                                          <p:stCondLst>
                                            <p:cond delay="0"/>
                                          </p:stCondLst>
                                        </p:cTn>
                                        <p:tgtEl>
                                          <p:spTgt spid="428"/>
                                        </p:tgtEl>
                                        <p:attrNameLst>
                                          <p:attrName>style.visibility</p:attrName>
                                        </p:attrNameLst>
                                      </p:cBhvr>
                                      <p:to>
                                        <p:strVal val="visible"/>
                                      </p:to>
                                    </p:set>
                                    <p:anim calcmode="lin" valueType="num">
                                      <p:cBhvr additive="base">
                                        <p:cTn id="277" dur="500"/>
                                        <p:tgtEl>
                                          <p:spTgt spid="428"/>
                                        </p:tgtEl>
                                        <p:attrNameLst>
                                          <p:attrName>ppt_y</p:attrName>
                                        </p:attrNameLst>
                                      </p:cBhvr>
                                      <p:tavLst>
                                        <p:tav tm="0">
                                          <p:val>
                                            <p:strVal val="#ppt_y-1"/>
                                          </p:val>
                                        </p:tav>
                                        <p:tav tm="100000">
                                          <p:val>
                                            <p:strVal val="#ppt_y"/>
                                          </p:val>
                                        </p:tav>
                                      </p:tavLst>
                                    </p:anim>
                                  </p:childTnLst>
                                </p:cTn>
                              </p:par>
                            </p:childTnLst>
                          </p:cTn>
                        </p:par>
                        <p:par>
                          <p:cTn id="278" fill="hold">
                            <p:stCondLst>
                              <p:cond delay="33500"/>
                            </p:stCondLst>
                            <p:childTnLst>
                              <p:par>
                                <p:cTn id="279" presetID="10" presetClass="entr" presetSubtype="0" fill="hold" nodeType="afterEffect">
                                  <p:stCondLst>
                                    <p:cond delay="0"/>
                                  </p:stCondLst>
                                  <p:childTnLst>
                                    <p:set>
                                      <p:cBhvr>
                                        <p:cTn id="280" dur="1" fill="hold">
                                          <p:stCondLst>
                                            <p:cond delay="0"/>
                                          </p:stCondLst>
                                        </p:cTn>
                                        <p:tgtEl>
                                          <p:spTgt spid="429">
                                            <p:txEl>
                                              <p:pRg st="0" end="0"/>
                                            </p:txEl>
                                          </p:spTgt>
                                        </p:tgtEl>
                                        <p:attrNameLst>
                                          <p:attrName>style.visibility</p:attrName>
                                        </p:attrNameLst>
                                      </p:cBhvr>
                                      <p:to>
                                        <p:strVal val="visible"/>
                                      </p:to>
                                    </p:set>
                                    <p:animEffect transition="in" filter="fade">
                                      <p:cBhvr>
                                        <p:cTn id="281" dur="500"/>
                                        <p:tgtEl>
                                          <p:spTgt spid="429">
                                            <p:txEl>
                                              <p:pRg st="0" end="0"/>
                                            </p:txEl>
                                          </p:spTgt>
                                        </p:tgtEl>
                                      </p:cBhvr>
                                    </p:animEffect>
                                  </p:childTnLst>
                                </p:cTn>
                              </p:par>
                            </p:childTnLst>
                          </p:cTn>
                        </p:par>
                        <p:par>
                          <p:cTn id="282" fill="hold">
                            <p:stCondLst>
                              <p:cond delay="34000"/>
                            </p:stCondLst>
                            <p:childTnLst>
                              <p:par>
                                <p:cTn id="283" presetID="10" presetClass="entr" presetSubtype="0" fill="hold" nodeType="afterEffect">
                                  <p:stCondLst>
                                    <p:cond delay="0"/>
                                  </p:stCondLst>
                                  <p:childTnLst>
                                    <p:set>
                                      <p:cBhvr>
                                        <p:cTn id="284" dur="1" fill="hold">
                                          <p:stCondLst>
                                            <p:cond delay="0"/>
                                          </p:stCondLst>
                                        </p:cTn>
                                        <p:tgtEl>
                                          <p:spTgt spid="429">
                                            <p:txEl>
                                              <p:charRg st="1" end="1"/>
                                            </p:txEl>
                                          </p:spTgt>
                                        </p:tgtEl>
                                        <p:attrNameLst>
                                          <p:attrName>style.visibility</p:attrName>
                                        </p:attrNameLst>
                                      </p:cBhvr>
                                      <p:to>
                                        <p:strVal val="visible"/>
                                      </p:to>
                                    </p:set>
                                    <p:animEffect transition="in" filter="fade">
                                      <p:cBhvr>
                                        <p:cTn id="285" dur="500"/>
                                        <p:tgtEl>
                                          <p:spTgt spid="429">
                                            <p:txEl>
                                              <p:charRg st="1" end="1"/>
                                            </p:txEl>
                                          </p:spTgt>
                                        </p:tgtEl>
                                      </p:cBhvr>
                                    </p:animEffect>
                                  </p:childTnLst>
                                </p:cTn>
                              </p:par>
                            </p:childTnLst>
                          </p:cTn>
                        </p:par>
                        <p:par>
                          <p:cTn id="286" fill="hold">
                            <p:stCondLst>
                              <p:cond delay="34500"/>
                            </p:stCondLst>
                            <p:childTnLst>
                              <p:par>
                                <p:cTn id="287" presetID="10" presetClass="entr" presetSubtype="0" fill="hold" nodeType="afterEffect">
                                  <p:stCondLst>
                                    <p:cond delay="0"/>
                                  </p:stCondLst>
                                  <p:childTnLst>
                                    <p:set>
                                      <p:cBhvr>
                                        <p:cTn id="288" dur="1" fill="hold">
                                          <p:stCondLst>
                                            <p:cond delay="0"/>
                                          </p:stCondLst>
                                        </p:cTn>
                                        <p:tgtEl>
                                          <p:spTgt spid="429">
                                            <p:txEl>
                                              <p:charRg st="1" end="1"/>
                                            </p:txEl>
                                          </p:spTgt>
                                        </p:tgtEl>
                                        <p:attrNameLst>
                                          <p:attrName>style.visibility</p:attrName>
                                        </p:attrNameLst>
                                      </p:cBhvr>
                                      <p:to>
                                        <p:strVal val="visible"/>
                                      </p:to>
                                    </p:set>
                                    <p:animEffect transition="in" filter="fade">
                                      <p:cBhvr>
                                        <p:cTn id="289" dur="500"/>
                                        <p:tgtEl>
                                          <p:spTgt spid="429">
                                            <p:txEl>
                                              <p:charRg st="1" end="1"/>
                                            </p:txEl>
                                          </p:spTgt>
                                        </p:tgtEl>
                                      </p:cBhvr>
                                    </p:animEffect>
                                  </p:childTnLst>
                                </p:cTn>
                              </p:par>
                            </p:childTnLst>
                          </p:cTn>
                        </p:par>
                        <p:par>
                          <p:cTn id="290" fill="hold">
                            <p:stCondLst>
                              <p:cond delay="35000"/>
                            </p:stCondLst>
                            <p:childTnLst>
                              <p:par>
                                <p:cTn id="291" presetID="10" presetClass="entr" presetSubtype="0" fill="hold" nodeType="afterEffect">
                                  <p:stCondLst>
                                    <p:cond delay="0"/>
                                  </p:stCondLst>
                                  <p:childTnLst>
                                    <p:set>
                                      <p:cBhvr>
                                        <p:cTn id="292" dur="1" fill="hold">
                                          <p:stCondLst>
                                            <p:cond delay="0"/>
                                          </p:stCondLst>
                                        </p:cTn>
                                        <p:tgtEl>
                                          <p:spTgt spid="429">
                                            <p:txEl>
                                              <p:charRg st="1" end="1"/>
                                            </p:txEl>
                                          </p:spTgt>
                                        </p:tgtEl>
                                        <p:attrNameLst>
                                          <p:attrName>style.visibility</p:attrName>
                                        </p:attrNameLst>
                                      </p:cBhvr>
                                      <p:to>
                                        <p:strVal val="visible"/>
                                      </p:to>
                                    </p:set>
                                    <p:animEffect transition="in" filter="fade">
                                      <p:cBhvr>
                                        <p:cTn id="293" dur="500"/>
                                        <p:tgtEl>
                                          <p:spTgt spid="429">
                                            <p:txEl>
                                              <p:charRg st="1" end="1"/>
                                            </p:txEl>
                                          </p:spTgt>
                                        </p:tgtEl>
                                      </p:cBhvr>
                                    </p:animEffect>
                                  </p:childTnLst>
                                </p:cTn>
                              </p:par>
                            </p:childTnLst>
                          </p:cTn>
                        </p:par>
                        <p:par>
                          <p:cTn id="294" fill="hold">
                            <p:stCondLst>
                              <p:cond delay="35500"/>
                            </p:stCondLst>
                            <p:childTnLst>
                              <p:par>
                                <p:cTn id="295" presetID="10" presetClass="entr" presetSubtype="0" fill="hold" nodeType="afterEffect">
                                  <p:stCondLst>
                                    <p:cond delay="0"/>
                                  </p:stCondLst>
                                  <p:childTnLst>
                                    <p:set>
                                      <p:cBhvr>
                                        <p:cTn id="296" dur="1" fill="hold">
                                          <p:stCondLst>
                                            <p:cond delay="0"/>
                                          </p:stCondLst>
                                        </p:cTn>
                                        <p:tgtEl>
                                          <p:spTgt spid="429">
                                            <p:txEl>
                                              <p:charRg st="1" end="1"/>
                                            </p:txEl>
                                          </p:spTgt>
                                        </p:tgtEl>
                                        <p:attrNameLst>
                                          <p:attrName>style.visibility</p:attrName>
                                        </p:attrNameLst>
                                      </p:cBhvr>
                                      <p:to>
                                        <p:strVal val="visible"/>
                                      </p:to>
                                    </p:set>
                                    <p:animEffect transition="in" filter="fade">
                                      <p:cBhvr>
                                        <p:cTn id="297" dur="500"/>
                                        <p:tgtEl>
                                          <p:spTgt spid="429">
                                            <p:txEl>
                                              <p:charRg st="1" end="1"/>
                                            </p:txEl>
                                          </p:spTgt>
                                        </p:tgtEl>
                                      </p:cBhvr>
                                    </p:animEffect>
                                  </p:childTnLst>
                                </p:cTn>
                              </p:par>
                            </p:childTnLst>
                          </p:cTn>
                        </p:par>
                        <p:par>
                          <p:cTn id="298" fill="hold">
                            <p:stCondLst>
                              <p:cond delay="36000"/>
                            </p:stCondLst>
                            <p:childTnLst>
                              <p:par>
                                <p:cTn id="299" presetID="10" presetClass="entr" presetSubtype="0" fill="hold" nodeType="afterEffect">
                                  <p:stCondLst>
                                    <p:cond delay="0"/>
                                  </p:stCondLst>
                                  <p:childTnLst>
                                    <p:set>
                                      <p:cBhvr>
                                        <p:cTn id="300" dur="1" fill="hold">
                                          <p:stCondLst>
                                            <p:cond delay="0"/>
                                          </p:stCondLst>
                                        </p:cTn>
                                        <p:tgtEl>
                                          <p:spTgt spid="429">
                                            <p:txEl>
                                              <p:charRg st="1" end="1"/>
                                            </p:txEl>
                                          </p:spTgt>
                                        </p:tgtEl>
                                        <p:attrNameLst>
                                          <p:attrName>style.visibility</p:attrName>
                                        </p:attrNameLst>
                                      </p:cBhvr>
                                      <p:to>
                                        <p:strVal val="visible"/>
                                      </p:to>
                                    </p:set>
                                    <p:animEffect transition="in" filter="fade">
                                      <p:cBhvr>
                                        <p:cTn id="301" dur="500"/>
                                        <p:tgtEl>
                                          <p:spTgt spid="429">
                                            <p:txEl>
                                              <p:charRg st="1" end="1"/>
                                            </p:txEl>
                                          </p:spTgt>
                                        </p:tgtEl>
                                      </p:cBhvr>
                                    </p:animEffect>
                                  </p:childTnLst>
                                </p:cTn>
                              </p:par>
                            </p:childTnLst>
                          </p:cTn>
                        </p:par>
                        <p:par>
                          <p:cTn id="302" fill="hold">
                            <p:stCondLst>
                              <p:cond delay="36500"/>
                            </p:stCondLst>
                            <p:childTnLst>
                              <p:par>
                                <p:cTn id="303" presetID="10" presetClass="entr" presetSubtype="0" fill="hold" nodeType="afterEffect">
                                  <p:stCondLst>
                                    <p:cond delay="0"/>
                                  </p:stCondLst>
                                  <p:childTnLst>
                                    <p:set>
                                      <p:cBhvr>
                                        <p:cTn id="304" dur="1" fill="hold">
                                          <p:stCondLst>
                                            <p:cond delay="0"/>
                                          </p:stCondLst>
                                        </p:cTn>
                                        <p:tgtEl>
                                          <p:spTgt spid="429">
                                            <p:txEl>
                                              <p:charRg st="1" end="1"/>
                                            </p:txEl>
                                          </p:spTgt>
                                        </p:tgtEl>
                                        <p:attrNameLst>
                                          <p:attrName>style.visibility</p:attrName>
                                        </p:attrNameLst>
                                      </p:cBhvr>
                                      <p:to>
                                        <p:strVal val="visible"/>
                                      </p:to>
                                    </p:set>
                                    <p:animEffect transition="in" filter="fade">
                                      <p:cBhvr>
                                        <p:cTn id="305" dur="500"/>
                                        <p:tgtEl>
                                          <p:spTgt spid="429">
                                            <p:txEl>
                                              <p:charRg st="1" end="1"/>
                                            </p:txEl>
                                          </p:spTgt>
                                        </p:tgtEl>
                                      </p:cBhvr>
                                    </p:animEffect>
                                  </p:childTnLst>
                                </p:cTn>
                              </p:par>
                            </p:childTnLst>
                          </p:cTn>
                        </p:par>
                        <p:par>
                          <p:cTn id="306" fill="hold">
                            <p:stCondLst>
                              <p:cond delay="37000"/>
                            </p:stCondLst>
                            <p:childTnLst>
                              <p:par>
                                <p:cTn id="307" presetID="10" presetClass="entr" presetSubtype="0" fill="hold" nodeType="afterEffect">
                                  <p:stCondLst>
                                    <p:cond delay="0"/>
                                  </p:stCondLst>
                                  <p:childTnLst>
                                    <p:set>
                                      <p:cBhvr>
                                        <p:cTn id="308" dur="1" fill="hold">
                                          <p:stCondLst>
                                            <p:cond delay="0"/>
                                          </p:stCondLst>
                                        </p:cTn>
                                        <p:tgtEl>
                                          <p:spTgt spid="429">
                                            <p:txEl>
                                              <p:charRg st="1" end="1"/>
                                            </p:txEl>
                                          </p:spTgt>
                                        </p:tgtEl>
                                        <p:attrNameLst>
                                          <p:attrName>style.visibility</p:attrName>
                                        </p:attrNameLst>
                                      </p:cBhvr>
                                      <p:to>
                                        <p:strVal val="visible"/>
                                      </p:to>
                                    </p:set>
                                    <p:animEffect transition="in" filter="fade">
                                      <p:cBhvr>
                                        <p:cTn id="309" dur="500"/>
                                        <p:tgtEl>
                                          <p:spTgt spid="429">
                                            <p:txEl>
                                              <p:charRg st="1" end="1"/>
                                            </p:txEl>
                                          </p:spTgt>
                                        </p:tgtEl>
                                      </p:cBhvr>
                                    </p:animEffect>
                                  </p:childTnLst>
                                </p:cTn>
                              </p:par>
                            </p:childTnLst>
                          </p:cTn>
                        </p:par>
                        <p:par>
                          <p:cTn id="310" fill="hold">
                            <p:stCondLst>
                              <p:cond delay="37500"/>
                            </p:stCondLst>
                            <p:childTnLst>
                              <p:par>
                                <p:cTn id="311" presetID="10" presetClass="entr" presetSubtype="0" fill="hold" nodeType="afterEffect">
                                  <p:stCondLst>
                                    <p:cond delay="0"/>
                                  </p:stCondLst>
                                  <p:childTnLst>
                                    <p:set>
                                      <p:cBhvr>
                                        <p:cTn id="312" dur="1" fill="hold">
                                          <p:stCondLst>
                                            <p:cond delay="0"/>
                                          </p:stCondLst>
                                        </p:cTn>
                                        <p:tgtEl>
                                          <p:spTgt spid="429">
                                            <p:txEl>
                                              <p:charRg st="1" end="1"/>
                                            </p:txEl>
                                          </p:spTgt>
                                        </p:tgtEl>
                                        <p:attrNameLst>
                                          <p:attrName>style.visibility</p:attrName>
                                        </p:attrNameLst>
                                      </p:cBhvr>
                                      <p:to>
                                        <p:strVal val="visible"/>
                                      </p:to>
                                    </p:set>
                                    <p:animEffect transition="in" filter="fade">
                                      <p:cBhvr>
                                        <p:cTn id="313" dur="500"/>
                                        <p:tgtEl>
                                          <p:spTgt spid="429">
                                            <p:txEl>
                                              <p:charRg st="1" end="1"/>
                                            </p:txEl>
                                          </p:spTgt>
                                        </p:tgtEl>
                                      </p:cBhvr>
                                    </p:animEffect>
                                  </p:childTnLst>
                                </p:cTn>
                              </p:par>
                              <p:par>
                                <p:cTn id="314" presetID="2" presetClass="entr" presetSubtype="4" fill="hold" nodeType="withEffect">
                                  <p:stCondLst>
                                    <p:cond delay="0"/>
                                  </p:stCondLst>
                                  <p:childTnLst>
                                    <p:set>
                                      <p:cBhvr>
                                        <p:cTn id="315" dur="1" fill="hold">
                                          <p:stCondLst>
                                            <p:cond delay="0"/>
                                          </p:stCondLst>
                                        </p:cTn>
                                        <p:tgtEl>
                                          <p:spTgt spid="425"/>
                                        </p:tgtEl>
                                        <p:attrNameLst>
                                          <p:attrName>style.visibility</p:attrName>
                                        </p:attrNameLst>
                                      </p:cBhvr>
                                      <p:to>
                                        <p:strVal val="visible"/>
                                      </p:to>
                                    </p:set>
                                    <p:anim calcmode="lin" valueType="num">
                                      <p:cBhvr additive="base">
                                        <p:cTn id="316" dur="500"/>
                                        <p:tgtEl>
                                          <p:spTgt spid="425"/>
                                        </p:tgtEl>
                                        <p:attrNameLst>
                                          <p:attrName>ppt_y</p:attrName>
                                        </p:attrNameLst>
                                      </p:cBhvr>
                                      <p:tavLst>
                                        <p:tav tm="0">
                                          <p:val>
                                            <p:strVal val="#ppt_y+1"/>
                                          </p:val>
                                        </p:tav>
                                        <p:tav tm="100000">
                                          <p:val>
                                            <p:strVal val="#ppt_y"/>
                                          </p:val>
                                        </p:tav>
                                      </p:tavLst>
                                    </p:anim>
                                  </p:childTnLst>
                                </p:cTn>
                              </p:par>
                            </p:childTnLst>
                          </p:cTn>
                        </p:par>
                        <p:par>
                          <p:cTn id="317" fill="hold">
                            <p:stCondLst>
                              <p:cond delay="38000"/>
                            </p:stCondLst>
                            <p:childTnLst>
                              <p:par>
                                <p:cTn id="318" presetID="2" presetClass="entr" presetSubtype="4" fill="hold" nodeType="afterEffect">
                                  <p:stCondLst>
                                    <p:cond delay="0"/>
                                  </p:stCondLst>
                                  <p:childTnLst>
                                    <p:set>
                                      <p:cBhvr>
                                        <p:cTn id="319" dur="1" fill="hold">
                                          <p:stCondLst>
                                            <p:cond delay="0"/>
                                          </p:stCondLst>
                                        </p:cTn>
                                        <p:tgtEl>
                                          <p:spTgt spid="427">
                                            <p:txEl>
                                              <p:pRg st="0" end="0"/>
                                            </p:txEl>
                                          </p:spTgt>
                                        </p:tgtEl>
                                        <p:attrNameLst>
                                          <p:attrName>style.visibility</p:attrName>
                                        </p:attrNameLst>
                                      </p:cBhvr>
                                      <p:to>
                                        <p:strVal val="visible"/>
                                      </p:to>
                                    </p:set>
                                    <p:anim calcmode="lin" valueType="num">
                                      <p:cBhvr additive="base">
                                        <p:cTn id="320" dur="500"/>
                                        <p:tgtEl>
                                          <p:spTgt spid="427">
                                            <p:txEl>
                                              <p:pRg st="0" end="0"/>
                                            </p:txEl>
                                          </p:spTgt>
                                        </p:tgtEl>
                                        <p:attrNameLst>
                                          <p:attrName>ppt_y</p:attrName>
                                        </p:attrNameLst>
                                      </p:cBhvr>
                                      <p:tavLst>
                                        <p:tav tm="0">
                                          <p:val>
                                            <p:strVal val="#ppt_y+1"/>
                                          </p:val>
                                        </p:tav>
                                        <p:tav tm="100000">
                                          <p:val>
                                            <p:strVal val="#ppt_y"/>
                                          </p:val>
                                        </p:tav>
                                      </p:tavLst>
                                    </p:anim>
                                  </p:childTnLst>
                                </p:cTn>
                              </p:par>
                            </p:childTnLst>
                          </p:cTn>
                        </p:par>
                        <p:par>
                          <p:cTn id="321" fill="hold">
                            <p:stCondLst>
                              <p:cond delay="38500"/>
                            </p:stCondLst>
                            <p:childTnLst>
                              <p:par>
                                <p:cTn id="322" presetID="2" presetClass="entr" presetSubtype="4" fill="hold" nodeType="afterEffect">
                                  <p:stCondLst>
                                    <p:cond delay="0"/>
                                  </p:stCondLst>
                                  <p:childTnLst>
                                    <p:set>
                                      <p:cBhvr>
                                        <p:cTn id="323" dur="1" fill="hold">
                                          <p:stCondLst>
                                            <p:cond delay="0"/>
                                          </p:stCondLst>
                                        </p:cTn>
                                        <p:tgtEl>
                                          <p:spTgt spid="427">
                                            <p:txEl>
                                              <p:charRg st="1" end="1"/>
                                            </p:txEl>
                                          </p:spTgt>
                                        </p:tgtEl>
                                        <p:attrNameLst>
                                          <p:attrName>style.visibility</p:attrName>
                                        </p:attrNameLst>
                                      </p:cBhvr>
                                      <p:to>
                                        <p:strVal val="visible"/>
                                      </p:to>
                                    </p:set>
                                    <p:anim calcmode="lin" valueType="num">
                                      <p:cBhvr additive="base">
                                        <p:cTn id="324" dur="500"/>
                                        <p:tgtEl>
                                          <p:spTgt spid="427">
                                            <p:txEl>
                                              <p:charRg st="1" end="1"/>
                                            </p:txEl>
                                          </p:spTgt>
                                        </p:tgtEl>
                                        <p:attrNameLst>
                                          <p:attrName>ppt_y</p:attrName>
                                        </p:attrNameLst>
                                      </p:cBhvr>
                                      <p:tavLst>
                                        <p:tav tm="0">
                                          <p:val>
                                            <p:strVal val="#ppt_y+1"/>
                                          </p:val>
                                        </p:tav>
                                        <p:tav tm="100000">
                                          <p:val>
                                            <p:strVal val="#ppt_y"/>
                                          </p:val>
                                        </p:tav>
                                      </p:tavLst>
                                    </p:anim>
                                  </p:childTnLst>
                                </p:cTn>
                              </p:par>
                            </p:childTnLst>
                          </p:cTn>
                        </p:par>
                        <p:par>
                          <p:cTn id="325" fill="hold">
                            <p:stCondLst>
                              <p:cond delay="39000"/>
                            </p:stCondLst>
                            <p:childTnLst>
                              <p:par>
                                <p:cTn id="326" presetID="2" presetClass="entr" presetSubtype="4" fill="hold" nodeType="afterEffect">
                                  <p:stCondLst>
                                    <p:cond delay="0"/>
                                  </p:stCondLst>
                                  <p:childTnLst>
                                    <p:set>
                                      <p:cBhvr>
                                        <p:cTn id="327" dur="1" fill="hold">
                                          <p:stCondLst>
                                            <p:cond delay="0"/>
                                          </p:stCondLst>
                                        </p:cTn>
                                        <p:tgtEl>
                                          <p:spTgt spid="427">
                                            <p:txEl>
                                              <p:charRg st="1" end="1"/>
                                            </p:txEl>
                                          </p:spTgt>
                                        </p:tgtEl>
                                        <p:attrNameLst>
                                          <p:attrName>style.visibility</p:attrName>
                                        </p:attrNameLst>
                                      </p:cBhvr>
                                      <p:to>
                                        <p:strVal val="visible"/>
                                      </p:to>
                                    </p:set>
                                    <p:anim calcmode="lin" valueType="num">
                                      <p:cBhvr additive="base">
                                        <p:cTn id="328" dur="500"/>
                                        <p:tgtEl>
                                          <p:spTgt spid="427">
                                            <p:txEl>
                                              <p:charRg st="1" end="1"/>
                                            </p:txEl>
                                          </p:spTgt>
                                        </p:tgtEl>
                                        <p:attrNameLst>
                                          <p:attrName>ppt_y</p:attrName>
                                        </p:attrNameLst>
                                      </p:cBhvr>
                                      <p:tavLst>
                                        <p:tav tm="0">
                                          <p:val>
                                            <p:strVal val="#ppt_y+1"/>
                                          </p:val>
                                        </p:tav>
                                        <p:tav tm="100000">
                                          <p:val>
                                            <p:strVal val="#ppt_y"/>
                                          </p:val>
                                        </p:tav>
                                      </p:tavLst>
                                    </p:anim>
                                  </p:childTnLst>
                                </p:cTn>
                              </p:par>
                            </p:childTnLst>
                          </p:cTn>
                        </p:par>
                        <p:par>
                          <p:cTn id="329" fill="hold">
                            <p:stCondLst>
                              <p:cond delay="39500"/>
                            </p:stCondLst>
                            <p:childTnLst>
                              <p:par>
                                <p:cTn id="330" presetID="2" presetClass="entr" presetSubtype="4" fill="hold" nodeType="afterEffect">
                                  <p:stCondLst>
                                    <p:cond delay="0"/>
                                  </p:stCondLst>
                                  <p:childTnLst>
                                    <p:set>
                                      <p:cBhvr>
                                        <p:cTn id="331" dur="1" fill="hold">
                                          <p:stCondLst>
                                            <p:cond delay="0"/>
                                          </p:stCondLst>
                                        </p:cTn>
                                        <p:tgtEl>
                                          <p:spTgt spid="427">
                                            <p:txEl>
                                              <p:charRg st="1" end="1"/>
                                            </p:txEl>
                                          </p:spTgt>
                                        </p:tgtEl>
                                        <p:attrNameLst>
                                          <p:attrName>style.visibility</p:attrName>
                                        </p:attrNameLst>
                                      </p:cBhvr>
                                      <p:to>
                                        <p:strVal val="visible"/>
                                      </p:to>
                                    </p:set>
                                    <p:anim calcmode="lin" valueType="num">
                                      <p:cBhvr additive="base">
                                        <p:cTn id="332" dur="500"/>
                                        <p:tgtEl>
                                          <p:spTgt spid="427">
                                            <p:txEl>
                                              <p:charRg st="1" end="1"/>
                                            </p:txEl>
                                          </p:spTgt>
                                        </p:tgtEl>
                                        <p:attrNameLst>
                                          <p:attrName>ppt_y</p:attrName>
                                        </p:attrNameLst>
                                      </p:cBhvr>
                                      <p:tavLst>
                                        <p:tav tm="0">
                                          <p:val>
                                            <p:strVal val="#ppt_y+1"/>
                                          </p:val>
                                        </p:tav>
                                        <p:tav tm="100000">
                                          <p:val>
                                            <p:strVal val="#ppt_y"/>
                                          </p:val>
                                        </p:tav>
                                      </p:tavLst>
                                    </p:anim>
                                  </p:childTnLst>
                                </p:cTn>
                              </p:par>
                            </p:childTnLst>
                          </p:cTn>
                        </p:par>
                        <p:par>
                          <p:cTn id="333" fill="hold">
                            <p:stCondLst>
                              <p:cond delay="40000"/>
                            </p:stCondLst>
                            <p:childTnLst>
                              <p:par>
                                <p:cTn id="334" presetID="2" presetClass="entr" presetSubtype="4" fill="hold" nodeType="afterEffect">
                                  <p:stCondLst>
                                    <p:cond delay="0"/>
                                  </p:stCondLst>
                                  <p:childTnLst>
                                    <p:set>
                                      <p:cBhvr>
                                        <p:cTn id="335" dur="1" fill="hold">
                                          <p:stCondLst>
                                            <p:cond delay="0"/>
                                          </p:stCondLst>
                                        </p:cTn>
                                        <p:tgtEl>
                                          <p:spTgt spid="427">
                                            <p:txEl>
                                              <p:charRg st="1" end="1"/>
                                            </p:txEl>
                                          </p:spTgt>
                                        </p:tgtEl>
                                        <p:attrNameLst>
                                          <p:attrName>style.visibility</p:attrName>
                                        </p:attrNameLst>
                                      </p:cBhvr>
                                      <p:to>
                                        <p:strVal val="visible"/>
                                      </p:to>
                                    </p:set>
                                    <p:anim calcmode="lin" valueType="num">
                                      <p:cBhvr additive="base">
                                        <p:cTn id="336" dur="500"/>
                                        <p:tgtEl>
                                          <p:spTgt spid="427">
                                            <p:txEl>
                                              <p:charRg st="1" end="1"/>
                                            </p:txEl>
                                          </p:spTgt>
                                        </p:tgtEl>
                                        <p:attrNameLst>
                                          <p:attrName>ppt_y</p:attrName>
                                        </p:attrNameLst>
                                      </p:cBhvr>
                                      <p:tavLst>
                                        <p:tav tm="0">
                                          <p:val>
                                            <p:strVal val="#ppt_y+1"/>
                                          </p:val>
                                        </p:tav>
                                        <p:tav tm="100000">
                                          <p:val>
                                            <p:strVal val="#ppt_y"/>
                                          </p:val>
                                        </p:tav>
                                      </p:tavLst>
                                    </p:anim>
                                  </p:childTnLst>
                                </p:cTn>
                              </p:par>
                            </p:childTnLst>
                          </p:cTn>
                        </p:par>
                        <p:par>
                          <p:cTn id="337" fill="hold">
                            <p:stCondLst>
                              <p:cond delay="40500"/>
                            </p:stCondLst>
                            <p:childTnLst>
                              <p:par>
                                <p:cTn id="338" presetID="2" presetClass="entr" presetSubtype="4" fill="hold" nodeType="afterEffect">
                                  <p:stCondLst>
                                    <p:cond delay="0"/>
                                  </p:stCondLst>
                                  <p:childTnLst>
                                    <p:set>
                                      <p:cBhvr>
                                        <p:cTn id="339" dur="1" fill="hold">
                                          <p:stCondLst>
                                            <p:cond delay="0"/>
                                          </p:stCondLst>
                                        </p:cTn>
                                        <p:tgtEl>
                                          <p:spTgt spid="427">
                                            <p:txEl>
                                              <p:charRg st="1" end="1"/>
                                            </p:txEl>
                                          </p:spTgt>
                                        </p:tgtEl>
                                        <p:attrNameLst>
                                          <p:attrName>style.visibility</p:attrName>
                                        </p:attrNameLst>
                                      </p:cBhvr>
                                      <p:to>
                                        <p:strVal val="visible"/>
                                      </p:to>
                                    </p:set>
                                    <p:anim calcmode="lin" valueType="num">
                                      <p:cBhvr additive="base">
                                        <p:cTn id="340" dur="500"/>
                                        <p:tgtEl>
                                          <p:spTgt spid="427">
                                            <p:txEl>
                                              <p:charRg st="1" end="1"/>
                                            </p:txEl>
                                          </p:spTgt>
                                        </p:tgtEl>
                                        <p:attrNameLst>
                                          <p:attrName>ppt_y</p:attrName>
                                        </p:attrNameLst>
                                      </p:cBhvr>
                                      <p:tavLst>
                                        <p:tav tm="0">
                                          <p:val>
                                            <p:strVal val="#ppt_y+1"/>
                                          </p:val>
                                        </p:tav>
                                        <p:tav tm="100000">
                                          <p:val>
                                            <p:strVal val="#ppt_y"/>
                                          </p:val>
                                        </p:tav>
                                      </p:tavLst>
                                    </p:anim>
                                  </p:childTnLst>
                                </p:cTn>
                              </p:par>
                            </p:childTnLst>
                          </p:cTn>
                        </p:par>
                        <p:par>
                          <p:cTn id="341" fill="hold">
                            <p:stCondLst>
                              <p:cond delay="41000"/>
                            </p:stCondLst>
                            <p:childTnLst>
                              <p:par>
                                <p:cTn id="342" presetID="2" presetClass="entr" presetSubtype="4" fill="hold" nodeType="afterEffect">
                                  <p:stCondLst>
                                    <p:cond delay="0"/>
                                  </p:stCondLst>
                                  <p:childTnLst>
                                    <p:set>
                                      <p:cBhvr>
                                        <p:cTn id="343" dur="1" fill="hold">
                                          <p:stCondLst>
                                            <p:cond delay="0"/>
                                          </p:stCondLst>
                                        </p:cTn>
                                        <p:tgtEl>
                                          <p:spTgt spid="427">
                                            <p:txEl>
                                              <p:charRg st="1" end="1"/>
                                            </p:txEl>
                                          </p:spTgt>
                                        </p:tgtEl>
                                        <p:attrNameLst>
                                          <p:attrName>style.visibility</p:attrName>
                                        </p:attrNameLst>
                                      </p:cBhvr>
                                      <p:to>
                                        <p:strVal val="visible"/>
                                      </p:to>
                                    </p:set>
                                    <p:anim calcmode="lin" valueType="num">
                                      <p:cBhvr additive="base">
                                        <p:cTn id="344" dur="500"/>
                                        <p:tgtEl>
                                          <p:spTgt spid="427">
                                            <p:txEl>
                                              <p:charRg st="1" end="1"/>
                                            </p:txEl>
                                          </p:spTgt>
                                        </p:tgtEl>
                                        <p:attrNameLst>
                                          <p:attrName>ppt_y</p:attrName>
                                        </p:attrNameLst>
                                      </p:cBhvr>
                                      <p:tavLst>
                                        <p:tav tm="0">
                                          <p:val>
                                            <p:strVal val="#ppt_y+1"/>
                                          </p:val>
                                        </p:tav>
                                        <p:tav tm="100000">
                                          <p:val>
                                            <p:strVal val="#ppt_y"/>
                                          </p:val>
                                        </p:tav>
                                      </p:tavLst>
                                    </p:anim>
                                  </p:childTnLst>
                                </p:cTn>
                              </p:par>
                            </p:childTnLst>
                          </p:cTn>
                        </p:par>
                        <p:par>
                          <p:cTn id="345" fill="hold">
                            <p:stCondLst>
                              <p:cond delay="41500"/>
                            </p:stCondLst>
                            <p:childTnLst>
                              <p:par>
                                <p:cTn id="346" presetID="2" presetClass="entr" presetSubtype="4" fill="hold" nodeType="afterEffect">
                                  <p:stCondLst>
                                    <p:cond delay="0"/>
                                  </p:stCondLst>
                                  <p:childTnLst>
                                    <p:set>
                                      <p:cBhvr>
                                        <p:cTn id="347" dur="1" fill="hold">
                                          <p:stCondLst>
                                            <p:cond delay="0"/>
                                          </p:stCondLst>
                                        </p:cTn>
                                        <p:tgtEl>
                                          <p:spTgt spid="427">
                                            <p:txEl>
                                              <p:charRg st="1" end="1"/>
                                            </p:txEl>
                                          </p:spTgt>
                                        </p:tgtEl>
                                        <p:attrNameLst>
                                          <p:attrName>style.visibility</p:attrName>
                                        </p:attrNameLst>
                                      </p:cBhvr>
                                      <p:to>
                                        <p:strVal val="visible"/>
                                      </p:to>
                                    </p:set>
                                    <p:anim calcmode="lin" valueType="num">
                                      <p:cBhvr additive="base">
                                        <p:cTn id="348" dur="500"/>
                                        <p:tgtEl>
                                          <p:spTgt spid="427">
                                            <p:txEl>
                                              <p:charRg st="1" end="1"/>
                                            </p:txEl>
                                          </p:spTgt>
                                        </p:tgtEl>
                                        <p:attrNameLst>
                                          <p:attrName>ppt_y</p:attrName>
                                        </p:attrNameLst>
                                      </p:cBhvr>
                                      <p:tavLst>
                                        <p:tav tm="0">
                                          <p:val>
                                            <p:strVal val="#ppt_y+1"/>
                                          </p:val>
                                        </p:tav>
                                        <p:tav tm="100000">
                                          <p:val>
                                            <p:strVal val="#ppt_y"/>
                                          </p:val>
                                        </p:tav>
                                      </p:tavLst>
                                    </p:anim>
                                  </p:childTnLst>
                                </p:cTn>
                              </p:par>
                            </p:childTnLst>
                          </p:cTn>
                        </p:par>
                        <p:par>
                          <p:cTn id="349" fill="hold">
                            <p:stCondLst>
                              <p:cond delay="42000"/>
                            </p:stCondLst>
                            <p:childTnLst>
                              <p:par>
                                <p:cTn id="350" presetID="2" presetClass="entr" presetSubtype="4" fill="hold" nodeType="afterEffect">
                                  <p:stCondLst>
                                    <p:cond delay="0"/>
                                  </p:stCondLst>
                                  <p:childTnLst>
                                    <p:set>
                                      <p:cBhvr>
                                        <p:cTn id="351" dur="1" fill="hold">
                                          <p:stCondLst>
                                            <p:cond delay="0"/>
                                          </p:stCondLst>
                                        </p:cTn>
                                        <p:tgtEl>
                                          <p:spTgt spid="427">
                                            <p:txEl>
                                              <p:charRg st="1" end="1"/>
                                            </p:txEl>
                                          </p:spTgt>
                                        </p:tgtEl>
                                        <p:attrNameLst>
                                          <p:attrName>style.visibility</p:attrName>
                                        </p:attrNameLst>
                                      </p:cBhvr>
                                      <p:to>
                                        <p:strVal val="visible"/>
                                      </p:to>
                                    </p:set>
                                    <p:anim calcmode="lin" valueType="num">
                                      <p:cBhvr additive="base">
                                        <p:cTn id="352" dur="500"/>
                                        <p:tgtEl>
                                          <p:spTgt spid="427">
                                            <p:txEl>
                                              <p:charRg st="1" end="1"/>
                                            </p:txEl>
                                          </p:spTgt>
                                        </p:tgtEl>
                                        <p:attrNameLst>
                                          <p:attrName>ppt_y</p:attrName>
                                        </p:attrNameLst>
                                      </p:cBhvr>
                                      <p:tavLst>
                                        <p:tav tm="0">
                                          <p:val>
                                            <p:strVal val="#ppt_y+1"/>
                                          </p:val>
                                        </p:tav>
                                        <p:tav tm="100000">
                                          <p:val>
                                            <p:strVal val="#ppt_y"/>
                                          </p:val>
                                        </p:tav>
                                      </p:tavLst>
                                    </p:anim>
                                  </p:childTnLst>
                                </p:cTn>
                              </p:par>
                            </p:childTnLst>
                          </p:cTn>
                        </p:par>
                        <p:par>
                          <p:cTn id="353" fill="hold">
                            <p:stCondLst>
                              <p:cond delay="42500"/>
                            </p:stCondLst>
                            <p:childTnLst>
                              <p:par>
                                <p:cTn id="354" presetID="2" presetClass="entr" presetSubtype="4" fill="hold" nodeType="afterEffect">
                                  <p:stCondLst>
                                    <p:cond delay="0"/>
                                  </p:stCondLst>
                                  <p:childTnLst>
                                    <p:set>
                                      <p:cBhvr>
                                        <p:cTn id="355" dur="1" fill="hold">
                                          <p:stCondLst>
                                            <p:cond delay="0"/>
                                          </p:stCondLst>
                                        </p:cTn>
                                        <p:tgtEl>
                                          <p:spTgt spid="426">
                                            <p:txEl>
                                              <p:pRg st="0" end="0"/>
                                            </p:txEl>
                                          </p:spTgt>
                                        </p:tgtEl>
                                        <p:attrNameLst>
                                          <p:attrName>style.visibility</p:attrName>
                                        </p:attrNameLst>
                                      </p:cBhvr>
                                      <p:to>
                                        <p:strVal val="visible"/>
                                      </p:to>
                                    </p:set>
                                    <p:anim calcmode="lin" valueType="num">
                                      <p:cBhvr additive="base">
                                        <p:cTn id="356" dur="500"/>
                                        <p:tgtEl>
                                          <p:spTgt spid="426">
                                            <p:txEl>
                                              <p:pRg st="0" end="0"/>
                                            </p:txEl>
                                          </p:spTgt>
                                        </p:tgtEl>
                                        <p:attrNameLst>
                                          <p:attrName>ppt_y</p:attrName>
                                        </p:attrNameLst>
                                      </p:cBhvr>
                                      <p:tavLst>
                                        <p:tav tm="0">
                                          <p:val>
                                            <p:strVal val="#ppt_y+1"/>
                                          </p:val>
                                        </p:tav>
                                        <p:tav tm="100000">
                                          <p:val>
                                            <p:strVal val="#ppt_y"/>
                                          </p:val>
                                        </p:tav>
                                      </p:tavLst>
                                    </p:anim>
                                  </p:childTnLst>
                                </p:cTn>
                              </p:par>
                            </p:childTnLst>
                          </p:cTn>
                        </p:par>
                        <p:par>
                          <p:cTn id="357" fill="hold">
                            <p:stCondLst>
                              <p:cond delay="43000"/>
                            </p:stCondLst>
                            <p:childTnLst>
                              <p:par>
                                <p:cTn id="358" presetID="2" presetClass="entr" presetSubtype="4" fill="hold" nodeType="afterEffect">
                                  <p:stCondLst>
                                    <p:cond delay="0"/>
                                  </p:stCondLst>
                                  <p:childTnLst>
                                    <p:set>
                                      <p:cBhvr>
                                        <p:cTn id="359" dur="1" fill="hold">
                                          <p:stCondLst>
                                            <p:cond delay="0"/>
                                          </p:stCondLst>
                                        </p:cTn>
                                        <p:tgtEl>
                                          <p:spTgt spid="426">
                                            <p:txEl>
                                              <p:charRg st="1" end="1"/>
                                            </p:txEl>
                                          </p:spTgt>
                                        </p:tgtEl>
                                        <p:attrNameLst>
                                          <p:attrName>style.visibility</p:attrName>
                                        </p:attrNameLst>
                                      </p:cBhvr>
                                      <p:to>
                                        <p:strVal val="visible"/>
                                      </p:to>
                                    </p:set>
                                    <p:anim calcmode="lin" valueType="num">
                                      <p:cBhvr additive="base">
                                        <p:cTn id="360" dur="500"/>
                                        <p:tgtEl>
                                          <p:spTgt spid="426">
                                            <p:txEl>
                                              <p:charRg st="1" end="1"/>
                                            </p:txEl>
                                          </p:spTgt>
                                        </p:tgtEl>
                                        <p:attrNameLst>
                                          <p:attrName>ppt_y</p:attrName>
                                        </p:attrNameLst>
                                      </p:cBhvr>
                                      <p:tavLst>
                                        <p:tav tm="0">
                                          <p:val>
                                            <p:strVal val="#ppt_y+1"/>
                                          </p:val>
                                        </p:tav>
                                        <p:tav tm="100000">
                                          <p:val>
                                            <p:strVal val="#ppt_y"/>
                                          </p:val>
                                        </p:tav>
                                      </p:tavLst>
                                    </p:anim>
                                  </p:childTnLst>
                                </p:cTn>
                              </p:par>
                            </p:childTnLst>
                          </p:cTn>
                        </p:par>
                        <p:par>
                          <p:cTn id="361" fill="hold">
                            <p:stCondLst>
                              <p:cond delay="43500"/>
                            </p:stCondLst>
                            <p:childTnLst>
                              <p:par>
                                <p:cTn id="362" presetID="2" presetClass="entr" presetSubtype="4" fill="hold" nodeType="afterEffect">
                                  <p:stCondLst>
                                    <p:cond delay="0"/>
                                  </p:stCondLst>
                                  <p:childTnLst>
                                    <p:set>
                                      <p:cBhvr>
                                        <p:cTn id="363" dur="1" fill="hold">
                                          <p:stCondLst>
                                            <p:cond delay="0"/>
                                          </p:stCondLst>
                                        </p:cTn>
                                        <p:tgtEl>
                                          <p:spTgt spid="426">
                                            <p:txEl>
                                              <p:charRg st="1" end="1"/>
                                            </p:txEl>
                                          </p:spTgt>
                                        </p:tgtEl>
                                        <p:attrNameLst>
                                          <p:attrName>style.visibility</p:attrName>
                                        </p:attrNameLst>
                                      </p:cBhvr>
                                      <p:to>
                                        <p:strVal val="visible"/>
                                      </p:to>
                                    </p:set>
                                    <p:anim calcmode="lin" valueType="num">
                                      <p:cBhvr additive="base">
                                        <p:cTn id="364" dur="500"/>
                                        <p:tgtEl>
                                          <p:spTgt spid="426">
                                            <p:txEl>
                                              <p:charRg st="1" end="1"/>
                                            </p:txEl>
                                          </p:spTgt>
                                        </p:tgtEl>
                                        <p:attrNameLst>
                                          <p:attrName>ppt_y</p:attrName>
                                        </p:attrNameLst>
                                      </p:cBhvr>
                                      <p:tavLst>
                                        <p:tav tm="0">
                                          <p:val>
                                            <p:strVal val="#ppt_y+1"/>
                                          </p:val>
                                        </p:tav>
                                        <p:tav tm="100000">
                                          <p:val>
                                            <p:strVal val="#ppt_y"/>
                                          </p:val>
                                        </p:tav>
                                      </p:tavLst>
                                    </p:anim>
                                  </p:childTnLst>
                                </p:cTn>
                              </p:par>
                            </p:childTnLst>
                          </p:cTn>
                        </p:par>
                        <p:par>
                          <p:cTn id="365" fill="hold">
                            <p:stCondLst>
                              <p:cond delay="44000"/>
                            </p:stCondLst>
                            <p:childTnLst>
                              <p:par>
                                <p:cTn id="366" presetID="2" presetClass="entr" presetSubtype="4" fill="hold" nodeType="afterEffect">
                                  <p:stCondLst>
                                    <p:cond delay="0"/>
                                  </p:stCondLst>
                                  <p:childTnLst>
                                    <p:set>
                                      <p:cBhvr>
                                        <p:cTn id="367" dur="1" fill="hold">
                                          <p:stCondLst>
                                            <p:cond delay="0"/>
                                          </p:stCondLst>
                                        </p:cTn>
                                        <p:tgtEl>
                                          <p:spTgt spid="426">
                                            <p:txEl>
                                              <p:charRg st="1" end="1"/>
                                            </p:txEl>
                                          </p:spTgt>
                                        </p:tgtEl>
                                        <p:attrNameLst>
                                          <p:attrName>style.visibility</p:attrName>
                                        </p:attrNameLst>
                                      </p:cBhvr>
                                      <p:to>
                                        <p:strVal val="visible"/>
                                      </p:to>
                                    </p:set>
                                    <p:anim calcmode="lin" valueType="num">
                                      <p:cBhvr additive="base">
                                        <p:cTn id="368" dur="500"/>
                                        <p:tgtEl>
                                          <p:spTgt spid="426">
                                            <p:txEl>
                                              <p:charRg st="1" end="1"/>
                                            </p:txEl>
                                          </p:spTgt>
                                        </p:tgtEl>
                                        <p:attrNameLst>
                                          <p:attrName>ppt_y</p:attrName>
                                        </p:attrNameLst>
                                      </p:cBhvr>
                                      <p:tavLst>
                                        <p:tav tm="0">
                                          <p:val>
                                            <p:strVal val="#ppt_y+1"/>
                                          </p:val>
                                        </p:tav>
                                        <p:tav tm="100000">
                                          <p:val>
                                            <p:strVal val="#ppt_y"/>
                                          </p:val>
                                        </p:tav>
                                      </p:tavLst>
                                    </p:anim>
                                  </p:childTnLst>
                                </p:cTn>
                              </p:par>
                            </p:childTnLst>
                          </p:cTn>
                        </p:par>
                        <p:par>
                          <p:cTn id="369" fill="hold">
                            <p:stCondLst>
                              <p:cond delay="44500"/>
                            </p:stCondLst>
                            <p:childTnLst>
                              <p:par>
                                <p:cTn id="370" presetID="2" presetClass="entr" presetSubtype="4" fill="hold" nodeType="afterEffect">
                                  <p:stCondLst>
                                    <p:cond delay="0"/>
                                  </p:stCondLst>
                                  <p:childTnLst>
                                    <p:set>
                                      <p:cBhvr>
                                        <p:cTn id="371" dur="1" fill="hold">
                                          <p:stCondLst>
                                            <p:cond delay="0"/>
                                          </p:stCondLst>
                                        </p:cTn>
                                        <p:tgtEl>
                                          <p:spTgt spid="426">
                                            <p:txEl>
                                              <p:charRg st="1" end="1"/>
                                            </p:txEl>
                                          </p:spTgt>
                                        </p:tgtEl>
                                        <p:attrNameLst>
                                          <p:attrName>style.visibility</p:attrName>
                                        </p:attrNameLst>
                                      </p:cBhvr>
                                      <p:to>
                                        <p:strVal val="visible"/>
                                      </p:to>
                                    </p:set>
                                    <p:anim calcmode="lin" valueType="num">
                                      <p:cBhvr additive="base">
                                        <p:cTn id="372" dur="500"/>
                                        <p:tgtEl>
                                          <p:spTgt spid="426">
                                            <p:txEl>
                                              <p:charRg st="1" end="1"/>
                                            </p:txEl>
                                          </p:spTgt>
                                        </p:tgtEl>
                                        <p:attrNameLst>
                                          <p:attrName>ppt_y</p:attrName>
                                        </p:attrNameLst>
                                      </p:cBhvr>
                                      <p:tavLst>
                                        <p:tav tm="0">
                                          <p:val>
                                            <p:strVal val="#ppt_y+1"/>
                                          </p:val>
                                        </p:tav>
                                        <p:tav tm="100000">
                                          <p:val>
                                            <p:strVal val="#ppt_y"/>
                                          </p:val>
                                        </p:tav>
                                      </p:tavLst>
                                    </p:anim>
                                  </p:childTnLst>
                                </p:cTn>
                              </p:par>
                            </p:childTnLst>
                          </p:cTn>
                        </p:par>
                        <p:par>
                          <p:cTn id="373" fill="hold">
                            <p:stCondLst>
                              <p:cond delay="45000"/>
                            </p:stCondLst>
                            <p:childTnLst>
                              <p:par>
                                <p:cTn id="374" presetID="2" presetClass="entr" presetSubtype="4" fill="hold" nodeType="afterEffect">
                                  <p:stCondLst>
                                    <p:cond delay="0"/>
                                  </p:stCondLst>
                                  <p:childTnLst>
                                    <p:set>
                                      <p:cBhvr>
                                        <p:cTn id="375" dur="1" fill="hold">
                                          <p:stCondLst>
                                            <p:cond delay="0"/>
                                          </p:stCondLst>
                                        </p:cTn>
                                        <p:tgtEl>
                                          <p:spTgt spid="426">
                                            <p:txEl>
                                              <p:charRg st="1" end="1"/>
                                            </p:txEl>
                                          </p:spTgt>
                                        </p:tgtEl>
                                        <p:attrNameLst>
                                          <p:attrName>style.visibility</p:attrName>
                                        </p:attrNameLst>
                                      </p:cBhvr>
                                      <p:to>
                                        <p:strVal val="visible"/>
                                      </p:to>
                                    </p:set>
                                    <p:anim calcmode="lin" valueType="num">
                                      <p:cBhvr additive="base">
                                        <p:cTn id="376" dur="500"/>
                                        <p:tgtEl>
                                          <p:spTgt spid="426">
                                            <p:txEl>
                                              <p:charRg st="1" end="1"/>
                                            </p:txEl>
                                          </p:spTgt>
                                        </p:tgtEl>
                                        <p:attrNameLst>
                                          <p:attrName>ppt_y</p:attrName>
                                        </p:attrNameLst>
                                      </p:cBhvr>
                                      <p:tavLst>
                                        <p:tav tm="0">
                                          <p:val>
                                            <p:strVal val="#ppt_y+1"/>
                                          </p:val>
                                        </p:tav>
                                        <p:tav tm="100000">
                                          <p:val>
                                            <p:strVal val="#ppt_y"/>
                                          </p:val>
                                        </p:tav>
                                      </p:tavLst>
                                    </p:anim>
                                  </p:childTnLst>
                                </p:cTn>
                              </p:par>
                            </p:childTnLst>
                          </p:cTn>
                        </p:par>
                        <p:par>
                          <p:cTn id="377" fill="hold">
                            <p:stCondLst>
                              <p:cond delay="45500"/>
                            </p:stCondLst>
                            <p:childTnLst>
                              <p:par>
                                <p:cTn id="378" presetID="2" presetClass="entr" presetSubtype="4" fill="hold" nodeType="afterEffect">
                                  <p:stCondLst>
                                    <p:cond delay="0"/>
                                  </p:stCondLst>
                                  <p:childTnLst>
                                    <p:set>
                                      <p:cBhvr>
                                        <p:cTn id="379" dur="1" fill="hold">
                                          <p:stCondLst>
                                            <p:cond delay="0"/>
                                          </p:stCondLst>
                                        </p:cTn>
                                        <p:tgtEl>
                                          <p:spTgt spid="426">
                                            <p:txEl>
                                              <p:charRg st="1" end="1"/>
                                            </p:txEl>
                                          </p:spTgt>
                                        </p:tgtEl>
                                        <p:attrNameLst>
                                          <p:attrName>style.visibility</p:attrName>
                                        </p:attrNameLst>
                                      </p:cBhvr>
                                      <p:to>
                                        <p:strVal val="visible"/>
                                      </p:to>
                                    </p:set>
                                    <p:anim calcmode="lin" valueType="num">
                                      <p:cBhvr additive="base">
                                        <p:cTn id="380" dur="500"/>
                                        <p:tgtEl>
                                          <p:spTgt spid="426">
                                            <p:txEl>
                                              <p:charRg st="1" end="1"/>
                                            </p:txEl>
                                          </p:spTgt>
                                        </p:tgtEl>
                                        <p:attrNameLst>
                                          <p:attrName>ppt_y</p:attrName>
                                        </p:attrNameLst>
                                      </p:cBhvr>
                                      <p:tavLst>
                                        <p:tav tm="0">
                                          <p:val>
                                            <p:strVal val="#ppt_y+1"/>
                                          </p:val>
                                        </p:tav>
                                        <p:tav tm="100000">
                                          <p:val>
                                            <p:strVal val="#ppt_y"/>
                                          </p:val>
                                        </p:tav>
                                      </p:tavLst>
                                    </p:anim>
                                  </p:childTnLst>
                                </p:cTn>
                              </p:par>
                            </p:childTnLst>
                          </p:cTn>
                        </p:par>
                        <p:par>
                          <p:cTn id="381" fill="hold">
                            <p:stCondLst>
                              <p:cond delay="46000"/>
                            </p:stCondLst>
                            <p:childTnLst>
                              <p:par>
                                <p:cTn id="382" presetID="2" presetClass="entr" presetSubtype="4" fill="hold" nodeType="afterEffect">
                                  <p:stCondLst>
                                    <p:cond delay="0"/>
                                  </p:stCondLst>
                                  <p:childTnLst>
                                    <p:set>
                                      <p:cBhvr>
                                        <p:cTn id="383" dur="1" fill="hold">
                                          <p:stCondLst>
                                            <p:cond delay="0"/>
                                          </p:stCondLst>
                                        </p:cTn>
                                        <p:tgtEl>
                                          <p:spTgt spid="426">
                                            <p:txEl>
                                              <p:charRg st="1" end="1"/>
                                            </p:txEl>
                                          </p:spTgt>
                                        </p:tgtEl>
                                        <p:attrNameLst>
                                          <p:attrName>style.visibility</p:attrName>
                                        </p:attrNameLst>
                                      </p:cBhvr>
                                      <p:to>
                                        <p:strVal val="visible"/>
                                      </p:to>
                                    </p:set>
                                    <p:anim calcmode="lin" valueType="num">
                                      <p:cBhvr additive="base">
                                        <p:cTn id="384" dur="500"/>
                                        <p:tgtEl>
                                          <p:spTgt spid="426">
                                            <p:txEl>
                                              <p:charRg st="1" end="1"/>
                                            </p:txEl>
                                          </p:spTgt>
                                        </p:tgtEl>
                                        <p:attrNameLst>
                                          <p:attrName>ppt_y</p:attrName>
                                        </p:attrNameLst>
                                      </p:cBhvr>
                                      <p:tavLst>
                                        <p:tav tm="0">
                                          <p:val>
                                            <p:strVal val="#ppt_y+1"/>
                                          </p:val>
                                        </p:tav>
                                        <p:tav tm="100000">
                                          <p:val>
                                            <p:strVal val="#ppt_y"/>
                                          </p:val>
                                        </p:tav>
                                      </p:tavLst>
                                    </p:anim>
                                  </p:childTnLst>
                                </p:cTn>
                              </p:par>
                            </p:childTnLst>
                          </p:cTn>
                        </p:par>
                        <p:par>
                          <p:cTn id="385" fill="hold">
                            <p:stCondLst>
                              <p:cond delay="46500"/>
                            </p:stCondLst>
                            <p:childTnLst>
                              <p:par>
                                <p:cTn id="386" presetID="2" presetClass="entr" presetSubtype="4" fill="hold" nodeType="afterEffect">
                                  <p:stCondLst>
                                    <p:cond delay="0"/>
                                  </p:stCondLst>
                                  <p:childTnLst>
                                    <p:set>
                                      <p:cBhvr>
                                        <p:cTn id="387" dur="1" fill="hold">
                                          <p:stCondLst>
                                            <p:cond delay="0"/>
                                          </p:stCondLst>
                                        </p:cTn>
                                        <p:tgtEl>
                                          <p:spTgt spid="426">
                                            <p:txEl>
                                              <p:charRg st="1" end="1"/>
                                            </p:txEl>
                                          </p:spTgt>
                                        </p:tgtEl>
                                        <p:attrNameLst>
                                          <p:attrName>style.visibility</p:attrName>
                                        </p:attrNameLst>
                                      </p:cBhvr>
                                      <p:to>
                                        <p:strVal val="visible"/>
                                      </p:to>
                                    </p:set>
                                    <p:anim calcmode="lin" valueType="num">
                                      <p:cBhvr additive="base">
                                        <p:cTn id="388" dur="500"/>
                                        <p:tgtEl>
                                          <p:spTgt spid="426">
                                            <p:txEl>
                                              <p:charRg st="1" end="1"/>
                                            </p:txEl>
                                          </p:spTgt>
                                        </p:tgtEl>
                                        <p:attrNameLst>
                                          <p:attrName>ppt_y</p:attrName>
                                        </p:attrNameLst>
                                      </p:cBhvr>
                                      <p:tavLst>
                                        <p:tav tm="0">
                                          <p:val>
                                            <p:strVal val="#ppt_y+1"/>
                                          </p:val>
                                        </p:tav>
                                        <p:tav tm="100000">
                                          <p:val>
                                            <p:strVal val="#ppt_y"/>
                                          </p:val>
                                        </p:tav>
                                      </p:tavLst>
                                    </p:anim>
                                  </p:childTnLst>
                                </p:cTn>
                              </p:par>
                            </p:childTnLst>
                          </p:cTn>
                        </p:par>
                        <p:par>
                          <p:cTn id="389" fill="hold">
                            <p:stCondLst>
                              <p:cond delay="47000"/>
                            </p:stCondLst>
                            <p:childTnLst>
                              <p:par>
                                <p:cTn id="390" presetID="2" presetClass="entr" presetSubtype="1" fill="hold" nodeType="afterEffect">
                                  <p:stCondLst>
                                    <p:cond delay="0"/>
                                  </p:stCondLst>
                                  <p:childTnLst>
                                    <p:set>
                                      <p:cBhvr>
                                        <p:cTn id="391" dur="1" fill="hold">
                                          <p:stCondLst>
                                            <p:cond delay="0"/>
                                          </p:stCondLst>
                                        </p:cTn>
                                        <p:tgtEl>
                                          <p:spTgt spid="433"/>
                                        </p:tgtEl>
                                        <p:attrNameLst>
                                          <p:attrName>style.visibility</p:attrName>
                                        </p:attrNameLst>
                                      </p:cBhvr>
                                      <p:to>
                                        <p:strVal val="visible"/>
                                      </p:to>
                                    </p:set>
                                    <p:anim calcmode="lin" valueType="num">
                                      <p:cBhvr additive="base">
                                        <p:cTn id="392" dur="500"/>
                                        <p:tgtEl>
                                          <p:spTgt spid="433"/>
                                        </p:tgtEl>
                                        <p:attrNameLst>
                                          <p:attrName>ppt_y</p:attrName>
                                        </p:attrNameLst>
                                      </p:cBhvr>
                                      <p:tavLst>
                                        <p:tav tm="0">
                                          <p:val>
                                            <p:strVal val="#ppt_y-1"/>
                                          </p:val>
                                        </p:tav>
                                        <p:tav tm="100000">
                                          <p:val>
                                            <p:strVal val="#ppt_y"/>
                                          </p:val>
                                        </p:tav>
                                      </p:tavLst>
                                    </p:anim>
                                  </p:childTnLst>
                                </p:cTn>
                              </p:par>
                            </p:childTnLst>
                          </p:cTn>
                        </p:par>
                        <p:par>
                          <p:cTn id="393" fill="hold">
                            <p:stCondLst>
                              <p:cond delay="47500"/>
                            </p:stCondLst>
                            <p:childTnLst>
                              <p:par>
                                <p:cTn id="394" presetID="10" presetClass="entr" presetSubtype="0" fill="hold" nodeType="afterEffect">
                                  <p:stCondLst>
                                    <p:cond delay="0"/>
                                  </p:stCondLst>
                                  <p:childTnLst>
                                    <p:set>
                                      <p:cBhvr>
                                        <p:cTn id="395" dur="1" fill="hold">
                                          <p:stCondLst>
                                            <p:cond delay="0"/>
                                          </p:stCondLst>
                                        </p:cTn>
                                        <p:tgtEl>
                                          <p:spTgt spid="434">
                                            <p:txEl>
                                              <p:pRg st="0" end="0"/>
                                            </p:txEl>
                                          </p:spTgt>
                                        </p:tgtEl>
                                        <p:attrNameLst>
                                          <p:attrName>style.visibility</p:attrName>
                                        </p:attrNameLst>
                                      </p:cBhvr>
                                      <p:to>
                                        <p:strVal val="visible"/>
                                      </p:to>
                                    </p:set>
                                    <p:animEffect transition="in" filter="fade">
                                      <p:cBhvr>
                                        <p:cTn id="396" dur="500"/>
                                        <p:tgtEl>
                                          <p:spTgt spid="434">
                                            <p:txEl>
                                              <p:pRg st="0" end="0"/>
                                            </p:txEl>
                                          </p:spTgt>
                                        </p:tgtEl>
                                      </p:cBhvr>
                                    </p:animEffect>
                                  </p:childTnLst>
                                </p:cTn>
                              </p:par>
                            </p:childTnLst>
                          </p:cTn>
                        </p:par>
                        <p:par>
                          <p:cTn id="397" fill="hold">
                            <p:stCondLst>
                              <p:cond delay="48000"/>
                            </p:stCondLst>
                            <p:childTnLst>
                              <p:par>
                                <p:cTn id="398" presetID="10" presetClass="entr" presetSubtype="0" fill="hold" nodeType="afterEffect">
                                  <p:stCondLst>
                                    <p:cond delay="0"/>
                                  </p:stCondLst>
                                  <p:childTnLst>
                                    <p:set>
                                      <p:cBhvr>
                                        <p:cTn id="399" dur="1" fill="hold">
                                          <p:stCondLst>
                                            <p:cond delay="0"/>
                                          </p:stCondLst>
                                        </p:cTn>
                                        <p:tgtEl>
                                          <p:spTgt spid="434">
                                            <p:txEl>
                                              <p:charRg st="1" end="1"/>
                                            </p:txEl>
                                          </p:spTgt>
                                        </p:tgtEl>
                                        <p:attrNameLst>
                                          <p:attrName>style.visibility</p:attrName>
                                        </p:attrNameLst>
                                      </p:cBhvr>
                                      <p:to>
                                        <p:strVal val="visible"/>
                                      </p:to>
                                    </p:set>
                                    <p:animEffect transition="in" filter="fade">
                                      <p:cBhvr>
                                        <p:cTn id="400" dur="500"/>
                                        <p:tgtEl>
                                          <p:spTgt spid="434">
                                            <p:txEl>
                                              <p:charRg st="1" end="1"/>
                                            </p:txEl>
                                          </p:spTgt>
                                        </p:tgtEl>
                                      </p:cBhvr>
                                    </p:animEffect>
                                  </p:childTnLst>
                                </p:cTn>
                              </p:par>
                            </p:childTnLst>
                          </p:cTn>
                        </p:par>
                        <p:par>
                          <p:cTn id="401" fill="hold">
                            <p:stCondLst>
                              <p:cond delay="48500"/>
                            </p:stCondLst>
                            <p:childTnLst>
                              <p:par>
                                <p:cTn id="402" presetID="10" presetClass="entr" presetSubtype="0" fill="hold" nodeType="afterEffect">
                                  <p:stCondLst>
                                    <p:cond delay="0"/>
                                  </p:stCondLst>
                                  <p:childTnLst>
                                    <p:set>
                                      <p:cBhvr>
                                        <p:cTn id="403" dur="1" fill="hold">
                                          <p:stCondLst>
                                            <p:cond delay="0"/>
                                          </p:stCondLst>
                                        </p:cTn>
                                        <p:tgtEl>
                                          <p:spTgt spid="434">
                                            <p:txEl>
                                              <p:charRg st="1" end="1"/>
                                            </p:txEl>
                                          </p:spTgt>
                                        </p:tgtEl>
                                        <p:attrNameLst>
                                          <p:attrName>style.visibility</p:attrName>
                                        </p:attrNameLst>
                                      </p:cBhvr>
                                      <p:to>
                                        <p:strVal val="visible"/>
                                      </p:to>
                                    </p:set>
                                    <p:animEffect transition="in" filter="fade">
                                      <p:cBhvr>
                                        <p:cTn id="404" dur="500"/>
                                        <p:tgtEl>
                                          <p:spTgt spid="434">
                                            <p:txEl>
                                              <p:charRg st="1" end="1"/>
                                            </p:txEl>
                                          </p:spTgt>
                                        </p:tgtEl>
                                      </p:cBhvr>
                                    </p:animEffect>
                                  </p:childTnLst>
                                </p:cTn>
                              </p:par>
                            </p:childTnLst>
                          </p:cTn>
                        </p:par>
                        <p:par>
                          <p:cTn id="405" fill="hold">
                            <p:stCondLst>
                              <p:cond delay="49000"/>
                            </p:stCondLst>
                            <p:childTnLst>
                              <p:par>
                                <p:cTn id="406" presetID="10" presetClass="entr" presetSubtype="0" fill="hold" nodeType="afterEffect">
                                  <p:stCondLst>
                                    <p:cond delay="0"/>
                                  </p:stCondLst>
                                  <p:childTnLst>
                                    <p:set>
                                      <p:cBhvr>
                                        <p:cTn id="407" dur="1" fill="hold">
                                          <p:stCondLst>
                                            <p:cond delay="0"/>
                                          </p:stCondLst>
                                        </p:cTn>
                                        <p:tgtEl>
                                          <p:spTgt spid="434">
                                            <p:txEl>
                                              <p:charRg st="1" end="1"/>
                                            </p:txEl>
                                          </p:spTgt>
                                        </p:tgtEl>
                                        <p:attrNameLst>
                                          <p:attrName>style.visibility</p:attrName>
                                        </p:attrNameLst>
                                      </p:cBhvr>
                                      <p:to>
                                        <p:strVal val="visible"/>
                                      </p:to>
                                    </p:set>
                                    <p:animEffect transition="in" filter="fade">
                                      <p:cBhvr>
                                        <p:cTn id="408" dur="500"/>
                                        <p:tgtEl>
                                          <p:spTgt spid="434">
                                            <p:txEl>
                                              <p:charRg st="1" end="1"/>
                                            </p:txEl>
                                          </p:spTgt>
                                        </p:tgtEl>
                                      </p:cBhvr>
                                    </p:animEffect>
                                  </p:childTnLst>
                                </p:cTn>
                              </p:par>
                            </p:childTnLst>
                          </p:cTn>
                        </p:par>
                        <p:par>
                          <p:cTn id="409" fill="hold">
                            <p:stCondLst>
                              <p:cond delay="49500"/>
                            </p:stCondLst>
                            <p:childTnLst>
                              <p:par>
                                <p:cTn id="410" presetID="10" presetClass="entr" presetSubtype="0" fill="hold" nodeType="afterEffect">
                                  <p:stCondLst>
                                    <p:cond delay="0"/>
                                  </p:stCondLst>
                                  <p:childTnLst>
                                    <p:set>
                                      <p:cBhvr>
                                        <p:cTn id="411" dur="1" fill="hold">
                                          <p:stCondLst>
                                            <p:cond delay="0"/>
                                          </p:stCondLst>
                                        </p:cTn>
                                        <p:tgtEl>
                                          <p:spTgt spid="434">
                                            <p:txEl>
                                              <p:charRg st="1" end="1"/>
                                            </p:txEl>
                                          </p:spTgt>
                                        </p:tgtEl>
                                        <p:attrNameLst>
                                          <p:attrName>style.visibility</p:attrName>
                                        </p:attrNameLst>
                                      </p:cBhvr>
                                      <p:to>
                                        <p:strVal val="visible"/>
                                      </p:to>
                                    </p:set>
                                    <p:animEffect transition="in" filter="fade">
                                      <p:cBhvr>
                                        <p:cTn id="412" dur="500"/>
                                        <p:tgtEl>
                                          <p:spTgt spid="434">
                                            <p:txEl>
                                              <p:charRg st="1" end="1"/>
                                            </p:txEl>
                                          </p:spTgt>
                                        </p:tgtEl>
                                      </p:cBhvr>
                                    </p:animEffect>
                                  </p:childTnLst>
                                </p:cTn>
                              </p:par>
                            </p:childTnLst>
                          </p:cTn>
                        </p:par>
                        <p:par>
                          <p:cTn id="413" fill="hold">
                            <p:stCondLst>
                              <p:cond delay="50000"/>
                            </p:stCondLst>
                            <p:childTnLst>
                              <p:par>
                                <p:cTn id="414" presetID="10" presetClass="entr" presetSubtype="0" fill="hold" nodeType="afterEffect">
                                  <p:stCondLst>
                                    <p:cond delay="0"/>
                                  </p:stCondLst>
                                  <p:childTnLst>
                                    <p:set>
                                      <p:cBhvr>
                                        <p:cTn id="415" dur="1" fill="hold">
                                          <p:stCondLst>
                                            <p:cond delay="0"/>
                                          </p:stCondLst>
                                        </p:cTn>
                                        <p:tgtEl>
                                          <p:spTgt spid="434">
                                            <p:txEl>
                                              <p:charRg st="1" end="1"/>
                                            </p:txEl>
                                          </p:spTgt>
                                        </p:tgtEl>
                                        <p:attrNameLst>
                                          <p:attrName>style.visibility</p:attrName>
                                        </p:attrNameLst>
                                      </p:cBhvr>
                                      <p:to>
                                        <p:strVal val="visible"/>
                                      </p:to>
                                    </p:set>
                                    <p:animEffect transition="in" filter="fade">
                                      <p:cBhvr>
                                        <p:cTn id="416" dur="500"/>
                                        <p:tgtEl>
                                          <p:spTgt spid="434">
                                            <p:txEl>
                                              <p:charRg st="1" end="1"/>
                                            </p:txEl>
                                          </p:spTgt>
                                        </p:tgtEl>
                                      </p:cBhvr>
                                    </p:animEffect>
                                  </p:childTnLst>
                                </p:cTn>
                              </p:par>
                            </p:childTnLst>
                          </p:cTn>
                        </p:par>
                        <p:par>
                          <p:cTn id="417" fill="hold">
                            <p:stCondLst>
                              <p:cond delay="50500"/>
                            </p:stCondLst>
                            <p:childTnLst>
                              <p:par>
                                <p:cTn id="418" presetID="10" presetClass="entr" presetSubtype="0" fill="hold" nodeType="afterEffect">
                                  <p:stCondLst>
                                    <p:cond delay="0"/>
                                  </p:stCondLst>
                                  <p:childTnLst>
                                    <p:set>
                                      <p:cBhvr>
                                        <p:cTn id="419" dur="1" fill="hold">
                                          <p:stCondLst>
                                            <p:cond delay="0"/>
                                          </p:stCondLst>
                                        </p:cTn>
                                        <p:tgtEl>
                                          <p:spTgt spid="434">
                                            <p:txEl>
                                              <p:charRg st="1" end="1"/>
                                            </p:txEl>
                                          </p:spTgt>
                                        </p:tgtEl>
                                        <p:attrNameLst>
                                          <p:attrName>style.visibility</p:attrName>
                                        </p:attrNameLst>
                                      </p:cBhvr>
                                      <p:to>
                                        <p:strVal val="visible"/>
                                      </p:to>
                                    </p:set>
                                    <p:animEffect transition="in" filter="fade">
                                      <p:cBhvr>
                                        <p:cTn id="420" dur="500"/>
                                        <p:tgtEl>
                                          <p:spTgt spid="434">
                                            <p:txEl>
                                              <p:charRg st="1" end="1"/>
                                            </p:txEl>
                                          </p:spTgt>
                                        </p:tgtEl>
                                      </p:cBhvr>
                                    </p:animEffect>
                                  </p:childTnLst>
                                </p:cTn>
                              </p:par>
                            </p:childTnLst>
                          </p:cTn>
                        </p:par>
                        <p:par>
                          <p:cTn id="421" fill="hold">
                            <p:stCondLst>
                              <p:cond delay="51000"/>
                            </p:stCondLst>
                            <p:childTnLst>
                              <p:par>
                                <p:cTn id="422" presetID="10" presetClass="entr" presetSubtype="0" fill="hold" nodeType="afterEffect">
                                  <p:stCondLst>
                                    <p:cond delay="0"/>
                                  </p:stCondLst>
                                  <p:childTnLst>
                                    <p:set>
                                      <p:cBhvr>
                                        <p:cTn id="423" dur="1" fill="hold">
                                          <p:stCondLst>
                                            <p:cond delay="0"/>
                                          </p:stCondLst>
                                        </p:cTn>
                                        <p:tgtEl>
                                          <p:spTgt spid="434">
                                            <p:txEl>
                                              <p:charRg st="1" end="1"/>
                                            </p:txEl>
                                          </p:spTgt>
                                        </p:tgtEl>
                                        <p:attrNameLst>
                                          <p:attrName>style.visibility</p:attrName>
                                        </p:attrNameLst>
                                      </p:cBhvr>
                                      <p:to>
                                        <p:strVal val="visible"/>
                                      </p:to>
                                    </p:set>
                                    <p:animEffect transition="in" filter="fade">
                                      <p:cBhvr>
                                        <p:cTn id="424" dur="500"/>
                                        <p:tgtEl>
                                          <p:spTgt spid="434">
                                            <p:txEl>
                                              <p:charRg st="1" end="1"/>
                                            </p:txEl>
                                          </p:spTgt>
                                        </p:tgtEl>
                                      </p:cBhvr>
                                    </p:animEffect>
                                  </p:childTnLst>
                                </p:cTn>
                              </p:par>
                            </p:childTnLst>
                          </p:cTn>
                        </p:par>
                        <p:par>
                          <p:cTn id="425" fill="hold">
                            <p:stCondLst>
                              <p:cond delay="51500"/>
                            </p:stCondLst>
                            <p:childTnLst>
                              <p:par>
                                <p:cTn id="426" presetID="10" presetClass="entr" presetSubtype="0" fill="hold" nodeType="afterEffect">
                                  <p:stCondLst>
                                    <p:cond delay="0"/>
                                  </p:stCondLst>
                                  <p:childTnLst>
                                    <p:set>
                                      <p:cBhvr>
                                        <p:cTn id="427" dur="1" fill="hold">
                                          <p:stCondLst>
                                            <p:cond delay="0"/>
                                          </p:stCondLst>
                                        </p:cTn>
                                        <p:tgtEl>
                                          <p:spTgt spid="434">
                                            <p:txEl>
                                              <p:charRg st="1" end="1"/>
                                            </p:txEl>
                                          </p:spTgt>
                                        </p:tgtEl>
                                        <p:attrNameLst>
                                          <p:attrName>style.visibility</p:attrName>
                                        </p:attrNameLst>
                                      </p:cBhvr>
                                      <p:to>
                                        <p:strVal val="visible"/>
                                      </p:to>
                                    </p:set>
                                    <p:animEffect transition="in" filter="fade">
                                      <p:cBhvr>
                                        <p:cTn id="428" dur="500"/>
                                        <p:tgtEl>
                                          <p:spTgt spid="434">
                                            <p:txEl>
                                              <p:charRg st="1" end="1"/>
                                            </p:txEl>
                                          </p:spTgt>
                                        </p:tgtEl>
                                      </p:cBhvr>
                                    </p:animEffect>
                                  </p:childTnLst>
                                </p:cTn>
                              </p:par>
                              <p:par>
                                <p:cTn id="429" presetID="2" presetClass="entr" presetSubtype="4" fill="hold" nodeType="withEffect">
                                  <p:stCondLst>
                                    <p:cond delay="0"/>
                                  </p:stCondLst>
                                  <p:childTnLst>
                                    <p:set>
                                      <p:cBhvr>
                                        <p:cTn id="430" dur="1" fill="hold">
                                          <p:stCondLst>
                                            <p:cond delay="0"/>
                                          </p:stCondLst>
                                        </p:cTn>
                                        <p:tgtEl>
                                          <p:spTgt spid="430"/>
                                        </p:tgtEl>
                                        <p:attrNameLst>
                                          <p:attrName>style.visibility</p:attrName>
                                        </p:attrNameLst>
                                      </p:cBhvr>
                                      <p:to>
                                        <p:strVal val="visible"/>
                                      </p:to>
                                    </p:set>
                                    <p:anim calcmode="lin" valueType="num">
                                      <p:cBhvr additive="base">
                                        <p:cTn id="431" dur="500"/>
                                        <p:tgtEl>
                                          <p:spTgt spid="430"/>
                                        </p:tgtEl>
                                        <p:attrNameLst>
                                          <p:attrName>ppt_y</p:attrName>
                                        </p:attrNameLst>
                                      </p:cBhvr>
                                      <p:tavLst>
                                        <p:tav tm="0">
                                          <p:val>
                                            <p:strVal val="#ppt_y+1"/>
                                          </p:val>
                                        </p:tav>
                                        <p:tav tm="100000">
                                          <p:val>
                                            <p:strVal val="#ppt_y"/>
                                          </p:val>
                                        </p:tav>
                                      </p:tavLst>
                                    </p:anim>
                                  </p:childTnLst>
                                </p:cTn>
                              </p:par>
                            </p:childTnLst>
                          </p:cTn>
                        </p:par>
                        <p:par>
                          <p:cTn id="432" fill="hold">
                            <p:stCondLst>
                              <p:cond delay="52000"/>
                            </p:stCondLst>
                            <p:childTnLst>
                              <p:par>
                                <p:cTn id="433" presetID="2" presetClass="entr" presetSubtype="4" fill="hold" nodeType="afterEffect">
                                  <p:stCondLst>
                                    <p:cond delay="0"/>
                                  </p:stCondLst>
                                  <p:childTnLst>
                                    <p:set>
                                      <p:cBhvr>
                                        <p:cTn id="434" dur="1" fill="hold">
                                          <p:stCondLst>
                                            <p:cond delay="0"/>
                                          </p:stCondLst>
                                        </p:cTn>
                                        <p:tgtEl>
                                          <p:spTgt spid="432">
                                            <p:txEl>
                                              <p:pRg st="0" end="0"/>
                                            </p:txEl>
                                          </p:spTgt>
                                        </p:tgtEl>
                                        <p:attrNameLst>
                                          <p:attrName>style.visibility</p:attrName>
                                        </p:attrNameLst>
                                      </p:cBhvr>
                                      <p:to>
                                        <p:strVal val="visible"/>
                                      </p:to>
                                    </p:set>
                                    <p:anim calcmode="lin" valueType="num">
                                      <p:cBhvr additive="base">
                                        <p:cTn id="435" dur="500"/>
                                        <p:tgtEl>
                                          <p:spTgt spid="432">
                                            <p:txEl>
                                              <p:pRg st="0" end="0"/>
                                            </p:txEl>
                                          </p:spTgt>
                                        </p:tgtEl>
                                        <p:attrNameLst>
                                          <p:attrName>ppt_y</p:attrName>
                                        </p:attrNameLst>
                                      </p:cBhvr>
                                      <p:tavLst>
                                        <p:tav tm="0">
                                          <p:val>
                                            <p:strVal val="#ppt_y+1"/>
                                          </p:val>
                                        </p:tav>
                                        <p:tav tm="100000">
                                          <p:val>
                                            <p:strVal val="#ppt_y"/>
                                          </p:val>
                                        </p:tav>
                                      </p:tavLst>
                                    </p:anim>
                                  </p:childTnLst>
                                </p:cTn>
                              </p:par>
                            </p:childTnLst>
                          </p:cTn>
                        </p:par>
                        <p:par>
                          <p:cTn id="436" fill="hold">
                            <p:stCondLst>
                              <p:cond delay="52500"/>
                            </p:stCondLst>
                            <p:childTnLst>
                              <p:par>
                                <p:cTn id="437" presetID="2" presetClass="entr" presetSubtype="4" fill="hold" nodeType="afterEffect">
                                  <p:stCondLst>
                                    <p:cond delay="0"/>
                                  </p:stCondLst>
                                  <p:childTnLst>
                                    <p:set>
                                      <p:cBhvr>
                                        <p:cTn id="438" dur="1" fill="hold">
                                          <p:stCondLst>
                                            <p:cond delay="0"/>
                                          </p:stCondLst>
                                        </p:cTn>
                                        <p:tgtEl>
                                          <p:spTgt spid="432">
                                            <p:txEl>
                                              <p:charRg st="1" end="1"/>
                                            </p:txEl>
                                          </p:spTgt>
                                        </p:tgtEl>
                                        <p:attrNameLst>
                                          <p:attrName>style.visibility</p:attrName>
                                        </p:attrNameLst>
                                      </p:cBhvr>
                                      <p:to>
                                        <p:strVal val="visible"/>
                                      </p:to>
                                    </p:set>
                                    <p:anim calcmode="lin" valueType="num">
                                      <p:cBhvr additive="base">
                                        <p:cTn id="439" dur="500"/>
                                        <p:tgtEl>
                                          <p:spTgt spid="432">
                                            <p:txEl>
                                              <p:charRg st="1" end="1"/>
                                            </p:txEl>
                                          </p:spTgt>
                                        </p:tgtEl>
                                        <p:attrNameLst>
                                          <p:attrName>ppt_y</p:attrName>
                                        </p:attrNameLst>
                                      </p:cBhvr>
                                      <p:tavLst>
                                        <p:tav tm="0">
                                          <p:val>
                                            <p:strVal val="#ppt_y+1"/>
                                          </p:val>
                                        </p:tav>
                                        <p:tav tm="100000">
                                          <p:val>
                                            <p:strVal val="#ppt_y"/>
                                          </p:val>
                                        </p:tav>
                                      </p:tavLst>
                                    </p:anim>
                                  </p:childTnLst>
                                </p:cTn>
                              </p:par>
                            </p:childTnLst>
                          </p:cTn>
                        </p:par>
                        <p:par>
                          <p:cTn id="440" fill="hold">
                            <p:stCondLst>
                              <p:cond delay="53000"/>
                            </p:stCondLst>
                            <p:childTnLst>
                              <p:par>
                                <p:cTn id="441" presetID="2" presetClass="entr" presetSubtype="4" fill="hold" nodeType="afterEffect">
                                  <p:stCondLst>
                                    <p:cond delay="0"/>
                                  </p:stCondLst>
                                  <p:childTnLst>
                                    <p:set>
                                      <p:cBhvr>
                                        <p:cTn id="442" dur="1" fill="hold">
                                          <p:stCondLst>
                                            <p:cond delay="0"/>
                                          </p:stCondLst>
                                        </p:cTn>
                                        <p:tgtEl>
                                          <p:spTgt spid="432">
                                            <p:txEl>
                                              <p:charRg st="1" end="1"/>
                                            </p:txEl>
                                          </p:spTgt>
                                        </p:tgtEl>
                                        <p:attrNameLst>
                                          <p:attrName>style.visibility</p:attrName>
                                        </p:attrNameLst>
                                      </p:cBhvr>
                                      <p:to>
                                        <p:strVal val="visible"/>
                                      </p:to>
                                    </p:set>
                                    <p:anim calcmode="lin" valueType="num">
                                      <p:cBhvr additive="base">
                                        <p:cTn id="443" dur="500"/>
                                        <p:tgtEl>
                                          <p:spTgt spid="432">
                                            <p:txEl>
                                              <p:charRg st="1" end="1"/>
                                            </p:txEl>
                                          </p:spTgt>
                                        </p:tgtEl>
                                        <p:attrNameLst>
                                          <p:attrName>ppt_y</p:attrName>
                                        </p:attrNameLst>
                                      </p:cBhvr>
                                      <p:tavLst>
                                        <p:tav tm="0">
                                          <p:val>
                                            <p:strVal val="#ppt_y+1"/>
                                          </p:val>
                                        </p:tav>
                                        <p:tav tm="100000">
                                          <p:val>
                                            <p:strVal val="#ppt_y"/>
                                          </p:val>
                                        </p:tav>
                                      </p:tavLst>
                                    </p:anim>
                                  </p:childTnLst>
                                </p:cTn>
                              </p:par>
                            </p:childTnLst>
                          </p:cTn>
                        </p:par>
                        <p:par>
                          <p:cTn id="444" fill="hold">
                            <p:stCondLst>
                              <p:cond delay="53500"/>
                            </p:stCondLst>
                            <p:childTnLst>
                              <p:par>
                                <p:cTn id="445" presetID="2" presetClass="entr" presetSubtype="4" fill="hold" nodeType="afterEffect">
                                  <p:stCondLst>
                                    <p:cond delay="0"/>
                                  </p:stCondLst>
                                  <p:childTnLst>
                                    <p:set>
                                      <p:cBhvr>
                                        <p:cTn id="446" dur="1" fill="hold">
                                          <p:stCondLst>
                                            <p:cond delay="0"/>
                                          </p:stCondLst>
                                        </p:cTn>
                                        <p:tgtEl>
                                          <p:spTgt spid="432">
                                            <p:txEl>
                                              <p:charRg st="1" end="1"/>
                                            </p:txEl>
                                          </p:spTgt>
                                        </p:tgtEl>
                                        <p:attrNameLst>
                                          <p:attrName>style.visibility</p:attrName>
                                        </p:attrNameLst>
                                      </p:cBhvr>
                                      <p:to>
                                        <p:strVal val="visible"/>
                                      </p:to>
                                    </p:set>
                                    <p:anim calcmode="lin" valueType="num">
                                      <p:cBhvr additive="base">
                                        <p:cTn id="447" dur="500"/>
                                        <p:tgtEl>
                                          <p:spTgt spid="432">
                                            <p:txEl>
                                              <p:charRg st="1" end="1"/>
                                            </p:txEl>
                                          </p:spTgt>
                                        </p:tgtEl>
                                        <p:attrNameLst>
                                          <p:attrName>ppt_y</p:attrName>
                                        </p:attrNameLst>
                                      </p:cBhvr>
                                      <p:tavLst>
                                        <p:tav tm="0">
                                          <p:val>
                                            <p:strVal val="#ppt_y+1"/>
                                          </p:val>
                                        </p:tav>
                                        <p:tav tm="100000">
                                          <p:val>
                                            <p:strVal val="#ppt_y"/>
                                          </p:val>
                                        </p:tav>
                                      </p:tavLst>
                                    </p:anim>
                                  </p:childTnLst>
                                </p:cTn>
                              </p:par>
                            </p:childTnLst>
                          </p:cTn>
                        </p:par>
                        <p:par>
                          <p:cTn id="448" fill="hold">
                            <p:stCondLst>
                              <p:cond delay="54000"/>
                            </p:stCondLst>
                            <p:childTnLst>
                              <p:par>
                                <p:cTn id="449" presetID="2" presetClass="entr" presetSubtype="4" fill="hold" nodeType="afterEffect">
                                  <p:stCondLst>
                                    <p:cond delay="0"/>
                                  </p:stCondLst>
                                  <p:childTnLst>
                                    <p:set>
                                      <p:cBhvr>
                                        <p:cTn id="450" dur="1" fill="hold">
                                          <p:stCondLst>
                                            <p:cond delay="0"/>
                                          </p:stCondLst>
                                        </p:cTn>
                                        <p:tgtEl>
                                          <p:spTgt spid="432">
                                            <p:txEl>
                                              <p:charRg st="1" end="1"/>
                                            </p:txEl>
                                          </p:spTgt>
                                        </p:tgtEl>
                                        <p:attrNameLst>
                                          <p:attrName>style.visibility</p:attrName>
                                        </p:attrNameLst>
                                      </p:cBhvr>
                                      <p:to>
                                        <p:strVal val="visible"/>
                                      </p:to>
                                    </p:set>
                                    <p:anim calcmode="lin" valueType="num">
                                      <p:cBhvr additive="base">
                                        <p:cTn id="451" dur="500"/>
                                        <p:tgtEl>
                                          <p:spTgt spid="432">
                                            <p:txEl>
                                              <p:charRg st="1" end="1"/>
                                            </p:txEl>
                                          </p:spTgt>
                                        </p:tgtEl>
                                        <p:attrNameLst>
                                          <p:attrName>ppt_y</p:attrName>
                                        </p:attrNameLst>
                                      </p:cBhvr>
                                      <p:tavLst>
                                        <p:tav tm="0">
                                          <p:val>
                                            <p:strVal val="#ppt_y+1"/>
                                          </p:val>
                                        </p:tav>
                                        <p:tav tm="100000">
                                          <p:val>
                                            <p:strVal val="#ppt_y"/>
                                          </p:val>
                                        </p:tav>
                                      </p:tavLst>
                                    </p:anim>
                                  </p:childTnLst>
                                </p:cTn>
                              </p:par>
                            </p:childTnLst>
                          </p:cTn>
                        </p:par>
                        <p:par>
                          <p:cTn id="452" fill="hold">
                            <p:stCondLst>
                              <p:cond delay="54500"/>
                            </p:stCondLst>
                            <p:childTnLst>
                              <p:par>
                                <p:cTn id="453" presetID="2" presetClass="entr" presetSubtype="4" fill="hold" nodeType="afterEffect">
                                  <p:stCondLst>
                                    <p:cond delay="0"/>
                                  </p:stCondLst>
                                  <p:childTnLst>
                                    <p:set>
                                      <p:cBhvr>
                                        <p:cTn id="454" dur="1" fill="hold">
                                          <p:stCondLst>
                                            <p:cond delay="0"/>
                                          </p:stCondLst>
                                        </p:cTn>
                                        <p:tgtEl>
                                          <p:spTgt spid="432">
                                            <p:txEl>
                                              <p:charRg st="1" end="1"/>
                                            </p:txEl>
                                          </p:spTgt>
                                        </p:tgtEl>
                                        <p:attrNameLst>
                                          <p:attrName>style.visibility</p:attrName>
                                        </p:attrNameLst>
                                      </p:cBhvr>
                                      <p:to>
                                        <p:strVal val="visible"/>
                                      </p:to>
                                    </p:set>
                                    <p:anim calcmode="lin" valueType="num">
                                      <p:cBhvr additive="base">
                                        <p:cTn id="455" dur="500"/>
                                        <p:tgtEl>
                                          <p:spTgt spid="432">
                                            <p:txEl>
                                              <p:charRg st="1" end="1"/>
                                            </p:txEl>
                                          </p:spTgt>
                                        </p:tgtEl>
                                        <p:attrNameLst>
                                          <p:attrName>ppt_y</p:attrName>
                                        </p:attrNameLst>
                                      </p:cBhvr>
                                      <p:tavLst>
                                        <p:tav tm="0">
                                          <p:val>
                                            <p:strVal val="#ppt_y+1"/>
                                          </p:val>
                                        </p:tav>
                                        <p:tav tm="100000">
                                          <p:val>
                                            <p:strVal val="#ppt_y"/>
                                          </p:val>
                                        </p:tav>
                                      </p:tavLst>
                                    </p:anim>
                                  </p:childTnLst>
                                </p:cTn>
                              </p:par>
                            </p:childTnLst>
                          </p:cTn>
                        </p:par>
                        <p:par>
                          <p:cTn id="456" fill="hold">
                            <p:stCondLst>
                              <p:cond delay="55000"/>
                            </p:stCondLst>
                            <p:childTnLst>
                              <p:par>
                                <p:cTn id="457" presetID="2" presetClass="entr" presetSubtype="4" fill="hold" nodeType="afterEffect">
                                  <p:stCondLst>
                                    <p:cond delay="0"/>
                                  </p:stCondLst>
                                  <p:childTnLst>
                                    <p:set>
                                      <p:cBhvr>
                                        <p:cTn id="458" dur="1" fill="hold">
                                          <p:stCondLst>
                                            <p:cond delay="0"/>
                                          </p:stCondLst>
                                        </p:cTn>
                                        <p:tgtEl>
                                          <p:spTgt spid="432">
                                            <p:txEl>
                                              <p:charRg st="1" end="1"/>
                                            </p:txEl>
                                          </p:spTgt>
                                        </p:tgtEl>
                                        <p:attrNameLst>
                                          <p:attrName>style.visibility</p:attrName>
                                        </p:attrNameLst>
                                      </p:cBhvr>
                                      <p:to>
                                        <p:strVal val="visible"/>
                                      </p:to>
                                    </p:set>
                                    <p:anim calcmode="lin" valueType="num">
                                      <p:cBhvr additive="base">
                                        <p:cTn id="459" dur="500"/>
                                        <p:tgtEl>
                                          <p:spTgt spid="432">
                                            <p:txEl>
                                              <p:charRg st="1" end="1"/>
                                            </p:txEl>
                                          </p:spTgt>
                                        </p:tgtEl>
                                        <p:attrNameLst>
                                          <p:attrName>ppt_y</p:attrName>
                                        </p:attrNameLst>
                                      </p:cBhvr>
                                      <p:tavLst>
                                        <p:tav tm="0">
                                          <p:val>
                                            <p:strVal val="#ppt_y+1"/>
                                          </p:val>
                                        </p:tav>
                                        <p:tav tm="100000">
                                          <p:val>
                                            <p:strVal val="#ppt_y"/>
                                          </p:val>
                                        </p:tav>
                                      </p:tavLst>
                                    </p:anim>
                                  </p:childTnLst>
                                </p:cTn>
                              </p:par>
                            </p:childTnLst>
                          </p:cTn>
                        </p:par>
                        <p:par>
                          <p:cTn id="460" fill="hold">
                            <p:stCondLst>
                              <p:cond delay="55500"/>
                            </p:stCondLst>
                            <p:childTnLst>
                              <p:par>
                                <p:cTn id="461" presetID="2" presetClass="entr" presetSubtype="4" fill="hold" nodeType="afterEffect">
                                  <p:stCondLst>
                                    <p:cond delay="0"/>
                                  </p:stCondLst>
                                  <p:childTnLst>
                                    <p:set>
                                      <p:cBhvr>
                                        <p:cTn id="462" dur="1" fill="hold">
                                          <p:stCondLst>
                                            <p:cond delay="0"/>
                                          </p:stCondLst>
                                        </p:cTn>
                                        <p:tgtEl>
                                          <p:spTgt spid="432">
                                            <p:txEl>
                                              <p:charRg st="1" end="1"/>
                                            </p:txEl>
                                          </p:spTgt>
                                        </p:tgtEl>
                                        <p:attrNameLst>
                                          <p:attrName>style.visibility</p:attrName>
                                        </p:attrNameLst>
                                      </p:cBhvr>
                                      <p:to>
                                        <p:strVal val="visible"/>
                                      </p:to>
                                    </p:set>
                                    <p:anim calcmode="lin" valueType="num">
                                      <p:cBhvr additive="base">
                                        <p:cTn id="463" dur="500"/>
                                        <p:tgtEl>
                                          <p:spTgt spid="432">
                                            <p:txEl>
                                              <p:charRg st="1" end="1"/>
                                            </p:txEl>
                                          </p:spTgt>
                                        </p:tgtEl>
                                        <p:attrNameLst>
                                          <p:attrName>ppt_y</p:attrName>
                                        </p:attrNameLst>
                                      </p:cBhvr>
                                      <p:tavLst>
                                        <p:tav tm="0">
                                          <p:val>
                                            <p:strVal val="#ppt_y+1"/>
                                          </p:val>
                                        </p:tav>
                                        <p:tav tm="100000">
                                          <p:val>
                                            <p:strVal val="#ppt_y"/>
                                          </p:val>
                                        </p:tav>
                                      </p:tavLst>
                                    </p:anim>
                                  </p:childTnLst>
                                </p:cTn>
                              </p:par>
                            </p:childTnLst>
                          </p:cTn>
                        </p:par>
                        <p:par>
                          <p:cTn id="464" fill="hold">
                            <p:stCondLst>
                              <p:cond delay="56000"/>
                            </p:stCondLst>
                            <p:childTnLst>
                              <p:par>
                                <p:cTn id="465" presetID="2" presetClass="entr" presetSubtype="4" fill="hold" nodeType="afterEffect">
                                  <p:stCondLst>
                                    <p:cond delay="0"/>
                                  </p:stCondLst>
                                  <p:childTnLst>
                                    <p:set>
                                      <p:cBhvr>
                                        <p:cTn id="466" dur="1" fill="hold">
                                          <p:stCondLst>
                                            <p:cond delay="0"/>
                                          </p:stCondLst>
                                        </p:cTn>
                                        <p:tgtEl>
                                          <p:spTgt spid="432">
                                            <p:txEl>
                                              <p:charRg st="1" end="1"/>
                                            </p:txEl>
                                          </p:spTgt>
                                        </p:tgtEl>
                                        <p:attrNameLst>
                                          <p:attrName>style.visibility</p:attrName>
                                        </p:attrNameLst>
                                      </p:cBhvr>
                                      <p:to>
                                        <p:strVal val="visible"/>
                                      </p:to>
                                    </p:set>
                                    <p:anim calcmode="lin" valueType="num">
                                      <p:cBhvr additive="base">
                                        <p:cTn id="467" dur="500"/>
                                        <p:tgtEl>
                                          <p:spTgt spid="432">
                                            <p:txEl>
                                              <p:charRg st="1" end="1"/>
                                            </p:txEl>
                                          </p:spTgt>
                                        </p:tgtEl>
                                        <p:attrNameLst>
                                          <p:attrName>ppt_y</p:attrName>
                                        </p:attrNameLst>
                                      </p:cBhvr>
                                      <p:tavLst>
                                        <p:tav tm="0">
                                          <p:val>
                                            <p:strVal val="#ppt_y+1"/>
                                          </p:val>
                                        </p:tav>
                                        <p:tav tm="100000">
                                          <p:val>
                                            <p:strVal val="#ppt_y"/>
                                          </p:val>
                                        </p:tav>
                                      </p:tavLst>
                                    </p:anim>
                                  </p:childTnLst>
                                </p:cTn>
                              </p:par>
                            </p:childTnLst>
                          </p:cTn>
                        </p:par>
                        <p:par>
                          <p:cTn id="468" fill="hold">
                            <p:stCondLst>
                              <p:cond delay="56500"/>
                            </p:stCondLst>
                            <p:childTnLst>
                              <p:par>
                                <p:cTn id="469" presetID="2" presetClass="entr" presetSubtype="4" fill="hold" nodeType="afterEffect">
                                  <p:stCondLst>
                                    <p:cond delay="0"/>
                                  </p:stCondLst>
                                  <p:childTnLst>
                                    <p:set>
                                      <p:cBhvr>
                                        <p:cTn id="470" dur="1" fill="hold">
                                          <p:stCondLst>
                                            <p:cond delay="0"/>
                                          </p:stCondLst>
                                        </p:cTn>
                                        <p:tgtEl>
                                          <p:spTgt spid="431">
                                            <p:txEl>
                                              <p:pRg st="0" end="0"/>
                                            </p:txEl>
                                          </p:spTgt>
                                        </p:tgtEl>
                                        <p:attrNameLst>
                                          <p:attrName>style.visibility</p:attrName>
                                        </p:attrNameLst>
                                      </p:cBhvr>
                                      <p:to>
                                        <p:strVal val="visible"/>
                                      </p:to>
                                    </p:set>
                                    <p:anim calcmode="lin" valueType="num">
                                      <p:cBhvr additive="base">
                                        <p:cTn id="471" dur="500"/>
                                        <p:tgtEl>
                                          <p:spTgt spid="431">
                                            <p:txEl>
                                              <p:pRg st="0" end="0"/>
                                            </p:txEl>
                                          </p:spTgt>
                                        </p:tgtEl>
                                        <p:attrNameLst>
                                          <p:attrName>ppt_y</p:attrName>
                                        </p:attrNameLst>
                                      </p:cBhvr>
                                      <p:tavLst>
                                        <p:tav tm="0">
                                          <p:val>
                                            <p:strVal val="#ppt_y+1"/>
                                          </p:val>
                                        </p:tav>
                                        <p:tav tm="100000">
                                          <p:val>
                                            <p:strVal val="#ppt_y"/>
                                          </p:val>
                                        </p:tav>
                                      </p:tavLst>
                                    </p:anim>
                                  </p:childTnLst>
                                </p:cTn>
                              </p:par>
                            </p:childTnLst>
                          </p:cTn>
                        </p:par>
                        <p:par>
                          <p:cTn id="472" fill="hold">
                            <p:stCondLst>
                              <p:cond delay="57000"/>
                            </p:stCondLst>
                            <p:childTnLst>
                              <p:par>
                                <p:cTn id="473" presetID="2" presetClass="entr" presetSubtype="4" fill="hold" nodeType="afterEffect">
                                  <p:stCondLst>
                                    <p:cond delay="0"/>
                                  </p:stCondLst>
                                  <p:childTnLst>
                                    <p:set>
                                      <p:cBhvr>
                                        <p:cTn id="474" dur="1" fill="hold">
                                          <p:stCondLst>
                                            <p:cond delay="0"/>
                                          </p:stCondLst>
                                        </p:cTn>
                                        <p:tgtEl>
                                          <p:spTgt spid="431">
                                            <p:txEl>
                                              <p:charRg st="1" end="1"/>
                                            </p:txEl>
                                          </p:spTgt>
                                        </p:tgtEl>
                                        <p:attrNameLst>
                                          <p:attrName>style.visibility</p:attrName>
                                        </p:attrNameLst>
                                      </p:cBhvr>
                                      <p:to>
                                        <p:strVal val="visible"/>
                                      </p:to>
                                    </p:set>
                                    <p:anim calcmode="lin" valueType="num">
                                      <p:cBhvr additive="base">
                                        <p:cTn id="475" dur="500"/>
                                        <p:tgtEl>
                                          <p:spTgt spid="431">
                                            <p:txEl>
                                              <p:charRg st="1" end="1"/>
                                            </p:txEl>
                                          </p:spTgt>
                                        </p:tgtEl>
                                        <p:attrNameLst>
                                          <p:attrName>ppt_y</p:attrName>
                                        </p:attrNameLst>
                                      </p:cBhvr>
                                      <p:tavLst>
                                        <p:tav tm="0">
                                          <p:val>
                                            <p:strVal val="#ppt_y+1"/>
                                          </p:val>
                                        </p:tav>
                                        <p:tav tm="100000">
                                          <p:val>
                                            <p:strVal val="#ppt_y"/>
                                          </p:val>
                                        </p:tav>
                                      </p:tavLst>
                                    </p:anim>
                                  </p:childTnLst>
                                </p:cTn>
                              </p:par>
                            </p:childTnLst>
                          </p:cTn>
                        </p:par>
                        <p:par>
                          <p:cTn id="476" fill="hold">
                            <p:stCondLst>
                              <p:cond delay="57500"/>
                            </p:stCondLst>
                            <p:childTnLst>
                              <p:par>
                                <p:cTn id="477" presetID="2" presetClass="entr" presetSubtype="4" fill="hold" nodeType="afterEffect">
                                  <p:stCondLst>
                                    <p:cond delay="0"/>
                                  </p:stCondLst>
                                  <p:childTnLst>
                                    <p:set>
                                      <p:cBhvr>
                                        <p:cTn id="478" dur="1" fill="hold">
                                          <p:stCondLst>
                                            <p:cond delay="0"/>
                                          </p:stCondLst>
                                        </p:cTn>
                                        <p:tgtEl>
                                          <p:spTgt spid="431">
                                            <p:txEl>
                                              <p:charRg st="1" end="1"/>
                                            </p:txEl>
                                          </p:spTgt>
                                        </p:tgtEl>
                                        <p:attrNameLst>
                                          <p:attrName>style.visibility</p:attrName>
                                        </p:attrNameLst>
                                      </p:cBhvr>
                                      <p:to>
                                        <p:strVal val="visible"/>
                                      </p:to>
                                    </p:set>
                                    <p:anim calcmode="lin" valueType="num">
                                      <p:cBhvr additive="base">
                                        <p:cTn id="479" dur="500"/>
                                        <p:tgtEl>
                                          <p:spTgt spid="431">
                                            <p:txEl>
                                              <p:charRg st="1" end="1"/>
                                            </p:txEl>
                                          </p:spTgt>
                                        </p:tgtEl>
                                        <p:attrNameLst>
                                          <p:attrName>ppt_y</p:attrName>
                                        </p:attrNameLst>
                                      </p:cBhvr>
                                      <p:tavLst>
                                        <p:tav tm="0">
                                          <p:val>
                                            <p:strVal val="#ppt_y+1"/>
                                          </p:val>
                                        </p:tav>
                                        <p:tav tm="100000">
                                          <p:val>
                                            <p:strVal val="#ppt_y"/>
                                          </p:val>
                                        </p:tav>
                                      </p:tavLst>
                                    </p:anim>
                                  </p:childTnLst>
                                </p:cTn>
                              </p:par>
                            </p:childTnLst>
                          </p:cTn>
                        </p:par>
                        <p:par>
                          <p:cTn id="480" fill="hold">
                            <p:stCondLst>
                              <p:cond delay="58000"/>
                            </p:stCondLst>
                            <p:childTnLst>
                              <p:par>
                                <p:cTn id="481" presetID="2" presetClass="entr" presetSubtype="4" fill="hold" nodeType="afterEffect">
                                  <p:stCondLst>
                                    <p:cond delay="0"/>
                                  </p:stCondLst>
                                  <p:childTnLst>
                                    <p:set>
                                      <p:cBhvr>
                                        <p:cTn id="482" dur="1" fill="hold">
                                          <p:stCondLst>
                                            <p:cond delay="0"/>
                                          </p:stCondLst>
                                        </p:cTn>
                                        <p:tgtEl>
                                          <p:spTgt spid="431">
                                            <p:txEl>
                                              <p:charRg st="1" end="1"/>
                                            </p:txEl>
                                          </p:spTgt>
                                        </p:tgtEl>
                                        <p:attrNameLst>
                                          <p:attrName>style.visibility</p:attrName>
                                        </p:attrNameLst>
                                      </p:cBhvr>
                                      <p:to>
                                        <p:strVal val="visible"/>
                                      </p:to>
                                    </p:set>
                                    <p:anim calcmode="lin" valueType="num">
                                      <p:cBhvr additive="base">
                                        <p:cTn id="483" dur="500"/>
                                        <p:tgtEl>
                                          <p:spTgt spid="431">
                                            <p:txEl>
                                              <p:charRg st="1" end="1"/>
                                            </p:txEl>
                                          </p:spTgt>
                                        </p:tgtEl>
                                        <p:attrNameLst>
                                          <p:attrName>ppt_y</p:attrName>
                                        </p:attrNameLst>
                                      </p:cBhvr>
                                      <p:tavLst>
                                        <p:tav tm="0">
                                          <p:val>
                                            <p:strVal val="#ppt_y+1"/>
                                          </p:val>
                                        </p:tav>
                                        <p:tav tm="100000">
                                          <p:val>
                                            <p:strVal val="#ppt_y"/>
                                          </p:val>
                                        </p:tav>
                                      </p:tavLst>
                                    </p:anim>
                                  </p:childTnLst>
                                </p:cTn>
                              </p:par>
                            </p:childTnLst>
                          </p:cTn>
                        </p:par>
                        <p:par>
                          <p:cTn id="484" fill="hold">
                            <p:stCondLst>
                              <p:cond delay="58500"/>
                            </p:stCondLst>
                            <p:childTnLst>
                              <p:par>
                                <p:cTn id="485" presetID="2" presetClass="entr" presetSubtype="4" fill="hold" nodeType="afterEffect">
                                  <p:stCondLst>
                                    <p:cond delay="0"/>
                                  </p:stCondLst>
                                  <p:childTnLst>
                                    <p:set>
                                      <p:cBhvr>
                                        <p:cTn id="486" dur="1" fill="hold">
                                          <p:stCondLst>
                                            <p:cond delay="0"/>
                                          </p:stCondLst>
                                        </p:cTn>
                                        <p:tgtEl>
                                          <p:spTgt spid="431">
                                            <p:txEl>
                                              <p:charRg st="1" end="1"/>
                                            </p:txEl>
                                          </p:spTgt>
                                        </p:tgtEl>
                                        <p:attrNameLst>
                                          <p:attrName>style.visibility</p:attrName>
                                        </p:attrNameLst>
                                      </p:cBhvr>
                                      <p:to>
                                        <p:strVal val="visible"/>
                                      </p:to>
                                    </p:set>
                                    <p:anim calcmode="lin" valueType="num">
                                      <p:cBhvr additive="base">
                                        <p:cTn id="487" dur="500"/>
                                        <p:tgtEl>
                                          <p:spTgt spid="431">
                                            <p:txEl>
                                              <p:charRg st="1" end="1"/>
                                            </p:txEl>
                                          </p:spTgt>
                                        </p:tgtEl>
                                        <p:attrNameLst>
                                          <p:attrName>ppt_y</p:attrName>
                                        </p:attrNameLst>
                                      </p:cBhvr>
                                      <p:tavLst>
                                        <p:tav tm="0">
                                          <p:val>
                                            <p:strVal val="#ppt_y+1"/>
                                          </p:val>
                                        </p:tav>
                                        <p:tav tm="100000">
                                          <p:val>
                                            <p:strVal val="#ppt_y"/>
                                          </p:val>
                                        </p:tav>
                                      </p:tavLst>
                                    </p:anim>
                                  </p:childTnLst>
                                </p:cTn>
                              </p:par>
                            </p:childTnLst>
                          </p:cTn>
                        </p:par>
                        <p:par>
                          <p:cTn id="488" fill="hold">
                            <p:stCondLst>
                              <p:cond delay="59000"/>
                            </p:stCondLst>
                            <p:childTnLst>
                              <p:par>
                                <p:cTn id="489" presetID="2" presetClass="entr" presetSubtype="4" fill="hold" nodeType="afterEffect">
                                  <p:stCondLst>
                                    <p:cond delay="0"/>
                                  </p:stCondLst>
                                  <p:childTnLst>
                                    <p:set>
                                      <p:cBhvr>
                                        <p:cTn id="490" dur="1" fill="hold">
                                          <p:stCondLst>
                                            <p:cond delay="0"/>
                                          </p:stCondLst>
                                        </p:cTn>
                                        <p:tgtEl>
                                          <p:spTgt spid="431">
                                            <p:txEl>
                                              <p:charRg st="1" end="1"/>
                                            </p:txEl>
                                          </p:spTgt>
                                        </p:tgtEl>
                                        <p:attrNameLst>
                                          <p:attrName>style.visibility</p:attrName>
                                        </p:attrNameLst>
                                      </p:cBhvr>
                                      <p:to>
                                        <p:strVal val="visible"/>
                                      </p:to>
                                    </p:set>
                                    <p:anim calcmode="lin" valueType="num">
                                      <p:cBhvr additive="base">
                                        <p:cTn id="491" dur="500"/>
                                        <p:tgtEl>
                                          <p:spTgt spid="431">
                                            <p:txEl>
                                              <p:charRg st="1" end="1"/>
                                            </p:txEl>
                                          </p:spTgt>
                                        </p:tgtEl>
                                        <p:attrNameLst>
                                          <p:attrName>ppt_y</p:attrName>
                                        </p:attrNameLst>
                                      </p:cBhvr>
                                      <p:tavLst>
                                        <p:tav tm="0">
                                          <p:val>
                                            <p:strVal val="#ppt_y+1"/>
                                          </p:val>
                                        </p:tav>
                                        <p:tav tm="100000">
                                          <p:val>
                                            <p:strVal val="#ppt_y"/>
                                          </p:val>
                                        </p:tav>
                                      </p:tavLst>
                                    </p:anim>
                                  </p:childTnLst>
                                </p:cTn>
                              </p:par>
                            </p:childTnLst>
                          </p:cTn>
                        </p:par>
                        <p:par>
                          <p:cTn id="492" fill="hold">
                            <p:stCondLst>
                              <p:cond delay="59500"/>
                            </p:stCondLst>
                            <p:childTnLst>
                              <p:par>
                                <p:cTn id="493" presetID="2" presetClass="entr" presetSubtype="4" fill="hold" nodeType="afterEffect">
                                  <p:stCondLst>
                                    <p:cond delay="0"/>
                                  </p:stCondLst>
                                  <p:childTnLst>
                                    <p:set>
                                      <p:cBhvr>
                                        <p:cTn id="494" dur="1" fill="hold">
                                          <p:stCondLst>
                                            <p:cond delay="0"/>
                                          </p:stCondLst>
                                        </p:cTn>
                                        <p:tgtEl>
                                          <p:spTgt spid="431">
                                            <p:txEl>
                                              <p:charRg st="1" end="1"/>
                                            </p:txEl>
                                          </p:spTgt>
                                        </p:tgtEl>
                                        <p:attrNameLst>
                                          <p:attrName>style.visibility</p:attrName>
                                        </p:attrNameLst>
                                      </p:cBhvr>
                                      <p:to>
                                        <p:strVal val="visible"/>
                                      </p:to>
                                    </p:set>
                                    <p:anim calcmode="lin" valueType="num">
                                      <p:cBhvr additive="base">
                                        <p:cTn id="495" dur="500"/>
                                        <p:tgtEl>
                                          <p:spTgt spid="431">
                                            <p:txEl>
                                              <p:charRg st="1" end="1"/>
                                            </p:txEl>
                                          </p:spTgt>
                                        </p:tgtEl>
                                        <p:attrNameLst>
                                          <p:attrName>ppt_y</p:attrName>
                                        </p:attrNameLst>
                                      </p:cBhvr>
                                      <p:tavLst>
                                        <p:tav tm="0">
                                          <p:val>
                                            <p:strVal val="#ppt_y+1"/>
                                          </p:val>
                                        </p:tav>
                                        <p:tav tm="100000">
                                          <p:val>
                                            <p:strVal val="#ppt_y"/>
                                          </p:val>
                                        </p:tav>
                                      </p:tavLst>
                                    </p:anim>
                                  </p:childTnLst>
                                </p:cTn>
                              </p:par>
                            </p:childTnLst>
                          </p:cTn>
                        </p:par>
                        <p:par>
                          <p:cTn id="496" fill="hold">
                            <p:stCondLst>
                              <p:cond delay="60000"/>
                            </p:stCondLst>
                            <p:childTnLst>
                              <p:par>
                                <p:cTn id="497" presetID="2" presetClass="entr" presetSubtype="4" fill="hold" nodeType="afterEffect">
                                  <p:stCondLst>
                                    <p:cond delay="0"/>
                                  </p:stCondLst>
                                  <p:childTnLst>
                                    <p:set>
                                      <p:cBhvr>
                                        <p:cTn id="498" dur="1" fill="hold">
                                          <p:stCondLst>
                                            <p:cond delay="0"/>
                                          </p:stCondLst>
                                        </p:cTn>
                                        <p:tgtEl>
                                          <p:spTgt spid="431">
                                            <p:txEl>
                                              <p:charRg st="1" end="1"/>
                                            </p:txEl>
                                          </p:spTgt>
                                        </p:tgtEl>
                                        <p:attrNameLst>
                                          <p:attrName>style.visibility</p:attrName>
                                        </p:attrNameLst>
                                      </p:cBhvr>
                                      <p:to>
                                        <p:strVal val="visible"/>
                                      </p:to>
                                    </p:set>
                                    <p:anim calcmode="lin" valueType="num">
                                      <p:cBhvr additive="base">
                                        <p:cTn id="499" dur="500"/>
                                        <p:tgtEl>
                                          <p:spTgt spid="431">
                                            <p:txEl>
                                              <p:charRg st="1" end="1"/>
                                            </p:txEl>
                                          </p:spTgt>
                                        </p:tgtEl>
                                        <p:attrNameLst>
                                          <p:attrName>ppt_y</p:attrName>
                                        </p:attrNameLst>
                                      </p:cBhvr>
                                      <p:tavLst>
                                        <p:tav tm="0">
                                          <p:val>
                                            <p:strVal val="#ppt_y+1"/>
                                          </p:val>
                                        </p:tav>
                                        <p:tav tm="100000">
                                          <p:val>
                                            <p:strVal val="#ppt_y"/>
                                          </p:val>
                                        </p:tav>
                                      </p:tavLst>
                                    </p:anim>
                                  </p:childTnLst>
                                </p:cTn>
                              </p:par>
                            </p:childTnLst>
                          </p:cTn>
                        </p:par>
                        <p:par>
                          <p:cTn id="500" fill="hold">
                            <p:stCondLst>
                              <p:cond delay="60500"/>
                            </p:stCondLst>
                            <p:childTnLst>
                              <p:par>
                                <p:cTn id="501" presetID="2" presetClass="entr" presetSubtype="4" fill="hold" nodeType="afterEffect">
                                  <p:stCondLst>
                                    <p:cond delay="0"/>
                                  </p:stCondLst>
                                  <p:childTnLst>
                                    <p:set>
                                      <p:cBhvr>
                                        <p:cTn id="502" dur="1" fill="hold">
                                          <p:stCondLst>
                                            <p:cond delay="0"/>
                                          </p:stCondLst>
                                        </p:cTn>
                                        <p:tgtEl>
                                          <p:spTgt spid="431">
                                            <p:txEl>
                                              <p:charRg st="1" end="1"/>
                                            </p:txEl>
                                          </p:spTgt>
                                        </p:tgtEl>
                                        <p:attrNameLst>
                                          <p:attrName>style.visibility</p:attrName>
                                        </p:attrNameLst>
                                      </p:cBhvr>
                                      <p:to>
                                        <p:strVal val="visible"/>
                                      </p:to>
                                    </p:set>
                                    <p:anim calcmode="lin" valueType="num">
                                      <p:cBhvr additive="base">
                                        <p:cTn id="503" dur="500"/>
                                        <p:tgtEl>
                                          <p:spTgt spid="431">
                                            <p:txEl>
                                              <p:char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5-Pics">
  <p:cSld name="5-Pics">
    <p:spTree>
      <p:nvGrpSpPr>
        <p:cNvPr id="1" name="Shape 435"/>
        <p:cNvGrpSpPr/>
        <p:nvPr/>
      </p:nvGrpSpPr>
      <p:grpSpPr>
        <a:xfrm>
          <a:off x="0" y="0"/>
          <a:ext cx="0" cy="0"/>
          <a:chOff x="0" y="0"/>
          <a:chExt cx="0" cy="0"/>
        </a:xfrm>
      </p:grpSpPr>
      <p:sp>
        <p:nvSpPr>
          <p:cNvPr id="436" name="Google Shape;436;p365"/>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37" name="Google Shape;437;p365"/>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38" name="Google Shape;438;p365"/>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439" name="Google Shape;439;p365"/>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440" name="Google Shape;440;p365"/>
          <p:cNvSpPr>
            <a:spLocks noGrp="1"/>
          </p:cNvSpPr>
          <p:nvPr>
            <p:ph type="pic" idx="2"/>
          </p:nvPr>
        </p:nvSpPr>
        <p:spPr>
          <a:xfrm>
            <a:off x="670778" y="2132797"/>
            <a:ext cx="2054121" cy="2522991"/>
          </a:xfrm>
          <a:prstGeom prst="downArrowCallout">
            <a:avLst>
              <a:gd name="adj1" fmla="val 35178"/>
              <a:gd name="adj2" fmla="val 13059"/>
              <a:gd name="adj3" fmla="val 7566"/>
              <a:gd name="adj4" fmla="val 93840"/>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41" name="Google Shape;441;p365"/>
          <p:cNvSpPr txBox="1">
            <a:spLocks noGrp="1"/>
          </p:cNvSpPr>
          <p:nvPr>
            <p:ph type="body" idx="3"/>
          </p:nvPr>
        </p:nvSpPr>
        <p:spPr>
          <a:xfrm>
            <a:off x="603927" y="5059404"/>
            <a:ext cx="2121040"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42" name="Google Shape;442;p365"/>
          <p:cNvSpPr txBox="1">
            <a:spLocks noGrp="1"/>
          </p:cNvSpPr>
          <p:nvPr>
            <p:ph type="body" idx="4"/>
          </p:nvPr>
        </p:nvSpPr>
        <p:spPr>
          <a:xfrm>
            <a:off x="596900" y="4784801"/>
            <a:ext cx="2126979"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1"/>
              </a:buClr>
              <a:buSzPts val="1100"/>
              <a:buFont typeface="Arial"/>
              <a:buNone/>
              <a:defRPr sz="1467" b="1" i="0" u="none" strike="noStrike" cap="none">
                <a:solidFill>
                  <a:schemeClr val="accen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43" name="Google Shape;443;p365"/>
          <p:cNvSpPr/>
          <p:nvPr/>
        </p:nvSpPr>
        <p:spPr>
          <a:xfrm>
            <a:off x="677800" y="1622925"/>
            <a:ext cx="2049781" cy="508000"/>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444" name="Google Shape;444;p365"/>
          <p:cNvSpPr txBox="1">
            <a:spLocks noGrp="1"/>
          </p:cNvSpPr>
          <p:nvPr>
            <p:ph type="body" idx="5"/>
          </p:nvPr>
        </p:nvSpPr>
        <p:spPr>
          <a:xfrm>
            <a:off x="755013" y="1743095"/>
            <a:ext cx="1895355"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45" name="Google Shape;445;p365"/>
          <p:cNvSpPr>
            <a:spLocks noGrp="1"/>
          </p:cNvSpPr>
          <p:nvPr>
            <p:ph type="pic" idx="6"/>
          </p:nvPr>
        </p:nvSpPr>
        <p:spPr>
          <a:xfrm>
            <a:off x="2863110" y="2132797"/>
            <a:ext cx="2054121" cy="2522991"/>
          </a:xfrm>
          <a:prstGeom prst="downArrowCallout">
            <a:avLst>
              <a:gd name="adj1" fmla="val 35178"/>
              <a:gd name="adj2" fmla="val 13059"/>
              <a:gd name="adj3" fmla="val 7566"/>
              <a:gd name="adj4" fmla="val 93840"/>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46" name="Google Shape;446;p365"/>
          <p:cNvSpPr txBox="1">
            <a:spLocks noGrp="1"/>
          </p:cNvSpPr>
          <p:nvPr>
            <p:ph type="body" idx="7"/>
          </p:nvPr>
        </p:nvSpPr>
        <p:spPr>
          <a:xfrm>
            <a:off x="2796259" y="5059404"/>
            <a:ext cx="2121040"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47" name="Google Shape;447;p365"/>
          <p:cNvSpPr txBox="1">
            <a:spLocks noGrp="1"/>
          </p:cNvSpPr>
          <p:nvPr>
            <p:ph type="body" idx="8"/>
          </p:nvPr>
        </p:nvSpPr>
        <p:spPr>
          <a:xfrm>
            <a:off x="2789232" y="4784801"/>
            <a:ext cx="2126979"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2"/>
              </a:buClr>
              <a:buSzPts val="1100"/>
              <a:buFont typeface="Arial"/>
              <a:buNone/>
              <a:defRPr sz="1467" b="1" i="0" u="none" strike="noStrike" cap="none">
                <a:solidFill>
                  <a:schemeClr val="accent2"/>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48" name="Google Shape;448;p365"/>
          <p:cNvSpPr/>
          <p:nvPr/>
        </p:nvSpPr>
        <p:spPr>
          <a:xfrm>
            <a:off x="2870132" y="1622925"/>
            <a:ext cx="2049781" cy="508000"/>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449" name="Google Shape;449;p365"/>
          <p:cNvSpPr txBox="1">
            <a:spLocks noGrp="1"/>
          </p:cNvSpPr>
          <p:nvPr>
            <p:ph type="body" idx="9"/>
          </p:nvPr>
        </p:nvSpPr>
        <p:spPr>
          <a:xfrm>
            <a:off x="2947345" y="1743095"/>
            <a:ext cx="1895355"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50" name="Google Shape;450;p365"/>
          <p:cNvSpPr>
            <a:spLocks noGrp="1"/>
          </p:cNvSpPr>
          <p:nvPr>
            <p:ph type="pic" idx="13"/>
          </p:nvPr>
        </p:nvSpPr>
        <p:spPr>
          <a:xfrm>
            <a:off x="5059398" y="2132797"/>
            <a:ext cx="2054121" cy="2522991"/>
          </a:xfrm>
          <a:prstGeom prst="downArrowCallout">
            <a:avLst>
              <a:gd name="adj1" fmla="val 35178"/>
              <a:gd name="adj2" fmla="val 13059"/>
              <a:gd name="adj3" fmla="val 7566"/>
              <a:gd name="adj4" fmla="val 93840"/>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51" name="Google Shape;451;p365"/>
          <p:cNvSpPr txBox="1">
            <a:spLocks noGrp="1"/>
          </p:cNvSpPr>
          <p:nvPr>
            <p:ph type="body" idx="14"/>
          </p:nvPr>
        </p:nvSpPr>
        <p:spPr>
          <a:xfrm>
            <a:off x="4992547" y="5059404"/>
            <a:ext cx="2121040"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52" name="Google Shape;452;p365"/>
          <p:cNvSpPr txBox="1">
            <a:spLocks noGrp="1"/>
          </p:cNvSpPr>
          <p:nvPr>
            <p:ph type="body" idx="15"/>
          </p:nvPr>
        </p:nvSpPr>
        <p:spPr>
          <a:xfrm>
            <a:off x="4985520" y="4784801"/>
            <a:ext cx="2126979"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3"/>
              </a:buClr>
              <a:buSzPts val="1100"/>
              <a:buFont typeface="Arial"/>
              <a:buNone/>
              <a:defRPr sz="1467" b="1" i="0" u="none" strike="noStrike" cap="none">
                <a:solidFill>
                  <a:schemeClr val="accent3"/>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53" name="Google Shape;453;p365"/>
          <p:cNvSpPr/>
          <p:nvPr/>
        </p:nvSpPr>
        <p:spPr>
          <a:xfrm>
            <a:off x="5066420" y="1622925"/>
            <a:ext cx="2049781" cy="508000"/>
          </a:xfrm>
          <a:prstGeom prst="rect">
            <a:avLst/>
          </a:pr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454" name="Google Shape;454;p365"/>
          <p:cNvSpPr txBox="1">
            <a:spLocks noGrp="1"/>
          </p:cNvSpPr>
          <p:nvPr>
            <p:ph type="body" idx="16"/>
          </p:nvPr>
        </p:nvSpPr>
        <p:spPr>
          <a:xfrm>
            <a:off x="5143633" y="1743095"/>
            <a:ext cx="1895355"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55" name="Google Shape;455;p365"/>
          <p:cNvSpPr>
            <a:spLocks noGrp="1"/>
          </p:cNvSpPr>
          <p:nvPr>
            <p:ph type="pic" idx="17"/>
          </p:nvPr>
        </p:nvSpPr>
        <p:spPr>
          <a:xfrm>
            <a:off x="7251248" y="2132797"/>
            <a:ext cx="2054121" cy="2522991"/>
          </a:xfrm>
          <a:prstGeom prst="downArrowCallout">
            <a:avLst>
              <a:gd name="adj1" fmla="val 35178"/>
              <a:gd name="adj2" fmla="val 13059"/>
              <a:gd name="adj3" fmla="val 7566"/>
              <a:gd name="adj4" fmla="val 93840"/>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56" name="Google Shape;456;p365"/>
          <p:cNvSpPr txBox="1">
            <a:spLocks noGrp="1"/>
          </p:cNvSpPr>
          <p:nvPr>
            <p:ph type="body" idx="18"/>
          </p:nvPr>
        </p:nvSpPr>
        <p:spPr>
          <a:xfrm>
            <a:off x="7184396" y="5059404"/>
            <a:ext cx="2121040"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57" name="Google Shape;457;p365"/>
          <p:cNvSpPr txBox="1">
            <a:spLocks noGrp="1"/>
          </p:cNvSpPr>
          <p:nvPr>
            <p:ph type="body" idx="19"/>
          </p:nvPr>
        </p:nvSpPr>
        <p:spPr>
          <a:xfrm>
            <a:off x="7177369" y="4784801"/>
            <a:ext cx="2126979"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4"/>
              </a:buClr>
              <a:buSzPts val="1100"/>
              <a:buFont typeface="Arial"/>
              <a:buNone/>
              <a:defRPr sz="1467" b="1" i="0" u="none" strike="noStrike" cap="none">
                <a:solidFill>
                  <a:schemeClr val="accent4"/>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58" name="Google Shape;458;p365"/>
          <p:cNvSpPr/>
          <p:nvPr/>
        </p:nvSpPr>
        <p:spPr>
          <a:xfrm>
            <a:off x="7258270" y="1622925"/>
            <a:ext cx="2049781" cy="508000"/>
          </a:xfrm>
          <a:prstGeom prst="rect">
            <a:avLst/>
          </a:pr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459" name="Google Shape;459;p365"/>
          <p:cNvSpPr txBox="1">
            <a:spLocks noGrp="1"/>
          </p:cNvSpPr>
          <p:nvPr>
            <p:ph type="body" idx="20"/>
          </p:nvPr>
        </p:nvSpPr>
        <p:spPr>
          <a:xfrm>
            <a:off x="7335483" y="1743095"/>
            <a:ext cx="1895355"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60" name="Google Shape;460;p365"/>
          <p:cNvSpPr>
            <a:spLocks noGrp="1"/>
          </p:cNvSpPr>
          <p:nvPr>
            <p:ph type="pic" idx="21"/>
          </p:nvPr>
        </p:nvSpPr>
        <p:spPr>
          <a:xfrm>
            <a:off x="9437020" y="2132797"/>
            <a:ext cx="2054121" cy="2522991"/>
          </a:xfrm>
          <a:prstGeom prst="downArrowCallout">
            <a:avLst>
              <a:gd name="adj1" fmla="val 35178"/>
              <a:gd name="adj2" fmla="val 13059"/>
              <a:gd name="adj3" fmla="val 7566"/>
              <a:gd name="adj4" fmla="val 93840"/>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61" name="Google Shape;461;p365"/>
          <p:cNvSpPr txBox="1">
            <a:spLocks noGrp="1"/>
          </p:cNvSpPr>
          <p:nvPr>
            <p:ph type="body" idx="22"/>
          </p:nvPr>
        </p:nvSpPr>
        <p:spPr>
          <a:xfrm>
            <a:off x="9370168" y="5059404"/>
            <a:ext cx="2121040" cy="846795"/>
          </a:xfrm>
          <a:prstGeom prst="rect">
            <a:avLst/>
          </a:prstGeom>
          <a:noFill/>
          <a:ln>
            <a:noFill/>
          </a:ln>
        </p:spPr>
        <p:txBody>
          <a:bodyPr spcFirstLastPara="1" wrap="square" lIns="0" tIns="0" rIns="0" bIns="0" anchor="t" anchorCtr="0">
            <a:noAutofit/>
          </a:bodyPr>
          <a:lstStyle>
            <a:lvl1pPr marL="609585" marR="0" lvl="0" indent="-304792" algn="ctr" rtl="0">
              <a:spcBef>
                <a:spcPts val="293"/>
              </a:spcBef>
              <a:spcAft>
                <a:spcPts val="0"/>
              </a:spcAft>
              <a:buClr>
                <a:srgbClr val="7F7F7F"/>
              </a:buClr>
              <a:buSzPts val="1100"/>
              <a:buFont typeface="Arial"/>
              <a:buNone/>
              <a:defRPr sz="1467" b="0" i="0" u="none" strike="noStrike" cap="none">
                <a:solidFill>
                  <a:srgbClr val="7F7F7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62" name="Google Shape;462;p365"/>
          <p:cNvSpPr txBox="1">
            <a:spLocks noGrp="1"/>
          </p:cNvSpPr>
          <p:nvPr>
            <p:ph type="body" idx="23"/>
          </p:nvPr>
        </p:nvSpPr>
        <p:spPr>
          <a:xfrm>
            <a:off x="9363141" y="4784801"/>
            <a:ext cx="2126979" cy="257040"/>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accent5"/>
              </a:buClr>
              <a:buSzPts val="1100"/>
              <a:buFont typeface="Arial"/>
              <a:buNone/>
              <a:defRPr sz="1467" b="1" i="0" u="none" strike="noStrike" cap="none">
                <a:solidFill>
                  <a:schemeClr val="accent5"/>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63" name="Google Shape;463;p365"/>
          <p:cNvSpPr/>
          <p:nvPr/>
        </p:nvSpPr>
        <p:spPr>
          <a:xfrm>
            <a:off x="9444042" y="1622925"/>
            <a:ext cx="2049781" cy="508000"/>
          </a:xfrm>
          <a:prstGeom prst="rect">
            <a:avLst/>
          </a:prstGeom>
          <a:solidFill>
            <a:schemeClr val="accent5"/>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867">
              <a:solidFill>
                <a:schemeClr val="lt1"/>
              </a:solidFill>
              <a:latin typeface="Roboto Condensed"/>
              <a:ea typeface="Roboto Condensed"/>
              <a:cs typeface="Roboto Condensed"/>
              <a:sym typeface="Roboto Condensed"/>
            </a:endParaRPr>
          </a:p>
        </p:txBody>
      </p:sp>
      <p:sp>
        <p:nvSpPr>
          <p:cNvPr id="464" name="Google Shape;464;p365"/>
          <p:cNvSpPr txBox="1">
            <a:spLocks noGrp="1"/>
          </p:cNvSpPr>
          <p:nvPr>
            <p:ph type="body" idx="24"/>
          </p:nvPr>
        </p:nvSpPr>
        <p:spPr>
          <a:xfrm>
            <a:off x="9521255" y="1743095"/>
            <a:ext cx="1895355"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chemeClr val="lt1"/>
              </a:buClr>
              <a:buSzPts val="1100"/>
              <a:buFont typeface="Arial"/>
              <a:buNone/>
              <a:defRPr sz="1467"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33071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fade">
                                      <p:cBhvr>
                                        <p:cTn id="7" dur="500"/>
                                        <p:tgtEl>
                                          <p:spTgt spid="4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7">
                                            <p:txEl>
                                              <p:pRg st="0" end="0"/>
                                            </p:txEl>
                                          </p:spTgt>
                                        </p:tgtEl>
                                        <p:attrNameLst>
                                          <p:attrName>style.visibility</p:attrName>
                                        </p:attrNameLst>
                                      </p:cBhvr>
                                      <p:to>
                                        <p:strVal val="visible"/>
                                      </p:to>
                                    </p:set>
                                    <p:animEffect transition="in" filter="fade">
                                      <p:cBhvr>
                                        <p:cTn id="11" dur="500"/>
                                        <p:tgtEl>
                                          <p:spTgt spid="43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37">
                                            <p:txEl>
                                              <p:charRg st="1" end="1"/>
                                            </p:txEl>
                                          </p:spTgt>
                                        </p:tgtEl>
                                        <p:attrNameLst>
                                          <p:attrName>style.visibility</p:attrName>
                                        </p:attrNameLst>
                                      </p:cBhvr>
                                      <p:to>
                                        <p:strVal val="visible"/>
                                      </p:to>
                                    </p:set>
                                    <p:animEffect transition="in" filter="fade">
                                      <p:cBhvr>
                                        <p:cTn id="15" dur="500"/>
                                        <p:tgtEl>
                                          <p:spTgt spid="437">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7">
                                            <p:txEl>
                                              <p:charRg st="1" end="1"/>
                                            </p:txEl>
                                          </p:spTgt>
                                        </p:tgtEl>
                                        <p:attrNameLst>
                                          <p:attrName>style.visibility</p:attrName>
                                        </p:attrNameLst>
                                      </p:cBhvr>
                                      <p:to>
                                        <p:strVal val="visible"/>
                                      </p:to>
                                    </p:set>
                                    <p:animEffect transition="in" filter="fade">
                                      <p:cBhvr>
                                        <p:cTn id="19" dur="500"/>
                                        <p:tgtEl>
                                          <p:spTgt spid="437">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37">
                                            <p:txEl>
                                              <p:charRg st="1" end="1"/>
                                            </p:txEl>
                                          </p:spTgt>
                                        </p:tgtEl>
                                        <p:attrNameLst>
                                          <p:attrName>style.visibility</p:attrName>
                                        </p:attrNameLst>
                                      </p:cBhvr>
                                      <p:to>
                                        <p:strVal val="visible"/>
                                      </p:to>
                                    </p:set>
                                    <p:animEffect transition="in" filter="fade">
                                      <p:cBhvr>
                                        <p:cTn id="23" dur="500"/>
                                        <p:tgtEl>
                                          <p:spTgt spid="437">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37">
                                            <p:txEl>
                                              <p:charRg st="1" end="1"/>
                                            </p:txEl>
                                          </p:spTgt>
                                        </p:tgtEl>
                                        <p:attrNameLst>
                                          <p:attrName>style.visibility</p:attrName>
                                        </p:attrNameLst>
                                      </p:cBhvr>
                                      <p:to>
                                        <p:strVal val="visible"/>
                                      </p:to>
                                    </p:set>
                                    <p:animEffect transition="in" filter="fade">
                                      <p:cBhvr>
                                        <p:cTn id="27" dur="500"/>
                                        <p:tgtEl>
                                          <p:spTgt spid="437">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37">
                                            <p:txEl>
                                              <p:charRg st="1" end="1"/>
                                            </p:txEl>
                                          </p:spTgt>
                                        </p:tgtEl>
                                        <p:attrNameLst>
                                          <p:attrName>style.visibility</p:attrName>
                                        </p:attrNameLst>
                                      </p:cBhvr>
                                      <p:to>
                                        <p:strVal val="visible"/>
                                      </p:to>
                                    </p:set>
                                    <p:animEffect transition="in" filter="fade">
                                      <p:cBhvr>
                                        <p:cTn id="31" dur="500"/>
                                        <p:tgtEl>
                                          <p:spTgt spid="437">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37">
                                            <p:txEl>
                                              <p:charRg st="1" end="1"/>
                                            </p:txEl>
                                          </p:spTgt>
                                        </p:tgtEl>
                                        <p:attrNameLst>
                                          <p:attrName>style.visibility</p:attrName>
                                        </p:attrNameLst>
                                      </p:cBhvr>
                                      <p:to>
                                        <p:strVal val="visible"/>
                                      </p:to>
                                    </p:set>
                                    <p:animEffect transition="in" filter="fade">
                                      <p:cBhvr>
                                        <p:cTn id="35" dur="500"/>
                                        <p:tgtEl>
                                          <p:spTgt spid="437">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37">
                                            <p:txEl>
                                              <p:charRg st="1" end="1"/>
                                            </p:txEl>
                                          </p:spTgt>
                                        </p:tgtEl>
                                        <p:attrNameLst>
                                          <p:attrName>style.visibility</p:attrName>
                                        </p:attrNameLst>
                                      </p:cBhvr>
                                      <p:to>
                                        <p:strVal val="visible"/>
                                      </p:to>
                                    </p:set>
                                    <p:animEffect transition="in" filter="fade">
                                      <p:cBhvr>
                                        <p:cTn id="39" dur="500"/>
                                        <p:tgtEl>
                                          <p:spTgt spid="437">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37">
                                            <p:txEl>
                                              <p:charRg st="1" end="1"/>
                                            </p:txEl>
                                          </p:spTgt>
                                        </p:tgtEl>
                                        <p:attrNameLst>
                                          <p:attrName>style.visibility</p:attrName>
                                        </p:attrNameLst>
                                      </p:cBhvr>
                                      <p:to>
                                        <p:strVal val="visible"/>
                                      </p:to>
                                    </p:set>
                                    <p:animEffect transition="in" filter="fade">
                                      <p:cBhvr>
                                        <p:cTn id="43" dur="500"/>
                                        <p:tgtEl>
                                          <p:spTgt spid="437">
                                            <p:txEl>
                                              <p:charRg st="1" end="1"/>
                                            </p:txEl>
                                          </p:spTgt>
                                        </p:tgtEl>
                                      </p:cBhvr>
                                    </p:animEffect>
                                  </p:childTnLst>
                                </p:cTn>
                              </p:par>
                            </p:childTnLst>
                          </p:cTn>
                        </p:par>
                        <p:par>
                          <p:cTn id="44" fill="hold">
                            <p:stCondLst>
                              <p:cond delay="5000"/>
                            </p:stCondLst>
                            <p:childTnLst>
                              <p:par>
                                <p:cTn id="45" presetID="2" presetClass="entr" presetSubtype="1" fill="hold" nodeType="afterEffect">
                                  <p:stCondLst>
                                    <p:cond delay="0"/>
                                  </p:stCondLst>
                                  <p:childTnLst>
                                    <p:set>
                                      <p:cBhvr>
                                        <p:cTn id="46" dur="1" fill="hold">
                                          <p:stCondLst>
                                            <p:cond delay="0"/>
                                          </p:stCondLst>
                                        </p:cTn>
                                        <p:tgtEl>
                                          <p:spTgt spid="443"/>
                                        </p:tgtEl>
                                        <p:attrNameLst>
                                          <p:attrName>style.visibility</p:attrName>
                                        </p:attrNameLst>
                                      </p:cBhvr>
                                      <p:to>
                                        <p:strVal val="visible"/>
                                      </p:to>
                                    </p:set>
                                    <p:anim calcmode="lin" valueType="num">
                                      <p:cBhvr additive="base">
                                        <p:cTn id="47" dur="500"/>
                                        <p:tgtEl>
                                          <p:spTgt spid="443"/>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44">
                                            <p:txEl>
                                              <p:pRg st="0" end="0"/>
                                            </p:txEl>
                                          </p:spTgt>
                                        </p:tgtEl>
                                        <p:attrNameLst>
                                          <p:attrName>style.visibility</p:attrName>
                                        </p:attrNameLst>
                                      </p:cBhvr>
                                      <p:to>
                                        <p:strVal val="visible"/>
                                      </p:to>
                                    </p:set>
                                    <p:animEffect transition="in" filter="fade">
                                      <p:cBhvr>
                                        <p:cTn id="51" dur="500"/>
                                        <p:tgtEl>
                                          <p:spTgt spid="444">
                                            <p:txEl>
                                              <p:pRg st="0" end="0"/>
                                            </p:txEl>
                                          </p:spTgt>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444">
                                            <p:txEl>
                                              <p:charRg st="1" end="1"/>
                                            </p:txEl>
                                          </p:spTgt>
                                        </p:tgtEl>
                                        <p:attrNameLst>
                                          <p:attrName>style.visibility</p:attrName>
                                        </p:attrNameLst>
                                      </p:cBhvr>
                                      <p:to>
                                        <p:strVal val="visible"/>
                                      </p:to>
                                    </p:set>
                                    <p:animEffect transition="in" filter="fade">
                                      <p:cBhvr>
                                        <p:cTn id="55" dur="500"/>
                                        <p:tgtEl>
                                          <p:spTgt spid="444">
                                            <p:txEl>
                                              <p:charRg st="1" end="1"/>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44">
                                            <p:txEl>
                                              <p:charRg st="1" end="1"/>
                                            </p:txEl>
                                          </p:spTgt>
                                        </p:tgtEl>
                                        <p:attrNameLst>
                                          <p:attrName>style.visibility</p:attrName>
                                        </p:attrNameLst>
                                      </p:cBhvr>
                                      <p:to>
                                        <p:strVal val="visible"/>
                                      </p:to>
                                    </p:set>
                                    <p:animEffect transition="in" filter="fade">
                                      <p:cBhvr>
                                        <p:cTn id="59" dur="500"/>
                                        <p:tgtEl>
                                          <p:spTgt spid="444">
                                            <p:txEl>
                                              <p:char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444">
                                            <p:txEl>
                                              <p:charRg st="1" end="1"/>
                                            </p:txEl>
                                          </p:spTgt>
                                        </p:tgtEl>
                                        <p:attrNameLst>
                                          <p:attrName>style.visibility</p:attrName>
                                        </p:attrNameLst>
                                      </p:cBhvr>
                                      <p:to>
                                        <p:strVal val="visible"/>
                                      </p:to>
                                    </p:set>
                                    <p:animEffect transition="in" filter="fade">
                                      <p:cBhvr>
                                        <p:cTn id="63" dur="500"/>
                                        <p:tgtEl>
                                          <p:spTgt spid="444">
                                            <p:txEl>
                                              <p:char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444">
                                            <p:txEl>
                                              <p:charRg st="1" end="1"/>
                                            </p:txEl>
                                          </p:spTgt>
                                        </p:tgtEl>
                                        <p:attrNameLst>
                                          <p:attrName>style.visibility</p:attrName>
                                        </p:attrNameLst>
                                      </p:cBhvr>
                                      <p:to>
                                        <p:strVal val="visible"/>
                                      </p:to>
                                    </p:set>
                                    <p:animEffect transition="in" filter="fade">
                                      <p:cBhvr>
                                        <p:cTn id="67" dur="500"/>
                                        <p:tgtEl>
                                          <p:spTgt spid="444">
                                            <p:txEl>
                                              <p:charRg st="1" end="1"/>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444">
                                            <p:txEl>
                                              <p:charRg st="1" end="1"/>
                                            </p:txEl>
                                          </p:spTgt>
                                        </p:tgtEl>
                                        <p:attrNameLst>
                                          <p:attrName>style.visibility</p:attrName>
                                        </p:attrNameLst>
                                      </p:cBhvr>
                                      <p:to>
                                        <p:strVal val="visible"/>
                                      </p:to>
                                    </p:set>
                                    <p:animEffect transition="in" filter="fade">
                                      <p:cBhvr>
                                        <p:cTn id="71" dur="500"/>
                                        <p:tgtEl>
                                          <p:spTgt spid="444">
                                            <p:txEl>
                                              <p:charRg st="1" end="1"/>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444">
                                            <p:txEl>
                                              <p:charRg st="1" end="1"/>
                                            </p:txEl>
                                          </p:spTgt>
                                        </p:tgtEl>
                                        <p:attrNameLst>
                                          <p:attrName>style.visibility</p:attrName>
                                        </p:attrNameLst>
                                      </p:cBhvr>
                                      <p:to>
                                        <p:strVal val="visible"/>
                                      </p:to>
                                    </p:set>
                                    <p:animEffect transition="in" filter="fade">
                                      <p:cBhvr>
                                        <p:cTn id="75" dur="500"/>
                                        <p:tgtEl>
                                          <p:spTgt spid="444">
                                            <p:txEl>
                                              <p:charRg st="1" end="1"/>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444">
                                            <p:txEl>
                                              <p:charRg st="1" end="1"/>
                                            </p:txEl>
                                          </p:spTgt>
                                        </p:tgtEl>
                                        <p:attrNameLst>
                                          <p:attrName>style.visibility</p:attrName>
                                        </p:attrNameLst>
                                      </p:cBhvr>
                                      <p:to>
                                        <p:strVal val="visible"/>
                                      </p:to>
                                    </p:set>
                                    <p:animEffect transition="in" filter="fade">
                                      <p:cBhvr>
                                        <p:cTn id="79" dur="500"/>
                                        <p:tgtEl>
                                          <p:spTgt spid="444">
                                            <p:txEl>
                                              <p:charRg st="1" end="1"/>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444">
                                            <p:txEl>
                                              <p:charRg st="1" end="1"/>
                                            </p:txEl>
                                          </p:spTgt>
                                        </p:tgtEl>
                                        <p:attrNameLst>
                                          <p:attrName>style.visibility</p:attrName>
                                        </p:attrNameLst>
                                      </p:cBhvr>
                                      <p:to>
                                        <p:strVal val="visible"/>
                                      </p:to>
                                    </p:set>
                                    <p:animEffect transition="in" filter="fade">
                                      <p:cBhvr>
                                        <p:cTn id="83" dur="500"/>
                                        <p:tgtEl>
                                          <p:spTgt spid="444">
                                            <p:txEl>
                                              <p:charRg st="1" end="1"/>
                                            </p:txEl>
                                          </p:spTgt>
                                        </p:tgtEl>
                                      </p:cBhvr>
                                    </p:animEffect>
                                  </p:childTnLst>
                                </p:cTn>
                              </p:par>
                              <p:par>
                                <p:cTn id="84" presetID="2" presetClass="entr" presetSubtype="4" fill="hold" nodeType="withEffect">
                                  <p:stCondLst>
                                    <p:cond delay="0"/>
                                  </p:stCondLst>
                                  <p:childTnLst>
                                    <p:set>
                                      <p:cBhvr>
                                        <p:cTn id="85" dur="1" fill="hold">
                                          <p:stCondLst>
                                            <p:cond delay="0"/>
                                          </p:stCondLst>
                                        </p:cTn>
                                        <p:tgtEl>
                                          <p:spTgt spid="440"/>
                                        </p:tgtEl>
                                        <p:attrNameLst>
                                          <p:attrName>style.visibility</p:attrName>
                                        </p:attrNameLst>
                                      </p:cBhvr>
                                      <p:to>
                                        <p:strVal val="visible"/>
                                      </p:to>
                                    </p:set>
                                    <p:anim calcmode="lin" valueType="num">
                                      <p:cBhvr additive="base">
                                        <p:cTn id="86" dur="500"/>
                                        <p:tgtEl>
                                          <p:spTgt spid="440"/>
                                        </p:tgtEl>
                                        <p:attrNameLst>
                                          <p:attrName>ppt_y</p:attrName>
                                        </p:attrNameLst>
                                      </p:cBhvr>
                                      <p:tavLst>
                                        <p:tav tm="0">
                                          <p:val>
                                            <p:strVal val="#ppt_y+1"/>
                                          </p:val>
                                        </p:tav>
                                        <p:tav tm="100000">
                                          <p:val>
                                            <p:strVal val="#ppt_y"/>
                                          </p:val>
                                        </p:tav>
                                      </p:tavLst>
                                    </p:anim>
                                  </p:childTnLst>
                                </p:cTn>
                              </p:par>
                            </p:childTnLst>
                          </p:cTn>
                        </p:par>
                        <p:par>
                          <p:cTn id="87" fill="hold">
                            <p:stCondLst>
                              <p:cond delay="10000"/>
                            </p:stCondLst>
                            <p:childTnLst>
                              <p:par>
                                <p:cTn id="88" presetID="2" presetClass="entr" presetSubtype="4" fill="hold" nodeType="afterEffect">
                                  <p:stCondLst>
                                    <p:cond delay="0"/>
                                  </p:stCondLst>
                                  <p:childTnLst>
                                    <p:set>
                                      <p:cBhvr>
                                        <p:cTn id="89" dur="1" fill="hold">
                                          <p:stCondLst>
                                            <p:cond delay="0"/>
                                          </p:stCondLst>
                                        </p:cTn>
                                        <p:tgtEl>
                                          <p:spTgt spid="442">
                                            <p:txEl>
                                              <p:pRg st="0" end="0"/>
                                            </p:txEl>
                                          </p:spTgt>
                                        </p:tgtEl>
                                        <p:attrNameLst>
                                          <p:attrName>style.visibility</p:attrName>
                                        </p:attrNameLst>
                                      </p:cBhvr>
                                      <p:to>
                                        <p:strVal val="visible"/>
                                      </p:to>
                                    </p:set>
                                    <p:anim calcmode="lin" valueType="num">
                                      <p:cBhvr additive="base">
                                        <p:cTn id="90" dur="500"/>
                                        <p:tgtEl>
                                          <p:spTgt spid="442">
                                            <p:txEl>
                                              <p:pRg st="0" end="0"/>
                                            </p:txEl>
                                          </p:spTgt>
                                        </p:tgtEl>
                                        <p:attrNameLst>
                                          <p:attrName>ppt_y</p:attrName>
                                        </p:attrNameLst>
                                      </p:cBhvr>
                                      <p:tavLst>
                                        <p:tav tm="0">
                                          <p:val>
                                            <p:strVal val="#ppt_y+1"/>
                                          </p:val>
                                        </p:tav>
                                        <p:tav tm="100000">
                                          <p:val>
                                            <p:strVal val="#ppt_y"/>
                                          </p:val>
                                        </p:tav>
                                      </p:tavLst>
                                    </p:anim>
                                  </p:childTnLst>
                                </p:cTn>
                              </p:par>
                            </p:childTnLst>
                          </p:cTn>
                        </p:par>
                        <p:par>
                          <p:cTn id="91" fill="hold">
                            <p:stCondLst>
                              <p:cond delay="10500"/>
                            </p:stCondLst>
                            <p:childTnLst>
                              <p:par>
                                <p:cTn id="92" presetID="2" presetClass="entr" presetSubtype="4" fill="hold" nodeType="afterEffect">
                                  <p:stCondLst>
                                    <p:cond delay="0"/>
                                  </p:stCondLst>
                                  <p:childTnLst>
                                    <p:set>
                                      <p:cBhvr>
                                        <p:cTn id="93" dur="1" fill="hold">
                                          <p:stCondLst>
                                            <p:cond delay="0"/>
                                          </p:stCondLst>
                                        </p:cTn>
                                        <p:tgtEl>
                                          <p:spTgt spid="442">
                                            <p:txEl>
                                              <p:charRg st="1" end="1"/>
                                            </p:txEl>
                                          </p:spTgt>
                                        </p:tgtEl>
                                        <p:attrNameLst>
                                          <p:attrName>style.visibility</p:attrName>
                                        </p:attrNameLst>
                                      </p:cBhvr>
                                      <p:to>
                                        <p:strVal val="visible"/>
                                      </p:to>
                                    </p:set>
                                    <p:anim calcmode="lin" valueType="num">
                                      <p:cBhvr additive="base">
                                        <p:cTn id="94" dur="500"/>
                                        <p:tgtEl>
                                          <p:spTgt spid="442">
                                            <p:txEl>
                                              <p:charRg st="1" end="1"/>
                                            </p:txEl>
                                          </p:spTgt>
                                        </p:tgtEl>
                                        <p:attrNameLst>
                                          <p:attrName>ppt_y</p:attrName>
                                        </p:attrNameLst>
                                      </p:cBhvr>
                                      <p:tavLst>
                                        <p:tav tm="0">
                                          <p:val>
                                            <p:strVal val="#ppt_y+1"/>
                                          </p:val>
                                        </p:tav>
                                        <p:tav tm="100000">
                                          <p:val>
                                            <p:strVal val="#ppt_y"/>
                                          </p:val>
                                        </p:tav>
                                      </p:tavLst>
                                    </p:anim>
                                  </p:childTnLst>
                                </p:cTn>
                              </p:par>
                            </p:childTnLst>
                          </p:cTn>
                        </p:par>
                        <p:par>
                          <p:cTn id="95" fill="hold">
                            <p:stCondLst>
                              <p:cond delay="11000"/>
                            </p:stCondLst>
                            <p:childTnLst>
                              <p:par>
                                <p:cTn id="96" presetID="2" presetClass="entr" presetSubtype="4" fill="hold" nodeType="afterEffect">
                                  <p:stCondLst>
                                    <p:cond delay="0"/>
                                  </p:stCondLst>
                                  <p:childTnLst>
                                    <p:set>
                                      <p:cBhvr>
                                        <p:cTn id="97" dur="1" fill="hold">
                                          <p:stCondLst>
                                            <p:cond delay="0"/>
                                          </p:stCondLst>
                                        </p:cTn>
                                        <p:tgtEl>
                                          <p:spTgt spid="442">
                                            <p:txEl>
                                              <p:charRg st="1" end="1"/>
                                            </p:txEl>
                                          </p:spTgt>
                                        </p:tgtEl>
                                        <p:attrNameLst>
                                          <p:attrName>style.visibility</p:attrName>
                                        </p:attrNameLst>
                                      </p:cBhvr>
                                      <p:to>
                                        <p:strVal val="visible"/>
                                      </p:to>
                                    </p:set>
                                    <p:anim calcmode="lin" valueType="num">
                                      <p:cBhvr additive="base">
                                        <p:cTn id="98" dur="500"/>
                                        <p:tgtEl>
                                          <p:spTgt spid="442">
                                            <p:txEl>
                                              <p:charRg st="1" end="1"/>
                                            </p:txEl>
                                          </p:spTgt>
                                        </p:tgtEl>
                                        <p:attrNameLst>
                                          <p:attrName>ppt_y</p:attrName>
                                        </p:attrNameLst>
                                      </p:cBhvr>
                                      <p:tavLst>
                                        <p:tav tm="0">
                                          <p:val>
                                            <p:strVal val="#ppt_y+1"/>
                                          </p:val>
                                        </p:tav>
                                        <p:tav tm="100000">
                                          <p:val>
                                            <p:strVal val="#ppt_y"/>
                                          </p:val>
                                        </p:tav>
                                      </p:tavLst>
                                    </p:anim>
                                  </p:childTnLst>
                                </p:cTn>
                              </p:par>
                            </p:childTnLst>
                          </p:cTn>
                        </p:par>
                        <p:par>
                          <p:cTn id="99" fill="hold">
                            <p:stCondLst>
                              <p:cond delay="11500"/>
                            </p:stCondLst>
                            <p:childTnLst>
                              <p:par>
                                <p:cTn id="100" presetID="2" presetClass="entr" presetSubtype="4" fill="hold" nodeType="afterEffect">
                                  <p:stCondLst>
                                    <p:cond delay="0"/>
                                  </p:stCondLst>
                                  <p:childTnLst>
                                    <p:set>
                                      <p:cBhvr>
                                        <p:cTn id="101" dur="1" fill="hold">
                                          <p:stCondLst>
                                            <p:cond delay="0"/>
                                          </p:stCondLst>
                                        </p:cTn>
                                        <p:tgtEl>
                                          <p:spTgt spid="442">
                                            <p:txEl>
                                              <p:charRg st="1" end="1"/>
                                            </p:txEl>
                                          </p:spTgt>
                                        </p:tgtEl>
                                        <p:attrNameLst>
                                          <p:attrName>style.visibility</p:attrName>
                                        </p:attrNameLst>
                                      </p:cBhvr>
                                      <p:to>
                                        <p:strVal val="visible"/>
                                      </p:to>
                                    </p:set>
                                    <p:anim calcmode="lin" valueType="num">
                                      <p:cBhvr additive="base">
                                        <p:cTn id="102" dur="500"/>
                                        <p:tgtEl>
                                          <p:spTgt spid="442">
                                            <p:txEl>
                                              <p:charRg st="1" end="1"/>
                                            </p:txEl>
                                          </p:spTgt>
                                        </p:tgtEl>
                                        <p:attrNameLst>
                                          <p:attrName>ppt_y</p:attrName>
                                        </p:attrNameLst>
                                      </p:cBhvr>
                                      <p:tavLst>
                                        <p:tav tm="0">
                                          <p:val>
                                            <p:strVal val="#ppt_y+1"/>
                                          </p:val>
                                        </p:tav>
                                        <p:tav tm="100000">
                                          <p:val>
                                            <p:strVal val="#ppt_y"/>
                                          </p:val>
                                        </p:tav>
                                      </p:tavLst>
                                    </p:anim>
                                  </p:childTnLst>
                                </p:cTn>
                              </p:par>
                            </p:childTnLst>
                          </p:cTn>
                        </p:par>
                        <p:par>
                          <p:cTn id="103" fill="hold">
                            <p:stCondLst>
                              <p:cond delay="12000"/>
                            </p:stCondLst>
                            <p:childTnLst>
                              <p:par>
                                <p:cTn id="104" presetID="2" presetClass="entr" presetSubtype="4" fill="hold" nodeType="afterEffect">
                                  <p:stCondLst>
                                    <p:cond delay="0"/>
                                  </p:stCondLst>
                                  <p:childTnLst>
                                    <p:set>
                                      <p:cBhvr>
                                        <p:cTn id="105" dur="1" fill="hold">
                                          <p:stCondLst>
                                            <p:cond delay="0"/>
                                          </p:stCondLst>
                                        </p:cTn>
                                        <p:tgtEl>
                                          <p:spTgt spid="442">
                                            <p:txEl>
                                              <p:charRg st="1" end="1"/>
                                            </p:txEl>
                                          </p:spTgt>
                                        </p:tgtEl>
                                        <p:attrNameLst>
                                          <p:attrName>style.visibility</p:attrName>
                                        </p:attrNameLst>
                                      </p:cBhvr>
                                      <p:to>
                                        <p:strVal val="visible"/>
                                      </p:to>
                                    </p:set>
                                    <p:anim calcmode="lin" valueType="num">
                                      <p:cBhvr additive="base">
                                        <p:cTn id="106" dur="500"/>
                                        <p:tgtEl>
                                          <p:spTgt spid="442">
                                            <p:txEl>
                                              <p:charRg st="1" end="1"/>
                                            </p:txEl>
                                          </p:spTgt>
                                        </p:tgtEl>
                                        <p:attrNameLst>
                                          <p:attrName>ppt_y</p:attrName>
                                        </p:attrNameLst>
                                      </p:cBhvr>
                                      <p:tavLst>
                                        <p:tav tm="0">
                                          <p:val>
                                            <p:strVal val="#ppt_y+1"/>
                                          </p:val>
                                        </p:tav>
                                        <p:tav tm="100000">
                                          <p:val>
                                            <p:strVal val="#ppt_y"/>
                                          </p:val>
                                        </p:tav>
                                      </p:tavLst>
                                    </p:anim>
                                  </p:childTnLst>
                                </p:cTn>
                              </p:par>
                            </p:childTnLst>
                          </p:cTn>
                        </p:par>
                        <p:par>
                          <p:cTn id="107" fill="hold">
                            <p:stCondLst>
                              <p:cond delay="12500"/>
                            </p:stCondLst>
                            <p:childTnLst>
                              <p:par>
                                <p:cTn id="108" presetID="2" presetClass="entr" presetSubtype="4" fill="hold" nodeType="afterEffect">
                                  <p:stCondLst>
                                    <p:cond delay="0"/>
                                  </p:stCondLst>
                                  <p:childTnLst>
                                    <p:set>
                                      <p:cBhvr>
                                        <p:cTn id="109" dur="1" fill="hold">
                                          <p:stCondLst>
                                            <p:cond delay="0"/>
                                          </p:stCondLst>
                                        </p:cTn>
                                        <p:tgtEl>
                                          <p:spTgt spid="442">
                                            <p:txEl>
                                              <p:charRg st="1" end="1"/>
                                            </p:txEl>
                                          </p:spTgt>
                                        </p:tgtEl>
                                        <p:attrNameLst>
                                          <p:attrName>style.visibility</p:attrName>
                                        </p:attrNameLst>
                                      </p:cBhvr>
                                      <p:to>
                                        <p:strVal val="visible"/>
                                      </p:to>
                                    </p:set>
                                    <p:anim calcmode="lin" valueType="num">
                                      <p:cBhvr additive="base">
                                        <p:cTn id="110" dur="500"/>
                                        <p:tgtEl>
                                          <p:spTgt spid="442">
                                            <p:txEl>
                                              <p:charRg st="1" end="1"/>
                                            </p:txEl>
                                          </p:spTgt>
                                        </p:tgtEl>
                                        <p:attrNameLst>
                                          <p:attrName>ppt_y</p:attrName>
                                        </p:attrNameLst>
                                      </p:cBhvr>
                                      <p:tavLst>
                                        <p:tav tm="0">
                                          <p:val>
                                            <p:strVal val="#ppt_y+1"/>
                                          </p:val>
                                        </p:tav>
                                        <p:tav tm="100000">
                                          <p:val>
                                            <p:strVal val="#ppt_y"/>
                                          </p:val>
                                        </p:tav>
                                      </p:tavLst>
                                    </p:anim>
                                  </p:childTnLst>
                                </p:cTn>
                              </p:par>
                            </p:childTnLst>
                          </p:cTn>
                        </p:par>
                        <p:par>
                          <p:cTn id="111" fill="hold">
                            <p:stCondLst>
                              <p:cond delay="13000"/>
                            </p:stCondLst>
                            <p:childTnLst>
                              <p:par>
                                <p:cTn id="112" presetID="2" presetClass="entr" presetSubtype="4" fill="hold" nodeType="afterEffect">
                                  <p:stCondLst>
                                    <p:cond delay="0"/>
                                  </p:stCondLst>
                                  <p:childTnLst>
                                    <p:set>
                                      <p:cBhvr>
                                        <p:cTn id="113" dur="1" fill="hold">
                                          <p:stCondLst>
                                            <p:cond delay="0"/>
                                          </p:stCondLst>
                                        </p:cTn>
                                        <p:tgtEl>
                                          <p:spTgt spid="442">
                                            <p:txEl>
                                              <p:charRg st="1" end="1"/>
                                            </p:txEl>
                                          </p:spTgt>
                                        </p:tgtEl>
                                        <p:attrNameLst>
                                          <p:attrName>style.visibility</p:attrName>
                                        </p:attrNameLst>
                                      </p:cBhvr>
                                      <p:to>
                                        <p:strVal val="visible"/>
                                      </p:to>
                                    </p:set>
                                    <p:anim calcmode="lin" valueType="num">
                                      <p:cBhvr additive="base">
                                        <p:cTn id="114" dur="500"/>
                                        <p:tgtEl>
                                          <p:spTgt spid="442">
                                            <p:txEl>
                                              <p:charRg st="1" end="1"/>
                                            </p:txEl>
                                          </p:spTgt>
                                        </p:tgtEl>
                                        <p:attrNameLst>
                                          <p:attrName>ppt_y</p:attrName>
                                        </p:attrNameLst>
                                      </p:cBhvr>
                                      <p:tavLst>
                                        <p:tav tm="0">
                                          <p:val>
                                            <p:strVal val="#ppt_y+1"/>
                                          </p:val>
                                        </p:tav>
                                        <p:tav tm="100000">
                                          <p:val>
                                            <p:strVal val="#ppt_y"/>
                                          </p:val>
                                        </p:tav>
                                      </p:tavLst>
                                    </p:anim>
                                  </p:childTnLst>
                                </p:cTn>
                              </p:par>
                            </p:childTnLst>
                          </p:cTn>
                        </p:par>
                        <p:par>
                          <p:cTn id="115" fill="hold">
                            <p:stCondLst>
                              <p:cond delay="13500"/>
                            </p:stCondLst>
                            <p:childTnLst>
                              <p:par>
                                <p:cTn id="116" presetID="2" presetClass="entr" presetSubtype="4" fill="hold" nodeType="afterEffect">
                                  <p:stCondLst>
                                    <p:cond delay="0"/>
                                  </p:stCondLst>
                                  <p:childTnLst>
                                    <p:set>
                                      <p:cBhvr>
                                        <p:cTn id="117" dur="1" fill="hold">
                                          <p:stCondLst>
                                            <p:cond delay="0"/>
                                          </p:stCondLst>
                                        </p:cTn>
                                        <p:tgtEl>
                                          <p:spTgt spid="442">
                                            <p:txEl>
                                              <p:charRg st="1" end="1"/>
                                            </p:txEl>
                                          </p:spTgt>
                                        </p:tgtEl>
                                        <p:attrNameLst>
                                          <p:attrName>style.visibility</p:attrName>
                                        </p:attrNameLst>
                                      </p:cBhvr>
                                      <p:to>
                                        <p:strVal val="visible"/>
                                      </p:to>
                                    </p:set>
                                    <p:anim calcmode="lin" valueType="num">
                                      <p:cBhvr additive="base">
                                        <p:cTn id="118" dur="500"/>
                                        <p:tgtEl>
                                          <p:spTgt spid="442">
                                            <p:txEl>
                                              <p:charRg st="1" end="1"/>
                                            </p:txEl>
                                          </p:spTgt>
                                        </p:tgtEl>
                                        <p:attrNameLst>
                                          <p:attrName>ppt_y</p:attrName>
                                        </p:attrNameLst>
                                      </p:cBhvr>
                                      <p:tavLst>
                                        <p:tav tm="0">
                                          <p:val>
                                            <p:strVal val="#ppt_y+1"/>
                                          </p:val>
                                        </p:tav>
                                        <p:tav tm="100000">
                                          <p:val>
                                            <p:strVal val="#ppt_y"/>
                                          </p:val>
                                        </p:tav>
                                      </p:tavLst>
                                    </p:anim>
                                  </p:childTnLst>
                                </p:cTn>
                              </p:par>
                            </p:childTnLst>
                          </p:cTn>
                        </p:par>
                        <p:par>
                          <p:cTn id="119" fill="hold">
                            <p:stCondLst>
                              <p:cond delay="14000"/>
                            </p:stCondLst>
                            <p:childTnLst>
                              <p:par>
                                <p:cTn id="120" presetID="2" presetClass="entr" presetSubtype="4" fill="hold" nodeType="afterEffect">
                                  <p:stCondLst>
                                    <p:cond delay="0"/>
                                  </p:stCondLst>
                                  <p:childTnLst>
                                    <p:set>
                                      <p:cBhvr>
                                        <p:cTn id="121" dur="1" fill="hold">
                                          <p:stCondLst>
                                            <p:cond delay="0"/>
                                          </p:stCondLst>
                                        </p:cTn>
                                        <p:tgtEl>
                                          <p:spTgt spid="442">
                                            <p:txEl>
                                              <p:charRg st="1" end="1"/>
                                            </p:txEl>
                                          </p:spTgt>
                                        </p:tgtEl>
                                        <p:attrNameLst>
                                          <p:attrName>style.visibility</p:attrName>
                                        </p:attrNameLst>
                                      </p:cBhvr>
                                      <p:to>
                                        <p:strVal val="visible"/>
                                      </p:to>
                                    </p:set>
                                    <p:anim calcmode="lin" valueType="num">
                                      <p:cBhvr additive="base">
                                        <p:cTn id="122" dur="500"/>
                                        <p:tgtEl>
                                          <p:spTgt spid="442">
                                            <p:txEl>
                                              <p:charRg st="1" end="1"/>
                                            </p:txEl>
                                          </p:spTgt>
                                        </p:tgtEl>
                                        <p:attrNameLst>
                                          <p:attrName>ppt_y</p:attrName>
                                        </p:attrNameLst>
                                      </p:cBhvr>
                                      <p:tavLst>
                                        <p:tav tm="0">
                                          <p:val>
                                            <p:strVal val="#ppt_y+1"/>
                                          </p:val>
                                        </p:tav>
                                        <p:tav tm="100000">
                                          <p:val>
                                            <p:strVal val="#ppt_y"/>
                                          </p:val>
                                        </p:tav>
                                      </p:tavLst>
                                    </p:anim>
                                  </p:childTnLst>
                                </p:cTn>
                              </p:par>
                            </p:childTnLst>
                          </p:cTn>
                        </p:par>
                        <p:par>
                          <p:cTn id="123" fill="hold">
                            <p:stCondLst>
                              <p:cond delay="14500"/>
                            </p:stCondLst>
                            <p:childTnLst>
                              <p:par>
                                <p:cTn id="124" presetID="2" presetClass="entr" presetSubtype="4" fill="hold" nodeType="afterEffect">
                                  <p:stCondLst>
                                    <p:cond delay="0"/>
                                  </p:stCondLst>
                                  <p:childTnLst>
                                    <p:set>
                                      <p:cBhvr>
                                        <p:cTn id="125" dur="1" fill="hold">
                                          <p:stCondLst>
                                            <p:cond delay="0"/>
                                          </p:stCondLst>
                                        </p:cTn>
                                        <p:tgtEl>
                                          <p:spTgt spid="441">
                                            <p:txEl>
                                              <p:pRg st="0" end="0"/>
                                            </p:txEl>
                                          </p:spTgt>
                                        </p:tgtEl>
                                        <p:attrNameLst>
                                          <p:attrName>style.visibility</p:attrName>
                                        </p:attrNameLst>
                                      </p:cBhvr>
                                      <p:to>
                                        <p:strVal val="visible"/>
                                      </p:to>
                                    </p:set>
                                    <p:anim calcmode="lin" valueType="num">
                                      <p:cBhvr additive="base">
                                        <p:cTn id="126" dur="500"/>
                                        <p:tgtEl>
                                          <p:spTgt spid="441">
                                            <p:txEl>
                                              <p:pRg st="0" end="0"/>
                                            </p:txEl>
                                          </p:spTgt>
                                        </p:tgtEl>
                                        <p:attrNameLst>
                                          <p:attrName>ppt_y</p:attrName>
                                        </p:attrNameLst>
                                      </p:cBhvr>
                                      <p:tavLst>
                                        <p:tav tm="0">
                                          <p:val>
                                            <p:strVal val="#ppt_y+1"/>
                                          </p:val>
                                        </p:tav>
                                        <p:tav tm="100000">
                                          <p:val>
                                            <p:strVal val="#ppt_y"/>
                                          </p:val>
                                        </p:tav>
                                      </p:tavLst>
                                    </p:anim>
                                  </p:childTnLst>
                                </p:cTn>
                              </p:par>
                            </p:childTnLst>
                          </p:cTn>
                        </p:par>
                        <p:par>
                          <p:cTn id="127" fill="hold">
                            <p:stCondLst>
                              <p:cond delay="15000"/>
                            </p:stCondLst>
                            <p:childTnLst>
                              <p:par>
                                <p:cTn id="128" presetID="2" presetClass="entr" presetSubtype="4" fill="hold" nodeType="afterEffect">
                                  <p:stCondLst>
                                    <p:cond delay="0"/>
                                  </p:stCondLst>
                                  <p:childTnLst>
                                    <p:set>
                                      <p:cBhvr>
                                        <p:cTn id="129" dur="1" fill="hold">
                                          <p:stCondLst>
                                            <p:cond delay="0"/>
                                          </p:stCondLst>
                                        </p:cTn>
                                        <p:tgtEl>
                                          <p:spTgt spid="441">
                                            <p:txEl>
                                              <p:charRg st="1" end="1"/>
                                            </p:txEl>
                                          </p:spTgt>
                                        </p:tgtEl>
                                        <p:attrNameLst>
                                          <p:attrName>style.visibility</p:attrName>
                                        </p:attrNameLst>
                                      </p:cBhvr>
                                      <p:to>
                                        <p:strVal val="visible"/>
                                      </p:to>
                                    </p:set>
                                    <p:anim calcmode="lin" valueType="num">
                                      <p:cBhvr additive="base">
                                        <p:cTn id="130" dur="500"/>
                                        <p:tgtEl>
                                          <p:spTgt spid="441">
                                            <p:txEl>
                                              <p:charRg st="1" end="1"/>
                                            </p:txEl>
                                          </p:spTgt>
                                        </p:tgtEl>
                                        <p:attrNameLst>
                                          <p:attrName>ppt_y</p:attrName>
                                        </p:attrNameLst>
                                      </p:cBhvr>
                                      <p:tavLst>
                                        <p:tav tm="0">
                                          <p:val>
                                            <p:strVal val="#ppt_y+1"/>
                                          </p:val>
                                        </p:tav>
                                        <p:tav tm="100000">
                                          <p:val>
                                            <p:strVal val="#ppt_y"/>
                                          </p:val>
                                        </p:tav>
                                      </p:tavLst>
                                    </p:anim>
                                  </p:childTnLst>
                                </p:cTn>
                              </p:par>
                            </p:childTnLst>
                          </p:cTn>
                        </p:par>
                        <p:par>
                          <p:cTn id="131" fill="hold">
                            <p:stCondLst>
                              <p:cond delay="15500"/>
                            </p:stCondLst>
                            <p:childTnLst>
                              <p:par>
                                <p:cTn id="132" presetID="2" presetClass="entr" presetSubtype="4" fill="hold" nodeType="afterEffect">
                                  <p:stCondLst>
                                    <p:cond delay="0"/>
                                  </p:stCondLst>
                                  <p:childTnLst>
                                    <p:set>
                                      <p:cBhvr>
                                        <p:cTn id="133" dur="1" fill="hold">
                                          <p:stCondLst>
                                            <p:cond delay="0"/>
                                          </p:stCondLst>
                                        </p:cTn>
                                        <p:tgtEl>
                                          <p:spTgt spid="441">
                                            <p:txEl>
                                              <p:charRg st="1" end="1"/>
                                            </p:txEl>
                                          </p:spTgt>
                                        </p:tgtEl>
                                        <p:attrNameLst>
                                          <p:attrName>style.visibility</p:attrName>
                                        </p:attrNameLst>
                                      </p:cBhvr>
                                      <p:to>
                                        <p:strVal val="visible"/>
                                      </p:to>
                                    </p:set>
                                    <p:anim calcmode="lin" valueType="num">
                                      <p:cBhvr additive="base">
                                        <p:cTn id="134" dur="500"/>
                                        <p:tgtEl>
                                          <p:spTgt spid="441">
                                            <p:txEl>
                                              <p:charRg st="1" end="1"/>
                                            </p:txEl>
                                          </p:spTgt>
                                        </p:tgtEl>
                                        <p:attrNameLst>
                                          <p:attrName>ppt_y</p:attrName>
                                        </p:attrNameLst>
                                      </p:cBhvr>
                                      <p:tavLst>
                                        <p:tav tm="0">
                                          <p:val>
                                            <p:strVal val="#ppt_y+1"/>
                                          </p:val>
                                        </p:tav>
                                        <p:tav tm="100000">
                                          <p:val>
                                            <p:strVal val="#ppt_y"/>
                                          </p:val>
                                        </p:tav>
                                      </p:tavLst>
                                    </p:anim>
                                  </p:childTnLst>
                                </p:cTn>
                              </p:par>
                            </p:childTnLst>
                          </p:cTn>
                        </p:par>
                        <p:par>
                          <p:cTn id="135" fill="hold">
                            <p:stCondLst>
                              <p:cond delay="16000"/>
                            </p:stCondLst>
                            <p:childTnLst>
                              <p:par>
                                <p:cTn id="136" presetID="2" presetClass="entr" presetSubtype="4" fill="hold" nodeType="afterEffect">
                                  <p:stCondLst>
                                    <p:cond delay="0"/>
                                  </p:stCondLst>
                                  <p:childTnLst>
                                    <p:set>
                                      <p:cBhvr>
                                        <p:cTn id="137" dur="1" fill="hold">
                                          <p:stCondLst>
                                            <p:cond delay="0"/>
                                          </p:stCondLst>
                                        </p:cTn>
                                        <p:tgtEl>
                                          <p:spTgt spid="441">
                                            <p:txEl>
                                              <p:charRg st="1" end="1"/>
                                            </p:txEl>
                                          </p:spTgt>
                                        </p:tgtEl>
                                        <p:attrNameLst>
                                          <p:attrName>style.visibility</p:attrName>
                                        </p:attrNameLst>
                                      </p:cBhvr>
                                      <p:to>
                                        <p:strVal val="visible"/>
                                      </p:to>
                                    </p:set>
                                    <p:anim calcmode="lin" valueType="num">
                                      <p:cBhvr additive="base">
                                        <p:cTn id="138" dur="500"/>
                                        <p:tgtEl>
                                          <p:spTgt spid="441">
                                            <p:txEl>
                                              <p:charRg st="1" end="1"/>
                                            </p:txEl>
                                          </p:spTgt>
                                        </p:tgtEl>
                                        <p:attrNameLst>
                                          <p:attrName>ppt_y</p:attrName>
                                        </p:attrNameLst>
                                      </p:cBhvr>
                                      <p:tavLst>
                                        <p:tav tm="0">
                                          <p:val>
                                            <p:strVal val="#ppt_y+1"/>
                                          </p:val>
                                        </p:tav>
                                        <p:tav tm="100000">
                                          <p:val>
                                            <p:strVal val="#ppt_y"/>
                                          </p:val>
                                        </p:tav>
                                      </p:tavLst>
                                    </p:anim>
                                  </p:childTnLst>
                                </p:cTn>
                              </p:par>
                            </p:childTnLst>
                          </p:cTn>
                        </p:par>
                        <p:par>
                          <p:cTn id="139" fill="hold">
                            <p:stCondLst>
                              <p:cond delay="16500"/>
                            </p:stCondLst>
                            <p:childTnLst>
                              <p:par>
                                <p:cTn id="140" presetID="2" presetClass="entr" presetSubtype="4" fill="hold" nodeType="afterEffect">
                                  <p:stCondLst>
                                    <p:cond delay="0"/>
                                  </p:stCondLst>
                                  <p:childTnLst>
                                    <p:set>
                                      <p:cBhvr>
                                        <p:cTn id="141" dur="1" fill="hold">
                                          <p:stCondLst>
                                            <p:cond delay="0"/>
                                          </p:stCondLst>
                                        </p:cTn>
                                        <p:tgtEl>
                                          <p:spTgt spid="441">
                                            <p:txEl>
                                              <p:charRg st="1" end="1"/>
                                            </p:txEl>
                                          </p:spTgt>
                                        </p:tgtEl>
                                        <p:attrNameLst>
                                          <p:attrName>style.visibility</p:attrName>
                                        </p:attrNameLst>
                                      </p:cBhvr>
                                      <p:to>
                                        <p:strVal val="visible"/>
                                      </p:to>
                                    </p:set>
                                    <p:anim calcmode="lin" valueType="num">
                                      <p:cBhvr additive="base">
                                        <p:cTn id="142" dur="500"/>
                                        <p:tgtEl>
                                          <p:spTgt spid="441">
                                            <p:txEl>
                                              <p:charRg st="1" end="1"/>
                                            </p:txEl>
                                          </p:spTgt>
                                        </p:tgtEl>
                                        <p:attrNameLst>
                                          <p:attrName>ppt_y</p:attrName>
                                        </p:attrNameLst>
                                      </p:cBhvr>
                                      <p:tavLst>
                                        <p:tav tm="0">
                                          <p:val>
                                            <p:strVal val="#ppt_y+1"/>
                                          </p:val>
                                        </p:tav>
                                        <p:tav tm="100000">
                                          <p:val>
                                            <p:strVal val="#ppt_y"/>
                                          </p:val>
                                        </p:tav>
                                      </p:tavLst>
                                    </p:anim>
                                  </p:childTnLst>
                                </p:cTn>
                              </p:par>
                            </p:childTnLst>
                          </p:cTn>
                        </p:par>
                        <p:par>
                          <p:cTn id="143" fill="hold">
                            <p:stCondLst>
                              <p:cond delay="17000"/>
                            </p:stCondLst>
                            <p:childTnLst>
                              <p:par>
                                <p:cTn id="144" presetID="2" presetClass="entr" presetSubtype="4" fill="hold" nodeType="afterEffect">
                                  <p:stCondLst>
                                    <p:cond delay="0"/>
                                  </p:stCondLst>
                                  <p:childTnLst>
                                    <p:set>
                                      <p:cBhvr>
                                        <p:cTn id="145" dur="1" fill="hold">
                                          <p:stCondLst>
                                            <p:cond delay="0"/>
                                          </p:stCondLst>
                                        </p:cTn>
                                        <p:tgtEl>
                                          <p:spTgt spid="441">
                                            <p:txEl>
                                              <p:charRg st="1" end="1"/>
                                            </p:txEl>
                                          </p:spTgt>
                                        </p:tgtEl>
                                        <p:attrNameLst>
                                          <p:attrName>style.visibility</p:attrName>
                                        </p:attrNameLst>
                                      </p:cBhvr>
                                      <p:to>
                                        <p:strVal val="visible"/>
                                      </p:to>
                                    </p:set>
                                    <p:anim calcmode="lin" valueType="num">
                                      <p:cBhvr additive="base">
                                        <p:cTn id="146" dur="500"/>
                                        <p:tgtEl>
                                          <p:spTgt spid="441">
                                            <p:txEl>
                                              <p:charRg st="1" end="1"/>
                                            </p:txEl>
                                          </p:spTgt>
                                        </p:tgtEl>
                                        <p:attrNameLst>
                                          <p:attrName>ppt_y</p:attrName>
                                        </p:attrNameLst>
                                      </p:cBhvr>
                                      <p:tavLst>
                                        <p:tav tm="0">
                                          <p:val>
                                            <p:strVal val="#ppt_y+1"/>
                                          </p:val>
                                        </p:tav>
                                        <p:tav tm="100000">
                                          <p:val>
                                            <p:strVal val="#ppt_y"/>
                                          </p:val>
                                        </p:tav>
                                      </p:tavLst>
                                    </p:anim>
                                  </p:childTnLst>
                                </p:cTn>
                              </p:par>
                            </p:childTnLst>
                          </p:cTn>
                        </p:par>
                        <p:par>
                          <p:cTn id="147" fill="hold">
                            <p:stCondLst>
                              <p:cond delay="17500"/>
                            </p:stCondLst>
                            <p:childTnLst>
                              <p:par>
                                <p:cTn id="148" presetID="2" presetClass="entr" presetSubtype="4" fill="hold" nodeType="afterEffect">
                                  <p:stCondLst>
                                    <p:cond delay="0"/>
                                  </p:stCondLst>
                                  <p:childTnLst>
                                    <p:set>
                                      <p:cBhvr>
                                        <p:cTn id="149" dur="1" fill="hold">
                                          <p:stCondLst>
                                            <p:cond delay="0"/>
                                          </p:stCondLst>
                                        </p:cTn>
                                        <p:tgtEl>
                                          <p:spTgt spid="441">
                                            <p:txEl>
                                              <p:charRg st="1" end="1"/>
                                            </p:txEl>
                                          </p:spTgt>
                                        </p:tgtEl>
                                        <p:attrNameLst>
                                          <p:attrName>style.visibility</p:attrName>
                                        </p:attrNameLst>
                                      </p:cBhvr>
                                      <p:to>
                                        <p:strVal val="visible"/>
                                      </p:to>
                                    </p:set>
                                    <p:anim calcmode="lin" valueType="num">
                                      <p:cBhvr additive="base">
                                        <p:cTn id="150" dur="500"/>
                                        <p:tgtEl>
                                          <p:spTgt spid="441">
                                            <p:txEl>
                                              <p:charRg st="1" end="1"/>
                                            </p:txEl>
                                          </p:spTgt>
                                        </p:tgtEl>
                                        <p:attrNameLst>
                                          <p:attrName>ppt_y</p:attrName>
                                        </p:attrNameLst>
                                      </p:cBhvr>
                                      <p:tavLst>
                                        <p:tav tm="0">
                                          <p:val>
                                            <p:strVal val="#ppt_y+1"/>
                                          </p:val>
                                        </p:tav>
                                        <p:tav tm="100000">
                                          <p:val>
                                            <p:strVal val="#ppt_y"/>
                                          </p:val>
                                        </p:tav>
                                      </p:tavLst>
                                    </p:anim>
                                  </p:childTnLst>
                                </p:cTn>
                              </p:par>
                            </p:childTnLst>
                          </p:cTn>
                        </p:par>
                        <p:par>
                          <p:cTn id="151" fill="hold">
                            <p:stCondLst>
                              <p:cond delay="18000"/>
                            </p:stCondLst>
                            <p:childTnLst>
                              <p:par>
                                <p:cTn id="152" presetID="2" presetClass="entr" presetSubtype="4" fill="hold" nodeType="afterEffect">
                                  <p:stCondLst>
                                    <p:cond delay="0"/>
                                  </p:stCondLst>
                                  <p:childTnLst>
                                    <p:set>
                                      <p:cBhvr>
                                        <p:cTn id="153" dur="1" fill="hold">
                                          <p:stCondLst>
                                            <p:cond delay="0"/>
                                          </p:stCondLst>
                                        </p:cTn>
                                        <p:tgtEl>
                                          <p:spTgt spid="441">
                                            <p:txEl>
                                              <p:charRg st="1" end="1"/>
                                            </p:txEl>
                                          </p:spTgt>
                                        </p:tgtEl>
                                        <p:attrNameLst>
                                          <p:attrName>style.visibility</p:attrName>
                                        </p:attrNameLst>
                                      </p:cBhvr>
                                      <p:to>
                                        <p:strVal val="visible"/>
                                      </p:to>
                                    </p:set>
                                    <p:anim calcmode="lin" valueType="num">
                                      <p:cBhvr additive="base">
                                        <p:cTn id="154" dur="500"/>
                                        <p:tgtEl>
                                          <p:spTgt spid="441">
                                            <p:txEl>
                                              <p:charRg st="1" end="1"/>
                                            </p:txEl>
                                          </p:spTgt>
                                        </p:tgtEl>
                                        <p:attrNameLst>
                                          <p:attrName>ppt_y</p:attrName>
                                        </p:attrNameLst>
                                      </p:cBhvr>
                                      <p:tavLst>
                                        <p:tav tm="0">
                                          <p:val>
                                            <p:strVal val="#ppt_y+1"/>
                                          </p:val>
                                        </p:tav>
                                        <p:tav tm="100000">
                                          <p:val>
                                            <p:strVal val="#ppt_y"/>
                                          </p:val>
                                        </p:tav>
                                      </p:tavLst>
                                    </p:anim>
                                  </p:childTnLst>
                                </p:cTn>
                              </p:par>
                            </p:childTnLst>
                          </p:cTn>
                        </p:par>
                        <p:par>
                          <p:cTn id="155" fill="hold">
                            <p:stCondLst>
                              <p:cond delay="18500"/>
                            </p:stCondLst>
                            <p:childTnLst>
                              <p:par>
                                <p:cTn id="156" presetID="2" presetClass="entr" presetSubtype="4" fill="hold" nodeType="afterEffect">
                                  <p:stCondLst>
                                    <p:cond delay="0"/>
                                  </p:stCondLst>
                                  <p:childTnLst>
                                    <p:set>
                                      <p:cBhvr>
                                        <p:cTn id="157" dur="1" fill="hold">
                                          <p:stCondLst>
                                            <p:cond delay="0"/>
                                          </p:stCondLst>
                                        </p:cTn>
                                        <p:tgtEl>
                                          <p:spTgt spid="441">
                                            <p:txEl>
                                              <p:charRg st="1" end="1"/>
                                            </p:txEl>
                                          </p:spTgt>
                                        </p:tgtEl>
                                        <p:attrNameLst>
                                          <p:attrName>style.visibility</p:attrName>
                                        </p:attrNameLst>
                                      </p:cBhvr>
                                      <p:to>
                                        <p:strVal val="visible"/>
                                      </p:to>
                                    </p:set>
                                    <p:anim calcmode="lin" valueType="num">
                                      <p:cBhvr additive="base">
                                        <p:cTn id="158" dur="500"/>
                                        <p:tgtEl>
                                          <p:spTgt spid="441">
                                            <p:txEl>
                                              <p:charRg st="1" end="1"/>
                                            </p:txEl>
                                          </p:spTgt>
                                        </p:tgtEl>
                                        <p:attrNameLst>
                                          <p:attrName>ppt_y</p:attrName>
                                        </p:attrNameLst>
                                      </p:cBhvr>
                                      <p:tavLst>
                                        <p:tav tm="0">
                                          <p:val>
                                            <p:strVal val="#ppt_y+1"/>
                                          </p:val>
                                        </p:tav>
                                        <p:tav tm="100000">
                                          <p:val>
                                            <p:strVal val="#ppt_y"/>
                                          </p:val>
                                        </p:tav>
                                      </p:tavLst>
                                    </p:anim>
                                  </p:childTnLst>
                                </p:cTn>
                              </p:par>
                            </p:childTnLst>
                          </p:cTn>
                        </p:par>
                        <p:par>
                          <p:cTn id="159" fill="hold">
                            <p:stCondLst>
                              <p:cond delay="19000"/>
                            </p:stCondLst>
                            <p:childTnLst>
                              <p:par>
                                <p:cTn id="160" presetID="2" presetClass="entr" presetSubtype="1" fill="hold" nodeType="afterEffect">
                                  <p:stCondLst>
                                    <p:cond delay="0"/>
                                  </p:stCondLst>
                                  <p:childTnLst>
                                    <p:set>
                                      <p:cBhvr>
                                        <p:cTn id="161" dur="1" fill="hold">
                                          <p:stCondLst>
                                            <p:cond delay="0"/>
                                          </p:stCondLst>
                                        </p:cTn>
                                        <p:tgtEl>
                                          <p:spTgt spid="448"/>
                                        </p:tgtEl>
                                        <p:attrNameLst>
                                          <p:attrName>style.visibility</p:attrName>
                                        </p:attrNameLst>
                                      </p:cBhvr>
                                      <p:to>
                                        <p:strVal val="visible"/>
                                      </p:to>
                                    </p:set>
                                    <p:anim calcmode="lin" valueType="num">
                                      <p:cBhvr additive="base">
                                        <p:cTn id="162" dur="500"/>
                                        <p:tgtEl>
                                          <p:spTgt spid="448"/>
                                        </p:tgtEl>
                                        <p:attrNameLst>
                                          <p:attrName>ppt_y</p:attrName>
                                        </p:attrNameLst>
                                      </p:cBhvr>
                                      <p:tavLst>
                                        <p:tav tm="0">
                                          <p:val>
                                            <p:strVal val="#ppt_y-1"/>
                                          </p:val>
                                        </p:tav>
                                        <p:tav tm="100000">
                                          <p:val>
                                            <p:strVal val="#ppt_y"/>
                                          </p:val>
                                        </p:tav>
                                      </p:tavLst>
                                    </p:anim>
                                  </p:childTnLst>
                                </p:cTn>
                              </p:par>
                            </p:childTnLst>
                          </p:cTn>
                        </p:par>
                        <p:par>
                          <p:cTn id="163" fill="hold">
                            <p:stCondLst>
                              <p:cond delay="19500"/>
                            </p:stCondLst>
                            <p:childTnLst>
                              <p:par>
                                <p:cTn id="164" presetID="10" presetClass="entr" presetSubtype="0" fill="hold" nodeType="afterEffect">
                                  <p:stCondLst>
                                    <p:cond delay="0"/>
                                  </p:stCondLst>
                                  <p:childTnLst>
                                    <p:set>
                                      <p:cBhvr>
                                        <p:cTn id="165" dur="1" fill="hold">
                                          <p:stCondLst>
                                            <p:cond delay="0"/>
                                          </p:stCondLst>
                                        </p:cTn>
                                        <p:tgtEl>
                                          <p:spTgt spid="449">
                                            <p:txEl>
                                              <p:pRg st="0" end="0"/>
                                            </p:txEl>
                                          </p:spTgt>
                                        </p:tgtEl>
                                        <p:attrNameLst>
                                          <p:attrName>style.visibility</p:attrName>
                                        </p:attrNameLst>
                                      </p:cBhvr>
                                      <p:to>
                                        <p:strVal val="visible"/>
                                      </p:to>
                                    </p:set>
                                    <p:animEffect transition="in" filter="fade">
                                      <p:cBhvr>
                                        <p:cTn id="166" dur="500"/>
                                        <p:tgtEl>
                                          <p:spTgt spid="449">
                                            <p:txEl>
                                              <p:pRg st="0" end="0"/>
                                            </p:txEl>
                                          </p:spTgt>
                                        </p:tgtEl>
                                      </p:cBhvr>
                                    </p:animEffect>
                                  </p:childTnLst>
                                </p:cTn>
                              </p:par>
                            </p:childTnLst>
                          </p:cTn>
                        </p:par>
                        <p:par>
                          <p:cTn id="167" fill="hold">
                            <p:stCondLst>
                              <p:cond delay="20000"/>
                            </p:stCondLst>
                            <p:childTnLst>
                              <p:par>
                                <p:cTn id="168" presetID="10" presetClass="entr" presetSubtype="0" fill="hold" nodeType="afterEffect">
                                  <p:stCondLst>
                                    <p:cond delay="0"/>
                                  </p:stCondLst>
                                  <p:childTnLst>
                                    <p:set>
                                      <p:cBhvr>
                                        <p:cTn id="169" dur="1" fill="hold">
                                          <p:stCondLst>
                                            <p:cond delay="0"/>
                                          </p:stCondLst>
                                        </p:cTn>
                                        <p:tgtEl>
                                          <p:spTgt spid="449">
                                            <p:txEl>
                                              <p:charRg st="1" end="1"/>
                                            </p:txEl>
                                          </p:spTgt>
                                        </p:tgtEl>
                                        <p:attrNameLst>
                                          <p:attrName>style.visibility</p:attrName>
                                        </p:attrNameLst>
                                      </p:cBhvr>
                                      <p:to>
                                        <p:strVal val="visible"/>
                                      </p:to>
                                    </p:set>
                                    <p:animEffect transition="in" filter="fade">
                                      <p:cBhvr>
                                        <p:cTn id="170" dur="500"/>
                                        <p:tgtEl>
                                          <p:spTgt spid="449">
                                            <p:txEl>
                                              <p:charRg st="1" end="1"/>
                                            </p:txEl>
                                          </p:spTgt>
                                        </p:tgtEl>
                                      </p:cBhvr>
                                    </p:animEffect>
                                  </p:childTnLst>
                                </p:cTn>
                              </p:par>
                            </p:childTnLst>
                          </p:cTn>
                        </p:par>
                        <p:par>
                          <p:cTn id="171" fill="hold">
                            <p:stCondLst>
                              <p:cond delay="20500"/>
                            </p:stCondLst>
                            <p:childTnLst>
                              <p:par>
                                <p:cTn id="172" presetID="10" presetClass="entr" presetSubtype="0" fill="hold" nodeType="afterEffect">
                                  <p:stCondLst>
                                    <p:cond delay="0"/>
                                  </p:stCondLst>
                                  <p:childTnLst>
                                    <p:set>
                                      <p:cBhvr>
                                        <p:cTn id="173" dur="1" fill="hold">
                                          <p:stCondLst>
                                            <p:cond delay="0"/>
                                          </p:stCondLst>
                                        </p:cTn>
                                        <p:tgtEl>
                                          <p:spTgt spid="449">
                                            <p:txEl>
                                              <p:charRg st="1" end="1"/>
                                            </p:txEl>
                                          </p:spTgt>
                                        </p:tgtEl>
                                        <p:attrNameLst>
                                          <p:attrName>style.visibility</p:attrName>
                                        </p:attrNameLst>
                                      </p:cBhvr>
                                      <p:to>
                                        <p:strVal val="visible"/>
                                      </p:to>
                                    </p:set>
                                    <p:animEffect transition="in" filter="fade">
                                      <p:cBhvr>
                                        <p:cTn id="174" dur="500"/>
                                        <p:tgtEl>
                                          <p:spTgt spid="449">
                                            <p:txEl>
                                              <p:charRg st="1" end="1"/>
                                            </p:txEl>
                                          </p:spTgt>
                                        </p:tgtEl>
                                      </p:cBhvr>
                                    </p:animEffect>
                                  </p:childTnLst>
                                </p:cTn>
                              </p:par>
                            </p:childTnLst>
                          </p:cTn>
                        </p:par>
                        <p:par>
                          <p:cTn id="175" fill="hold">
                            <p:stCondLst>
                              <p:cond delay="21000"/>
                            </p:stCondLst>
                            <p:childTnLst>
                              <p:par>
                                <p:cTn id="176" presetID="10" presetClass="entr" presetSubtype="0" fill="hold" nodeType="afterEffect">
                                  <p:stCondLst>
                                    <p:cond delay="0"/>
                                  </p:stCondLst>
                                  <p:childTnLst>
                                    <p:set>
                                      <p:cBhvr>
                                        <p:cTn id="177" dur="1" fill="hold">
                                          <p:stCondLst>
                                            <p:cond delay="0"/>
                                          </p:stCondLst>
                                        </p:cTn>
                                        <p:tgtEl>
                                          <p:spTgt spid="449">
                                            <p:txEl>
                                              <p:charRg st="1" end="1"/>
                                            </p:txEl>
                                          </p:spTgt>
                                        </p:tgtEl>
                                        <p:attrNameLst>
                                          <p:attrName>style.visibility</p:attrName>
                                        </p:attrNameLst>
                                      </p:cBhvr>
                                      <p:to>
                                        <p:strVal val="visible"/>
                                      </p:to>
                                    </p:set>
                                    <p:animEffect transition="in" filter="fade">
                                      <p:cBhvr>
                                        <p:cTn id="178" dur="500"/>
                                        <p:tgtEl>
                                          <p:spTgt spid="449">
                                            <p:txEl>
                                              <p:charRg st="1" end="1"/>
                                            </p:txEl>
                                          </p:spTgt>
                                        </p:tgtEl>
                                      </p:cBhvr>
                                    </p:animEffect>
                                  </p:childTnLst>
                                </p:cTn>
                              </p:par>
                            </p:childTnLst>
                          </p:cTn>
                        </p:par>
                        <p:par>
                          <p:cTn id="179" fill="hold">
                            <p:stCondLst>
                              <p:cond delay="21500"/>
                            </p:stCondLst>
                            <p:childTnLst>
                              <p:par>
                                <p:cTn id="180" presetID="10" presetClass="entr" presetSubtype="0" fill="hold" nodeType="afterEffect">
                                  <p:stCondLst>
                                    <p:cond delay="0"/>
                                  </p:stCondLst>
                                  <p:childTnLst>
                                    <p:set>
                                      <p:cBhvr>
                                        <p:cTn id="181" dur="1" fill="hold">
                                          <p:stCondLst>
                                            <p:cond delay="0"/>
                                          </p:stCondLst>
                                        </p:cTn>
                                        <p:tgtEl>
                                          <p:spTgt spid="449">
                                            <p:txEl>
                                              <p:charRg st="1" end="1"/>
                                            </p:txEl>
                                          </p:spTgt>
                                        </p:tgtEl>
                                        <p:attrNameLst>
                                          <p:attrName>style.visibility</p:attrName>
                                        </p:attrNameLst>
                                      </p:cBhvr>
                                      <p:to>
                                        <p:strVal val="visible"/>
                                      </p:to>
                                    </p:set>
                                    <p:animEffect transition="in" filter="fade">
                                      <p:cBhvr>
                                        <p:cTn id="182" dur="500"/>
                                        <p:tgtEl>
                                          <p:spTgt spid="449">
                                            <p:txEl>
                                              <p:charRg st="1" end="1"/>
                                            </p:txEl>
                                          </p:spTgt>
                                        </p:tgtEl>
                                      </p:cBhvr>
                                    </p:animEffect>
                                  </p:childTnLst>
                                </p:cTn>
                              </p:par>
                            </p:childTnLst>
                          </p:cTn>
                        </p:par>
                        <p:par>
                          <p:cTn id="183" fill="hold">
                            <p:stCondLst>
                              <p:cond delay="22000"/>
                            </p:stCondLst>
                            <p:childTnLst>
                              <p:par>
                                <p:cTn id="184" presetID="10" presetClass="entr" presetSubtype="0" fill="hold" nodeType="afterEffect">
                                  <p:stCondLst>
                                    <p:cond delay="0"/>
                                  </p:stCondLst>
                                  <p:childTnLst>
                                    <p:set>
                                      <p:cBhvr>
                                        <p:cTn id="185" dur="1" fill="hold">
                                          <p:stCondLst>
                                            <p:cond delay="0"/>
                                          </p:stCondLst>
                                        </p:cTn>
                                        <p:tgtEl>
                                          <p:spTgt spid="449">
                                            <p:txEl>
                                              <p:charRg st="1" end="1"/>
                                            </p:txEl>
                                          </p:spTgt>
                                        </p:tgtEl>
                                        <p:attrNameLst>
                                          <p:attrName>style.visibility</p:attrName>
                                        </p:attrNameLst>
                                      </p:cBhvr>
                                      <p:to>
                                        <p:strVal val="visible"/>
                                      </p:to>
                                    </p:set>
                                    <p:animEffect transition="in" filter="fade">
                                      <p:cBhvr>
                                        <p:cTn id="186" dur="500"/>
                                        <p:tgtEl>
                                          <p:spTgt spid="449">
                                            <p:txEl>
                                              <p:charRg st="1" end="1"/>
                                            </p:txEl>
                                          </p:spTgt>
                                        </p:tgtEl>
                                      </p:cBhvr>
                                    </p:animEffect>
                                  </p:childTnLst>
                                </p:cTn>
                              </p:par>
                            </p:childTnLst>
                          </p:cTn>
                        </p:par>
                        <p:par>
                          <p:cTn id="187" fill="hold">
                            <p:stCondLst>
                              <p:cond delay="22500"/>
                            </p:stCondLst>
                            <p:childTnLst>
                              <p:par>
                                <p:cTn id="188" presetID="10" presetClass="entr" presetSubtype="0" fill="hold" nodeType="afterEffect">
                                  <p:stCondLst>
                                    <p:cond delay="0"/>
                                  </p:stCondLst>
                                  <p:childTnLst>
                                    <p:set>
                                      <p:cBhvr>
                                        <p:cTn id="189" dur="1" fill="hold">
                                          <p:stCondLst>
                                            <p:cond delay="0"/>
                                          </p:stCondLst>
                                        </p:cTn>
                                        <p:tgtEl>
                                          <p:spTgt spid="449">
                                            <p:txEl>
                                              <p:charRg st="1" end="1"/>
                                            </p:txEl>
                                          </p:spTgt>
                                        </p:tgtEl>
                                        <p:attrNameLst>
                                          <p:attrName>style.visibility</p:attrName>
                                        </p:attrNameLst>
                                      </p:cBhvr>
                                      <p:to>
                                        <p:strVal val="visible"/>
                                      </p:to>
                                    </p:set>
                                    <p:animEffect transition="in" filter="fade">
                                      <p:cBhvr>
                                        <p:cTn id="190" dur="500"/>
                                        <p:tgtEl>
                                          <p:spTgt spid="449">
                                            <p:txEl>
                                              <p:charRg st="1" end="1"/>
                                            </p:txEl>
                                          </p:spTgt>
                                        </p:tgtEl>
                                      </p:cBhvr>
                                    </p:animEffect>
                                  </p:childTnLst>
                                </p:cTn>
                              </p:par>
                            </p:childTnLst>
                          </p:cTn>
                        </p:par>
                        <p:par>
                          <p:cTn id="191" fill="hold">
                            <p:stCondLst>
                              <p:cond delay="23000"/>
                            </p:stCondLst>
                            <p:childTnLst>
                              <p:par>
                                <p:cTn id="192" presetID="10" presetClass="entr" presetSubtype="0" fill="hold" nodeType="afterEffect">
                                  <p:stCondLst>
                                    <p:cond delay="0"/>
                                  </p:stCondLst>
                                  <p:childTnLst>
                                    <p:set>
                                      <p:cBhvr>
                                        <p:cTn id="193" dur="1" fill="hold">
                                          <p:stCondLst>
                                            <p:cond delay="0"/>
                                          </p:stCondLst>
                                        </p:cTn>
                                        <p:tgtEl>
                                          <p:spTgt spid="449">
                                            <p:txEl>
                                              <p:charRg st="1" end="1"/>
                                            </p:txEl>
                                          </p:spTgt>
                                        </p:tgtEl>
                                        <p:attrNameLst>
                                          <p:attrName>style.visibility</p:attrName>
                                        </p:attrNameLst>
                                      </p:cBhvr>
                                      <p:to>
                                        <p:strVal val="visible"/>
                                      </p:to>
                                    </p:set>
                                    <p:animEffect transition="in" filter="fade">
                                      <p:cBhvr>
                                        <p:cTn id="194" dur="500"/>
                                        <p:tgtEl>
                                          <p:spTgt spid="449">
                                            <p:txEl>
                                              <p:charRg st="1" end="1"/>
                                            </p:txEl>
                                          </p:spTgt>
                                        </p:tgtEl>
                                      </p:cBhvr>
                                    </p:animEffect>
                                  </p:childTnLst>
                                </p:cTn>
                              </p:par>
                            </p:childTnLst>
                          </p:cTn>
                        </p:par>
                        <p:par>
                          <p:cTn id="195" fill="hold">
                            <p:stCondLst>
                              <p:cond delay="23500"/>
                            </p:stCondLst>
                            <p:childTnLst>
                              <p:par>
                                <p:cTn id="196" presetID="10" presetClass="entr" presetSubtype="0" fill="hold" nodeType="afterEffect">
                                  <p:stCondLst>
                                    <p:cond delay="0"/>
                                  </p:stCondLst>
                                  <p:childTnLst>
                                    <p:set>
                                      <p:cBhvr>
                                        <p:cTn id="197" dur="1" fill="hold">
                                          <p:stCondLst>
                                            <p:cond delay="0"/>
                                          </p:stCondLst>
                                        </p:cTn>
                                        <p:tgtEl>
                                          <p:spTgt spid="449">
                                            <p:txEl>
                                              <p:charRg st="1" end="1"/>
                                            </p:txEl>
                                          </p:spTgt>
                                        </p:tgtEl>
                                        <p:attrNameLst>
                                          <p:attrName>style.visibility</p:attrName>
                                        </p:attrNameLst>
                                      </p:cBhvr>
                                      <p:to>
                                        <p:strVal val="visible"/>
                                      </p:to>
                                    </p:set>
                                    <p:animEffect transition="in" filter="fade">
                                      <p:cBhvr>
                                        <p:cTn id="198" dur="500"/>
                                        <p:tgtEl>
                                          <p:spTgt spid="449">
                                            <p:txEl>
                                              <p:charRg st="1" end="1"/>
                                            </p:txEl>
                                          </p:spTgt>
                                        </p:tgtEl>
                                      </p:cBhvr>
                                    </p:animEffect>
                                  </p:childTnLst>
                                </p:cTn>
                              </p:par>
                              <p:par>
                                <p:cTn id="199" presetID="2" presetClass="entr" presetSubtype="4" fill="hold" nodeType="withEffect">
                                  <p:stCondLst>
                                    <p:cond delay="0"/>
                                  </p:stCondLst>
                                  <p:childTnLst>
                                    <p:set>
                                      <p:cBhvr>
                                        <p:cTn id="200" dur="1" fill="hold">
                                          <p:stCondLst>
                                            <p:cond delay="0"/>
                                          </p:stCondLst>
                                        </p:cTn>
                                        <p:tgtEl>
                                          <p:spTgt spid="445"/>
                                        </p:tgtEl>
                                        <p:attrNameLst>
                                          <p:attrName>style.visibility</p:attrName>
                                        </p:attrNameLst>
                                      </p:cBhvr>
                                      <p:to>
                                        <p:strVal val="visible"/>
                                      </p:to>
                                    </p:set>
                                    <p:anim calcmode="lin" valueType="num">
                                      <p:cBhvr additive="base">
                                        <p:cTn id="201" dur="500"/>
                                        <p:tgtEl>
                                          <p:spTgt spid="445"/>
                                        </p:tgtEl>
                                        <p:attrNameLst>
                                          <p:attrName>ppt_y</p:attrName>
                                        </p:attrNameLst>
                                      </p:cBhvr>
                                      <p:tavLst>
                                        <p:tav tm="0">
                                          <p:val>
                                            <p:strVal val="#ppt_y+1"/>
                                          </p:val>
                                        </p:tav>
                                        <p:tav tm="100000">
                                          <p:val>
                                            <p:strVal val="#ppt_y"/>
                                          </p:val>
                                        </p:tav>
                                      </p:tavLst>
                                    </p:anim>
                                  </p:childTnLst>
                                </p:cTn>
                              </p:par>
                            </p:childTnLst>
                          </p:cTn>
                        </p:par>
                        <p:par>
                          <p:cTn id="202" fill="hold">
                            <p:stCondLst>
                              <p:cond delay="24000"/>
                            </p:stCondLst>
                            <p:childTnLst>
                              <p:par>
                                <p:cTn id="203" presetID="2" presetClass="entr" presetSubtype="4" fill="hold" nodeType="afterEffect">
                                  <p:stCondLst>
                                    <p:cond delay="0"/>
                                  </p:stCondLst>
                                  <p:childTnLst>
                                    <p:set>
                                      <p:cBhvr>
                                        <p:cTn id="204" dur="1" fill="hold">
                                          <p:stCondLst>
                                            <p:cond delay="0"/>
                                          </p:stCondLst>
                                        </p:cTn>
                                        <p:tgtEl>
                                          <p:spTgt spid="447">
                                            <p:txEl>
                                              <p:pRg st="0" end="0"/>
                                            </p:txEl>
                                          </p:spTgt>
                                        </p:tgtEl>
                                        <p:attrNameLst>
                                          <p:attrName>style.visibility</p:attrName>
                                        </p:attrNameLst>
                                      </p:cBhvr>
                                      <p:to>
                                        <p:strVal val="visible"/>
                                      </p:to>
                                    </p:set>
                                    <p:anim calcmode="lin" valueType="num">
                                      <p:cBhvr additive="base">
                                        <p:cTn id="205" dur="500"/>
                                        <p:tgtEl>
                                          <p:spTgt spid="447">
                                            <p:txEl>
                                              <p:pRg st="0" end="0"/>
                                            </p:txEl>
                                          </p:spTgt>
                                        </p:tgtEl>
                                        <p:attrNameLst>
                                          <p:attrName>ppt_y</p:attrName>
                                        </p:attrNameLst>
                                      </p:cBhvr>
                                      <p:tavLst>
                                        <p:tav tm="0">
                                          <p:val>
                                            <p:strVal val="#ppt_y+1"/>
                                          </p:val>
                                        </p:tav>
                                        <p:tav tm="100000">
                                          <p:val>
                                            <p:strVal val="#ppt_y"/>
                                          </p:val>
                                        </p:tav>
                                      </p:tavLst>
                                    </p:anim>
                                  </p:childTnLst>
                                </p:cTn>
                              </p:par>
                            </p:childTnLst>
                          </p:cTn>
                        </p:par>
                        <p:par>
                          <p:cTn id="206" fill="hold">
                            <p:stCondLst>
                              <p:cond delay="24500"/>
                            </p:stCondLst>
                            <p:childTnLst>
                              <p:par>
                                <p:cTn id="207" presetID="2" presetClass="entr" presetSubtype="4" fill="hold" nodeType="afterEffect">
                                  <p:stCondLst>
                                    <p:cond delay="0"/>
                                  </p:stCondLst>
                                  <p:childTnLst>
                                    <p:set>
                                      <p:cBhvr>
                                        <p:cTn id="208" dur="1" fill="hold">
                                          <p:stCondLst>
                                            <p:cond delay="0"/>
                                          </p:stCondLst>
                                        </p:cTn>
                                        <p:tgtEl>
                                          <p:spTgt spid="447">
                                            <p:txEl>
                                              <p:charRg st="1" end="1"/>
                                            </p:txEl>
                                          </p:spTgt>
                                        </p:tgtEl>
                                        <p:attrNameLst>
                                          <p:attrName>style.visibility</p:attrName>
                                        </p:attrNameLst>
                                      </p:cBhvr>
                                      <p:to>
                                        <p:strVal val="visible"/>
                                      </p:to>
                                    </p:set>
                                    <p:anim calcmode="lin" valueType="num">
                                      <p:cBhvr additive="base">
                                        <p:cTn id="209" dur="500"/>
                                        <p:tgtEl>
                                          <p:spTgt spid="447">
                                            <p:txEl>
                                              <p:charRg st="1" end="1"/>
                                            </p:txEl>
                                          </p:spTgt>
                                        </p:tgtEl>
                                        <p:attrNameLst>
                                          <p:attrName>ppt_y</p:attrName>
                                        </p:attrNameLst>
                                      </p:cBhvr>
                                      <p:tavLst>
                                        <p:tav tm="0">
                                          <p:val>
                                            <p:strVal val="#ppt_y+1"/>
                                          </p:val>
                                        </p:tav>
                                        <p:tav tm="100000">
                                          <p:val>
                                            <p:strVal val="#ppt_y"/>
                                          </p:val>
                                        </p:tav>
                                      </p:tavLst>
                                    </p:anim>
                                  </p:childTnLst>
                                </p:cTn>
                              </p:par>
                            </p:childTnLst>
                          </p:cTn>
                        </p:par>
                        <p:par>
                          <p:cTn id="210" fill="hold">
                            <p:stCondLst>
                              <p:cond delay="25000"/>
                            </p:stCondLst>
                            <p:childTnLst>
                              <p:par>
                                <p:cTn id="211" presetID="2" presetClass="entr" presetSubtype="4" fill="hold" nodeType="afterEffect">
                                  <p:stCondLst>
                                    <p:cond delay="0"/>
                                  </p:stCondLst>
                                  <p:childTnLst>
                                    <p:set>
                                      <p:cBhvr>
                                        <p:cTn id="212" dur="1" fill="hold">
                                          <p:stCondLst>
                                            <p:cond delay="0"/>
                                          </p:stCondLst>
                                        </p:cTn>
                                        <p:tgtEl>
                                          <p:spTgt spid="447">
                                            <p:txEl>
                                              <p:charRg st="1" end="1"/>
                                            </p:txEl>
                                          </p:spTgt>
                                        </p:tgtEl>
                                        <p:attrNameLst>
                                          <p:attrName>style.visibility</p:attrName>
                                        </p:attrNameLst>
                                      </p:cBhvr>
                                      <p:to>
                                        <p:strVal val="visible"/>
                                      </p:to>
                                    </p:set>
                                    <p:anim calcmode="lin" valueType="num">
                                      <p:cBhvr additive="base">
                                        <p:cTn id="213" dur="500"/>
                                        <p:tgtEl>
                                          <p:spTgt spid="447">
                                            <p:txEl>
                                              <p:charRg st="1" end="1"/>
                                            </p:txEl>
                                          </p:spTgt>
                                        </p:tgtEl>
                                        <p:attrNameLst>
                                          <p:attrName>ppt_y</p:attrName>
                                        </p:attrNameLst>
                                      </p:cBhvr>
                                      <p:tavLst>
                                        <p:tav tm="0">
                                          <p:val>
                                            <p:strVal val="#ppt_y+1"/>
                                          </p:val>
                                        </p:tav>
                                        <p:tav tm="100000">
                                          <p:val>
                                            <p:strVal val="#ppt_y"/>
                                          </p:val>
                                        </p:tav>
                                      </p:tavLst>
                                    </p:anim>
                                  </p:childTnLst>
                                </p:cTn>
                              </p:par>
                            </p:childTnLst>
                          </p:cTn>
                        </p:par>
                        <p:par>
                          <p:cTn id="214" fill="hold">
                            <p:stCondLst>
                              <p:cond delay="25500"/>
                            </p:stCondLst>
                            <p:childTnLst>
                              <p:par>
                                <p:cTn id="215" presetID="2" presetClass="entr" presetSubtype="4" fill="hold" nodeType="afterEffect">
                                  <p:stCondLst>
                                    <p:cond delay="0"/>
                                  </p:stCondLst>
                                  <p:childTnLst>
                                    <p:set>
                                      <p:cBhvr>
                                        <p:cTn id="216" dur="1" fill="hold">
                                          <p:stCondLst>
                                            <p:cond delay="0"/>
                                          </p:stCondLst>
                                        </p:cTn>
                                        <p:tgtEl>
                                          <p:spTgt spid="447">
                                            <p:txEl>
                                              <p:charRg st="1" end="1"/>
                                            </p:txEl>
                                          </p:spTgt>
                                        </p:tgtEl>
                                        <p:attrNameLst>
                                          <p:attrName>style.visibility</p:attrName>
                                        </p:attrNameLst>
                                      </p:cBhvr>
                                      <p:to>
                                        <p:strVal val="visible"/>
                                      </p:to>
                                    </p:set>
                                    <p:anim calcmode="lin" valueType="num">
                                      <p:cBhvr additive="base">
                                        <p:cTn id="217" dur="500"/>
                                        <p:tgtEl>
                                          <p:spTgt spid="447">
                                            <p:txEl>
                                              <p:charRg st="1" end="1"/>
                                            </p:txEl>
                                          </p:spTgt>
                                        </p:tgtEl>
                                        <p:attrNameLst>
                                          <p:attrName>ppt_y</p:attrName>
                                        </p:attrNameLst>
                                      </p:cBhvr>
                                      <p:tavLst>
                                        <p:tav tm="0">
                                          <p:val>
                                            <p:strVal val="#ppt_y+1"/>
                                          </p:val>
                                        </p:tav>
                                        <p:tav tm="100000">
                                          <p:val>
                                            <p:strVal val="#ppt_y"/>
                                          </p:val>
                                        </p:tav>
                                      </p:tavLst>
                                    </p:anim>
                                  </p:childTnLst>
                                </p:cTn>
                              </p:par>
                            </p:childTnLst>
                          </p:cTn>
                        </p:par>
                        <p:par>
                          <p:cTn id="218" fill="hold">
                            <p:stCondLst>
                              <p:cond delay="26000"/>
                            </p:stCondLst>
                            <p:childTnLst>
                              <p:par>
                                <p:cTn id="219" presetID="2" presetClass="entr" presetSubtype="4" fill="hold" nodeType="afterEffect">
                                  <p:stCondLst>
                                    <p:cond delay="0"/>
                                  </p:stCondLst>
                                  <p:childTnLst>
                                    <p:set>
                                      <p:cBhvr>
                                        <p:cTn id="220" dur="1" fill="hold">
                                          <p:stCondLst>
                                            <p:cond delay="0"/>
                                          </p:stCondLst>
                                        </p:cTn>
                                        <p:tgtEl>
                                          <p:spTgt spid="447">
                                            <p:txEl>
                                              <p:charRg st="1" end="1"/>
                                            </p:txEl>
                                          </p:spTgt>
                                        </p:tgtEl>
                                        <p:attrNameLst>
                                          <p:attrName>style.visibility</p:attrName>
                                        </p:attrNameLst>
                                      </p:cBhvr>
                                      <p:to>
                                        <p:strVal val="visible"/>
                                      </p:to>
                                    </p:set>
                                    <p:anim calcmode="lin" valueType="num">
                                      <p:cBhvr additive="base">
                                        <p:cTn id="221" dur="500"/>
                                        <p:tgtEl>
                                          <p:spTgt spid="447">
                                            <p:txEl>
                                              <p:charRg st="1" end="1"/>
                                            </p:txEl>
                                          </p:spTgt>
                                        </p:tgtEl>
                                        <p:attrNameLst>
                                          <p:attrName>ppt_y</p:attrName>
                                        </p:attrNameLst>
                                      </p:cBhvr>
                                      <p:tavLst>
                                        <p:tav tm="0">
                                          <p:val>
                                            <p:strVal val="#ppt_y+1"/>
                                          </p:val>
                                        </p:tav>
                                        <p:tav tm="100000">
                                          <p:val>
                                            <p:strVal val="#ppt_y"/>
                                          </p:val>
                                        </p:tav>
                                      </p:tavLst>
                                    </p:anim>
                                  </p:childTnLst>
                                </p:cTn>
                              </p:par>
                            </p:childTnLst>
                          </p:cTn>
                        </p:par>
                        <p:par>
                          <p:cTn id="222" fill="hold">
                            <p:stCondLst>
                              <p:cond delay="26500"/>
                            </p:stCondLst>
                            <p:childTnLst>
                              <p:par>
                                <p:cTn id="223" presetID="2" presetClass="entr" presetSubtype="4" fill="hold" nodeType="afterEffect">
                                  <p:stCondLst>
                                    <p:cond delay="0"/>
                                  </p:stCondLst>
                                  <p:childTnLst>
                                    <p:set>
                                      <p:cBhvr>
                                        <p:cTn id="224" dur="1" fill="hold">
                                          <p:stCondLst>
                                            <p:cond delay="0"/>
                                          </p:stCondLst>
                                        </p:cTn>
                                        <p:tgtEl>
                                          <p:spTgt spid="447">
                                            <p:txEl>
                                              <p:charRg st="1" end="1"/>
                                            </p:txEl>
                                          </p:spTgt>
                                        </p:tgtEl>
                                        <p:attrNameLst>
                                          <p:attrName>style.visibility</p:attrName>
                                        </p:attrNameLst>
                                      </p:cBhvr>
                                      <p:to>
                                        <p:strVal val="visible"/>
                                      </p:to>
                                    </p:set>
                                    <p:anim calcmode="lin" valueType="num">
                                      <p:cBhvr additive="base">
                                        <p:cTn id="225" dur="500"/>
                                        <p:tgtEl>
                                          <p:spTgt spid="447">
                                            <p:txEl>
                                              <p:charRg st="1" end="1"/>
                                            </p:txEl>
                                          </p:spTgt>
                                        </p:tgtEl>
                                        <p:attrNameLst>
                                          <p:attrName>ppt_y</p:attrName>
                                        </p:attrNameLst>
                                      </p:cBhvr>
                                      <p:tavLst>
                                        <p:tav tm="0">
                                          <p:val>
                                            <p:strVal val="#ppt_y+1"/>
                                          </p:val>
                                        </p:tav>
                                        <p:tav tm="100000">
                                          <p:val>
                                            <p:strVal val="#ppt_y"/>
                                          </p:val>
                                        </p:tav>
                                      </p:tavLst>
                                    </p:anim>
                                  </p:childTnLst>
                                </p:cTn>
                              </p:par>
                            </p:childTnLst>
                          </p:cTn>
                        </p:par>
                        <p:par>
                          <p:cTn id="226" fill="hold">
                            <p:stCondLst>
                              <p:cond delay="27000"/>
                            </p:stCondLst>
                            <p:childTnLst>
                              <p:par>
                                <p:cTn id="227" presetID="2" presetClass="entr" presetSubtype="4" fill="hold" nodeType="afterEffect">
                                  <p:stCondLst>
                                    <p:cond delay="0"/>
                                  </p:stCondLst>
                                  <p:childTnLst>
                                    <p:set>
                                      <p:cBhvr>
                                        <p:cTn id="228" dur="1" fill="hold">
                                          <p:stCondLst>
                                            <p:cond delay="0"/>
                                          </p:stCondLst>
                                        </p:cTn>
                                        <p:tgtEl>
                                          <p:spTgt spid="447">
                                            <p:txEl>
                                              <p:charRg st="1" end="1"/>
                                            </p:txEl>
                                          </p:spTgt>
                                        </p:tgtEl>
                                        <p:attrNameLst>
                                          <p:attrName>style.visibility</p:attrName>
                                        </p:attrNameLst>
                                      </p:cBhvr>
                                      <p:to>
                                        <p:strVal val="visible"/>
                                      </p:to>
                                    </p:set>
                                    <p:anim calcmode="lin" valueType="num">
                                      <p:cBhvr additive="base">
                                        <p:cTn id="229" dur="500"/>
                                        <p:tgtEl>
                                          <p:spTgt spid="447">
                                            <p:txEl>
                                              <p:charRg st="1" end="1"/>
                                            </p:txEl>
                                          </p:spTgt>
                                        </p:tgtEl>
                                        <p:attrNameLst>
                                          <p:attrName>ppt_y</p:attrName>
                                        </p:attrNameLst>
                                      </p:cBhvr>
                                      <p:tavLst>
                                        <p:tav tm="0">
                                          <p:val>
                                            <p:strVal val="#ppt_y+1"/>
                                          </p:val>
                                        </p:tav>
                                        <p:tav tm="100000">
                                          <p:val>
                                            <p:strVal val="#ppt_y"/>
                                          </p:val>
                                        </p:tav>
                                      </p:tavLst>
                                    </p:anim>
                                  </p:childTnLst>
                                </p:cTn>
                              </p:par>
                            </p:childTnLst>
                          </p:cTn>
                        </p:par>
                        <p:par>
                          <p:cTn id="230" fill="hold">
                            <p:stCondLst>
                              <p:cond delay="27500"/>
                            </p:stCondLst>
                            <p:childTnLst>
                              <p:par>
                                <p:cTn id="231" presetID="2" presetClass="entr" presetSubtype="4" fill="hold" nodeType="afterEffect">
                                  <p:stCondLst>
                                    <p:cond delay="0"/>
                                  </p:stCondLst>
                                  <p:childTnLst>
                                    <p:set>
                                      <p:cBhvr>
                                        <p:cTn id="232" dur="1" fill="hold">
                                          <p:stCondLst>
                                            <p:cond delay="0"/>
                                          </p:stCondLst>
                                        </p:cTn>
                                        <p:tgtEl>
                                          <p:spTgt spid="447">
                                            <p:txEl>
                                              <p:charRg st="1" end="1"/>
                                            </p:txEl>
                                          </p:spTgt>
                                        </p:tgtEl>
                                        <p:attrNameLst>
                                          <p:attrName>style.visibility</p:attrName>
                                        </p:attrNameLst>
                                      </p:cBhvr>
                                      <p:to>
                                        <p:strVal val="visible"/>
                                      </p:to>
                                    </p:set>
                                    <p:anim calcmode="lin" valueType="num">
                                      <p:cBhvr additive="base">
                                        <p:cTn id="233" dur="500"/>
                                        <p:tgtEl>
                                          <p:spTgt spid="447">
                                            <p:txEl>
                                              <p:charRg st="1" end="1"/>
                                            </p:txEl>
                                          </p:spTgt>
                                        </p:tgtEl>
                                        <p:attrNameLst>
                                          <p:attrName>ppt_y</p:attrName>
                                        </p:attrNameLst>
                                      </p:cBhvr>
                                      <p:tavLst>
                                        <p:tav tm="0">
                                          <p:val>
                                            <p:strVal val="#ppt_y+1"/>
                                          </p:val>
                                        </p:tav>
                                        <p:tav tm="100000">
                                          <p:val>
                                            <p:strVal val="#ppt_y"/>
                                          </p:val>
                                        </p:tav>
                                      </p:tavLst>
                                    </p:anim>
                                  </p:childTnLst>
                                </p:cTn>
                              </p:par>
                            </p:childTnLst>
                          </p:cTn>
                        </p:par>
                        <p:par>
                          <p:cTn id="234" fill="hold">
                            <p:stCondLst>
                              <p:cond delay="28000"/>
                            </p:stCondLst>
                            <p:childTnLst>
                              <p:par>
                                <p:cTn id="235" presetID="2" presetClass="entr" presetSubtype="4" fill="hold" nodeType="afterEffect">
                                  <p:stCondLst>
                                    <p:cond delay="0"/>
                                  </p:stCondLst>
                                  <p:childTnLst>
                                    <p:set>
                                      <p:cBhvr>
                                        <p:cTn id="236" dur="1" fill="hold">
                                          <p:stCondLst>
                                            <p:cond delay="0"/>
                                          </p:stCondLst>
                                        </p:cTn>
                                        <p:tgtEl>
                                          <p:spTgt spid="447">
                                            <p:txEl>
                                              <p:charRg st="1" end="1"/>
                                            </p:txEl>
                                          </p:spTgt>
                                        </p:tgtEl>
                                        <p:attrNameLst>
                                          <p:attrName>style.visibility</p:attrName>
                                        </p:attrNameLst>
                                      </p:cBhvr>
                                      <p:to>
                                        <p:strVal val="visible"/>
                                      </p:to>
                                    </p:set>
                                    <p:anim calcmode="lin" valueType="num">
                                      <p:cBhvr additive="base">
                                        <p:cTn id="237" dur="500"/>
                                        <p:tgtEl>
                                          <p:spTgt spid="447">
                                            <p:txEl>
                                              <p:charRg st="1" end="1"/>
                                            </p:txEl>
                                          </p:spTgt>
                                        </p:tgtEl>
                                        <p:attrNameLst>
                                          <p:attrName>ppt_y</p:attrName>
                                        </p:attrNameLst>
                                      </p:cBhvr>
                                      <p:tavLst>
                                        <p:tav tm="0">
                                          <p:val>
                                            <p:strVal val="#ppt_y+1"/>
                                          </p:val>
                                        </p:tav>
                                        <p:tav tm="100000">
                                          <p:val>
                                            <p:strVal val="#ppt_y"/>
                                          </p:val>
                                        </p:tav>
                                      </p:tavLst>
                                    </p:anim>
                                  </p:childTnLst>
                                </p:cTn>
                              </p:par>
                            </p:childTnLst>
                          </p:cTn>
                        </p:par>
                        <p:par>
                          <p:cTn id="238" fill="hold">
                            <p:stCondLst>
                              <p:cond delay="28500"/>
                            </p:stCondLst>
                            <p:childTnLst>
                              <p:par>
                                <p:cTn id="239" presetID="2" presetClass="entr" presetSubtype="4" fill="hold" nodeType="afterEffect">
                                  <p:stCondLst>
                                    <p:cond delay="0"/>
                                  </p:stCondLst>
                                  <p:childTnLst>
                                    <p:set>
                                      <p:cBhvr>
                                        <p:cTn id="240" dur="1" fill="hold">
                                          <p:stCondLst>
                                            <p:cond delay="0"/>
                                          </p:stCondLst>
                                        </p:cTn>
                                        <p:tgtEl>
                                          <p:spTgt spid="446">
                                            <p:txEl>
                                              <p:pRg st="0" end="0"/>
                                            </p:txEl>
                                          </p:spTgt>
                                        </p:tgtEl>
                                        <p:attrNameLst>
                                          <p:attrName>style.visibility</p:attrName>
                                        </p:attrNameLst>
                                      </p:cBhvr>
                                      <p:to>
                                        <p:strVal val="visible"/>
                                      </p:to>
                                    </p:set>
                                    <p:anim calcmode="lin" valueType="num">
                                      <p:cBhvr additive="base">
                                        <p:cTn id="241" dur="500"/>
                                        <p:tgtEl>
                                          <p:spTgt spid="446">
                                            <p:txEl>
                                              <p:pRg st="0" end="0"/>
                                            </p:txEl>
                                          </p:spTgt>
                                        </p:tgtEl>
                                        <p:attrNameLst>
                                          <p:attrName>ppt_y</p:attrName>
                                        </p:attrNameLst>
                                      </p:cBhvr>
                                      <p:tavLst>
                                        <p:tav tm="0">
                                          <p:val>
                                            <p:strVal val="#ppt_y+1"/>
                                          </p:val>
                                        </p:tav>
                                        <p:tav tm="100000">
                                          <p:val>
                                            <p:strVal val="#ppt_y"/>
                                          </p:val>
                                        </p:tav>
                                      </p:tavLst>
                                    </p:anim>
                                  </p:childTnLst>
                                </p:cTn>
                              </p:par>
                            </p:childTnLst>
                          </p:cTn>
                        </p:par>
                        <p:par>
                          <p:cTn id="242" fill="hold">
                            <p:stCondLst>
                              <p:cond delay="29000"/>
                            </p:stCondLst>
                            <p:childTnLst>
                              <p:par>
                                <p:cTn id="243" presetID="2" presetClass="entr" presetSubtype="4" fill="hold" nodeType="afterEffect">
                                  <p:stCondLst>
                                    <p:cond delay="0"/>
                                  </p:stCondLst>
                                  <p:childTnLst>
                                    <p:set>
                                      <p:cBhvr>
                                        <p:cTn id="244" dur="1" fill="hold">
                                          <p:stCondLst>
                                            <p:cond delay="0"/>
                                          </p:stCondLst>
                                        </p:cTn>
                                        <p:tgtEl>
                                          <p:spTgt spid="446">
                                            <p:txEl>
                                              <p:charRg st="1" end="1"/>
                                            </p:txEl>
                                          </p:spTgt>
                                        </p:tgtEl>
                                        <p:attrNameLst>
                                          <p:attrName>style.visibility</p:attrName>
                                        </p:attrNameLst>
                                      </p:cBhvr>
                                      <p:to>
                                        <p:strVal val="visible"/>
                                      </p:to>
                                    </p:set>
                                    <p:anim calcmode="lin" valueType="num">
                                      <p:cBhvr additive="base">
                                        <p:cTn id="245" dur="500"/>
                                        <p:tgtEl>
                                          <p:spTgt spid="446">
                                            <p:txEl>
                                              <p:charRg st="1" end="1"/>
                                            </p:txEl>
                                          </p:spTgt>
                                        </p:tgtEl>
                                        <p:attrNameLst>
                                          <p:attrName>ppt_y</p:attrName>
                                        </p:attrNameLst>
                                      </p:cBhvr>
                                      <p:tavLst>
                                        <p:tav tm="0">
                                          <p:val>
                                            <p:strVal val="#ppt_y+1"/>
                                          </p:val>
                                        </p:tav>
                                        <p:tav tm="100000">
                                          <p:val>
                                            <p:strVal val="#ppt_y"/>
                                          </p:val>
                                        </p:tav>
                                      </p:tavLst>
                                    </p:anim>
                                  </p:childTnLst>
                                </p:cTn>
                              </p:par>
                            </p:childTnLst>
                          </p:cTn>
                        </p:par>
                        <p:par>
                          <p:cTn id="246" fill="hold">
                            <p:stCondLst>
                              <p:cond delay="29500"/>
                            </p:stCondLst>
                            <p:childTnLst>
                              <p:par>
                                <p:cTn id="247" presetID="2" presetClass="entr" presetSubtype="4" fill="hold" nodeType="afterEffect">
                                  <p:stCondLst>
                                    <p:cond delay="0"/>
                                  </p:stCondLst>
                                  <p:childTnLst>
                                    <p:set>
                                      <p:cBhvr>
                                        <p:cTn id="248" dur="1" fill="hold">
                                          <p:stCondLst>
                                            <p:cond delay="0"/>
                                          </p:stCondLst>
                                        </p:cTn>
                                        <p:tgtEl>
                                          <p:spTgt spid="446">
                                            <p:txEl>
                                              <p:charRg st="1" end="1"/>
                                            </p:txEl>
                                          </p:spTgt>
                                        </p:tgtEl>
                                        <p:attrNameLst>
                                          <p:attrName>style.visibility</p:attrName>
                                        </p:attrNameLst>
                                      </p:cBhvr>
                                      <p:to>
                                        <p:strVal val="visible"/>
                                      </p:to>
                                    </p:set>
                                    <p:anim calcmode="lin" valueType="num">
                                      <p:cBhvr additive="base">
                                        <p:cTn id="249" dur="500"/>
                                        <p:tgtEl>
                                          <p:spTgt spid="446">
                                            <p:txEl>
                                              <p:charRg st="1" end="1"/>
                                            </p:txEl>
                                          </p:spTgt>
                                        </p:tgtEl>
                                        <p:attrNameLst>
                                          <p:attrName>ppt_y</p:attrName>
                                        </p:attrNameLst>
                                      </p:cBhvr>
                                      <p:tavLst>
                                        <p:tav tm="0">
                                          <p:val>
                                            <p:strVal val="#ppt_y+1"/>
                                          </p:val>
                                        </p:tav>
                                        <p:tav tm="100000">
                                          <p:val>
                                            <p:strVal val="#ppt_y"/>
                                          </p:val>
                                        </p:tav>
                                      </p:tavLst>
                                    </p:anim>
                                  </p:childTnLst>
                                </p:cTn>
                              </p:par>
                            </p:childTnLst>
                          </p:cTn>
                        </p:par>
                        <p:par>
                          <p:cTn id="250" fill="hold">
                            <p:stCondLst>
                              <p:cond delay="30000"/>
                            </p:stCondLst>
                            <p:childTnLst>
                              <p:par>
                                <p:cTn id="251" presetID="2" presetClass="entr" presetSubtype="4" fill="hold" nodeType="afterEffect">
                                  <p:stCondLst>
                                    <p:cond delay="0"/>
                                  </p:stCondLst>
                                  <p:childTnLst>
                                    <p:set>
                                      <p:cBhvr>
                                        <p:cTn id="252" dur="1" fill="hold">
                                          <p:stCondLst>
                                            <p:cond delay="0"/>
                                          </p:stCondLst>
                                        </p:cTn>
                                        <p:tgtEl>
                                          <p:spTgt spid="446">
                                            <p:txEl>
                                              <p:charRg st="1" end="1"/>
                                            </p:txEl>
                                          </p:spTgt>
                                        </p:tgtEl>
                                        <p:attrNameLst>
                                          <p:attrName>style.visibility</p:attrName>
                                        </p:attrNameLst>
                                      </p:cBhvr>
                                      <p:to>
                                        <p:strVal val="visible"/>
                                      </p:to>
                                    </p:set>
                                    <p:anim calcmode="lin" valueType="num">
                                      <p:cBhvr additive="base">
                                        <p:cTn id="253" dur="500"/>
                                        <p:tgtEl>
                                          <p:spTgt spid="446">
                                            <p:txEl>
                                              <p:charRg st="1" end="1"/>
                                            </p:txEl>
                                          </p:spTgt>
                                        </p:tgtEl>
                                        <p:attrNameLst>
                                          <p:attrName>ppt_y</p:attrName>
                                        </p:attrNameLst>
                                      </p:cBhvr>
                                      <p:tavLst>
                                        <p:tav tm="0">
                                          <p:val>
                                            <p:strVal val="#ppt_y+1"/>
                                          </p:val>
                                        </p:tav>
                                        <p:tav tm="100000">
                                          <p:val>
                                            <p:strVal val="#ppt_y"/>
                                          </p:val>
                                        </p:tav>
                                      </p:tavLst>
                                    </p:anim>
                                  </p:childTnLst>
                                </p:cTn>
                              </p:par>
                            </p:childTnLst>
                          </p:cTn>
                        </p:par>
                        <p:par>
                          <p:cTn id="254" fill="hold">
                            <p:stCondLst>
                              <p:cond delay="30500"/>
                            </p:stCondLst>
                            <p:childTnLst>
                              <p:par>
                                <p:cTn id="255" presetID="2" presetClass="entr" presetSubtype="4" fill="hold" nodeType="afterEffect">
                                  <p:stCondLst>
                                    <p:cond delay="0"/>
                                  </p:stCondLst>
                                  <p:childTnLst>
                                    <p:set>
                                      <p:cBhvr>
                                        <p:cTn id="256" dur="1" fill="hold">
                                          <p:stCondLst>
                                            <p:cond delay="0"/>
                                          </p:stCondLst>
                                        </p:cTn>
                                        <p:tgtEl>
                                          <p:spTgt spid="446">
                                            <p:txEl>
                                              <p:charRg st="1" end="1"/>
                                            </p:txEl>
                                          </p:spTgt>
                                        </p:tgtEl>
                                        <p:attrNameLst>
                                          <p:attrName>style.visibility</p:attrName>
                                        </p:attrNameLst>
                                      </p:cBhvr>
                                      <p:to>
                                        <p:strVal val="visible"/>
                                      </p:to>
                                    </p:set>
                                    <p:anim calcmode="lin" valueType="num">
                                      <p:cBhvr additive="base">
                                        <p:cTn id="257" dur="500"/>
                                        <p:tgtEl>
                                          <p:spTgt spid="446">
                                            <p:txEl>
                                              <p:charRg st="1" end="1"/>
                                            </p:txEl>
                                          </p:spTgt>
                                        </p:tgtEl>
                                        <p:attrNameLst>
                                          <p:attrName>ppt_y</p:attrName>
                                        </p:attrNameLst>
                                      </p:cBhvr>
                                      <p:tavLst>
                                        <p:tav tm="0">
                                          <p:val>
                                            <p:strVal val="#ppt_y+1"/>
                                          </p:val>
                                        </p:tav>
                                        <p:tav tm="100000">
                                          <p:val>
                                            <p:strVal val="#ppt_y"/>
                                          </p:val>
                                        </p:tav>
                                      </p:tavLst>
                                    </p:anim>
                                  </p:childTnLst>
                                </p:cTn>
                              </p:par>
                            </p:childTnLst>
                          </p:cTn>
                        </p:par>
                        <p:par>
                          <p:cTn id="258" fill="hold">
                            <p:stCondLst>
                              <p:cond delay="31000"/>
                            </p:stCondLst>
                            <p:childTnLst>
                              <p:par>
                                <p:cTn id="259" presetID="2" presetClass="entr" presetSubtype="4" fill="hold" nodeType="afterEffect">
                                  <p:stCondLst>
                                    <p:cond delay="0"/>
                                  </p:stCondLst>
                                  <p:childTnLst>
                                    <p:set>
                                      <p:cBhvr>
                                        <p:cTn id="260" dur="1" fill="hold">
                                          <p:stCondLst>
                                            <p:cond delay="0"/>
                                          </p:stCondLst>
                                        </p:cTn>
                                        <p:tgtEl>
                                          <p:spTgt spid="446">
                                            <p:txEl>
                                              <p:charRg st="1" end="1"/>
                                            </p:txEl>
                                          </p:spTgt>
                                        </p:tgtEl>
                                        <p:attrNameLst>
                                          <p:attrName>style.visibility</p:attrName>
                                        </p:attrNameLst>
                                      </p:cBhvr>
                                      <p:to>
                                        <p:strVal val="visible"/>
                                      </p:to>
                                    </p:set>
                                    <p:anim calcmode="lin" valueType="num">
                                      <p:cBhvr additive="base">
                                        <p:cTn id="261" dur="500"/>
                                        <p:tgtEl>
                                          <p:spTgt spid="446">
                                            <p:txEl>
                                              <p:charRg st="1" end="1"/>
                                            </p:txEl>
                                          </p:spTgt>
                                        </p:tgtEl>
                                        <p:attrNameLst>
                                          <p:attrName>ppt_y</p:attrName>
                                        </p:attrNameLst>
                                      </p:cBhvr>
                                      <p:tavLst>
                                        <p:tav tm="0">
                                          <p:val>
                                            <p:strVal val="#ppt_y+1"/>
                                          </p:val>
                                        </p:tav>
                                        <p:tav tm="100000">
                                          <p:val>
                                            <p:strVal val="#ppt_y"/>
                                          </p:val>
                                        </p:tav>
                                      </p:tavLst>
                                    </p:anim>
                                  </p:childTnLst>
                                </p:cTn>
                              </p:par>
                            </p:childTnLst>
                          </p:cTn>
                        </p:par>
                        <p:par>
                          <p:cTn id="262" fill="hold">
                            <p:stCondLst>
                              <p:cond delay="31500"/>
                            </p:stCondLst>
                            <p:childTnLst>
                              <p:par>
                                <p:cTn id="263" presetID="2" presetClass="entr" presetSubtype="4" fill="hold" nodeType="afterEffect">
                                  <p:stCondLst>
                                    <p:cond delay="0"/>
                                  </p:stCondLst>
                                  <p:childTnLst>
                                    <p:set>
                                      <p:cBhvr>
                                        <p:cTn id="264" dur="1" fill="hold">
                                          <p:stCondLst>
                                            <p:cond delay="0"/>
                                          </p:stCondLst>
                                        </p:cTn>
                                        <p:tgtEl>
                                          <p:spTgt spid="446">
                                            <p:txEl>
                                              <p:charRg st="1" end="1"/>
                                            </p:txEl>
                                          </p:spTgt>
                                        </p:tgtEl>
                                        <p:attrNameLst>
                                          <p:attrName>style.visibility</p:attrName>
                                        </p:attrNameLst>
                                      </p:cBhvr>
                                      <p:to>
                                        <p:strVal val="visible"/>
                                      </p:to>
                                    </p:set>
                                    <p:anim calcmode="lin" valueType="num">
                                      <p:cBhvr additive="base">
                                        <p:cTn id="265" dur="500"/>
                                        <p:tgtEl>
                                          <p:spTgt spid="446">
                                            <p:txEl>
                                              <p:charRg st="1" end="1"/>
                                            </p:txEl>
                                          </p:spTgt>
                                        </p:tgtEl>
                                        <p:attrNameLst>
                                          <p:attrName>ppt_y</p:attrName>
                                        </p:attrNameLst>
                                      </p:cBhvr>
                                      <p:tavLst>
                                        <p:tav tm="0">
                                          <p:val>
                                            <p:strVal val="#ppt_y+1"/>
                                          </p:val>
                                        </p:tav>
                                        <p:tav tm="100000">
                                          <p:val>
                                            <p:strVal val="#ppt_y"/>
                                          </p:val>
                                        </p:tav>
                                      </p:tavLst>
                                    </p:anim>
                                  </p:childTnLst>
                                </p:cTn>
                              </p:par>
                            </p:childTnLst>
                          </p:cTn>
                        </p:par>
                        <p:par>
                          <p:cTn id="266" fill="hold">
                            <p:stCondLst>
                              <p:cond delay="32000"/>
                            </p:stCondLst>
                            <p:childTnLst>
                              <p:par>
                                <p:cTn id="267" presetID="2" presetClass="entr" presetSubtype="4" fill="hold" nodeType="afterEffect">
                                  <p:stCondLst>
                                    <p:cond delay="0"/>
                                  </p:stCondLst>
                                  <p:childTnLst>
                                    <p:set>
                                      <p:cBhvr>
                                        <p:cTn id="268" dur="1" fill="hold">
                                          <p:stCondLst>
                                            <p:cond delay="0"/>
                                          </p:stCondLst>
                                        </p:cTn>
                                        <p:tgtEl>
                                          <p:spTgt spid="446">
                                            <p:txEl>
                                              <p:charRg st="1" end="1"/>
                                            </p:txEl>
                                          </p:spTgt>
                                        </p:tgtEl>
                                        <p:attrNameLst>
                                          <p:attrName>style.visibility</p:attrName>
                                        </p:attrNameLst>
                                      </p:cBhvr>
                                      <p:to>
                                        <p:strVal val="visible"/>
                                      </p:to>
                                    </p:set>
                                    <p:anim calcmode="lin" valueType="num">
                                      <p:cBhvr additive="base">
                                        <p:cTn id="269" dur="500"/>
                                        <p:tgtEl>
                                          <p:spTgt spid="446">
                                            <p:txEl>
                                              <p:charRg st="1" end="1"/>
                                            </p:txEl>
                                          </p:spTgt>
                                        </p:tgtEl>
                                        <p:attrNameLst>
                                          <p:attrName>ppt_y</p:attrName>
                                        </p:attrNameLst>
                                      </p:cBhvr>
                                      <p:tavLst>
                                        <p:tav tm="0">
                                          <p:val>
                                            <p:strVal val="#ppt_y+1"/>
                                          </p:val>
                                        </p:tav>
                                        <p:tav tm="100000">
                                          <p:val>
                                            <p:strVal val="#ppt_y"/>
                                          </p:val>
                                        </p:tav>
                                      </p:tavLst>
                                    </p:anim>
                                  </p:childTnLst>
                                </p:cTn>
                              </p:par>
                            </p:childTnLst>
                          </p:cTn>
                        </p:par>
                        <p:par>
                          <p:cTn id="270" fill="hold">
                            <p:stCondLst>
                              <p:cond delay="32500"/>
                            </p:stCondLst>
                            <p:childTnLst>
                              <p:par>
                                <p:cTn id="271" presetID="2" presetClass="entr" presetSubtype="4" fill="hold" nodeType="afterEffect">
                                  <p:stCondLst>
                                    <p:cond delay="0"/>
                                  </p:stCondLst>
                                  <p:childTnLst>
                                    <p:set>
                                      <p:cBhvr>
                                        <p:cTn id="272" dur="1" fill="hold">
                                          <p:stCondLst>
                                            <p:cond delay="0"/>
                                          </p:stCondLst>
                                        </p:cTn>
                                        <p:tgtEl>
                                          <p:spTgt spid="446">
                                            <p:txEl>
                                              <p:charRg st="1" end="1"/>
                                            </p:txEl>
                                          </p:spTgt>
                                        </p:tgtEl>
                                        <p:attrNameLst>
                                          <p:attrName>style.visibility</p:attrName>
                                        </p:attrNameLst>
                                      </p:cBhvr>
                                      <p:to>
                                        <p:strVal val="visible"/>
                                      </p:to>
                                    </p:set>
                                    <p:anim calcmode="lin" valueType="num">
                                      <p:cBhvr additive="base">
                                        <p:cTn id="273" dur="500"/>
                                        <p:tgtEl>
                                          <p:spTgt spid="446">
                                            <p:txEl>
                                              <p:charRg st="1" end="1"/>
                                            </p:txEl>
                                          </p:spTgt>
                                        </p:tgtEl>
                                        <p:attrNameLst>
                                          <p:attrName>ppt_y</p:attrName>
                                        </p:attrNameLst>
                                      </p:cBhvr>
                                      <p:tavLst>
                                        <p:tav tm="0">
                                          <p:val>
                                            <p:strVal val="#ppt_y+1"/>
                                          </p:val>
                                        </p:tav>
                                        <p:tav tm="100000">
                                          <p:val>
                                            <p:strVal val="#ppt_y"/>
                                          </p:val>
                                        </p:tav>
                                      </p:tavLst>
                                    </p:anim>
                                  </p:childTnLst>
                                </p:cTn>
                              </p:par>
                            </p:childTnLst>
                          </p:cTn>
                        </p:par>
                        <p:par>
                          <p:cTn id="274" fill="hold">
                            <p:stCondLst>
                              <p:cond delay="33000"/>
                            </p:stCondLst>
                            <p:childTnLst>
                              <p:par>
                                <p:cTn id="275" presetID="2" presetClass="entr" presetSubtype="1" fill="hold" nodeType="afterEffect">
                                  <p:stCondLst>
                                    <p:cond delay="0"/>
                                  </p:stCondLst>
                                  <p:childTnLst>
                                    <p:set>
                                      <p:cBhvr>
                                        <p:cTn id="276" dur="1" fill="hold">
                                          <p:stCondLst>
                                            <p:cond delay="0"/>
                                          </p:stCondLst>
                                        </p:cTn>
                                        <p:tgtEl>
                                          <p:spTgt spid="453"/>
                                        </p:tgtEl>
                                        <p:attrNameLst>
                                          <p:attrName>style.visibility</p:attrName>
                                        </p:attrNameLst>
                                      </p:cBhvr>
                                      <p:to>
                                        <p:strVal val="visible"/>
                                      </p:to>
                                    </p:set>
                                    <p:anim calcmode="lin" valueType="num">
                                      <p:cBhvr additive="base">
                                        <p:cTn id="277" dur="500"/>
                                        <p:tgtEl>
                                          <p:spTgt spid="453"/>
                                        </p:tgtEl>
                                        <p:attrNameLst>
                                          <p:attrName>ppt_y</p:attrName>
                                        </p:attrNameLst>
                                      </p:cBhvr>
                                      <p:tavLst>
                                        <p:tav tm="0">
                                          <p:val>
                                            <p:strVal val="#ppt_y-1"/>
                                          </p:val>
                                        </p:tav>
                                        <p:tav tm="100000">
                                          <p:val>
                                            <p:strVal val="#ppt_y"/>
                                          </p:val>
                                        </p:tav>
                                      </p:tavLst>
                                    </p:anim>
                                  </p:childTnLst>
                                </p:cTn>
                              </p:par>
                            </p:childTnLst>
                          </p:cTn>
                        </p:par>
                        <p:par>
                          <p:cTn id="278" fill="hold">
                            <p:stCondLst>
                              <p:cond delay="33500"/>
                            </p:stCondLst>
                            <p:childTnLst>
                              <p:par>
                                <p:cTn id="279" presetID="10" presetClass="entr" presetSubtype="0" fill="hold" nodeType="afterEffect">
                                  <p:stCondLst>
                                    <p:cond delay="0"/>
                                  </p:stCondLst>
                                  <p:childTnLst>
                                    <p:set>
                                      <p:cBhvr>
                                        <p:cTn id="280" dur="1" fill="hold">
                                          <p:stCondLst>
                                            <p:cond delay="0"/>
                                          </p:stCondLst>
                                        </p:cTn>
                                        <p:tgtEl>
                                          <p:spTgt spid="454">
                                            <p:txEl>
                                              <p:pRg st="0" end="0"/>
                                            </p:txEl>
                                          </p:spTgt>
                                        </p:tgtEl>
                                        <p:attrNameLst>
                                          <p:attrName>style.visibility</p:attrName>
                                        </p:attrNameLst>
                                      </p:cBhvr>
                                      <p:to>
                                        <p:strVal val="visible"/>
                                      </p:to>
                                    </p:set>
                                    <p:animEffect transition="in" filter="fade">
                                      <p:cBhvr>
                                        <p:cTn id="281" dur="500"/>
                                        <p:tgtEl>
                                          <p:spTgt spid="454">
                                            <p:txEl>
                                              <p:pRg st="0" end="0"/>
                                            </p:txEl>
                                          </p:spTgt>
                                        </p:tgtEl>
                                      </p:cBhvr>
                                    </p:animEffect>
                                  </p:childTnLst>
                                </p:cTn>
                              </p:par>
                            </p:childTnLst>
                          </p:cTn>
                        </p:par>
                        <p:par>
                          <p:cTn id="282" fill="hold">
                            <p:stCondLst>
                              <p:cond delay="34000"/>
                            </p:stCondLst>
                            <p:childTnLst>
                              <p:par>
                                <p:cTn id="283" presetID="10" presetClass="entr" presetSubtype="0" fill="hold" nodeType="afterEffect">
                                  <p:stCondLst>
                                    <p:cond delay="0"/>
                                  </p:stCondLst>
                                  <p:childTnLst>
                                    <p:set>
                                      <p:cBhvr>
                                        <p:cTn id="284" dur="1" fill="hold">
                                          <p:stCondLst>
                                            <p:cond delay="0"/>
                                          </p:stCondLst>
                                        </p:cTn>
                                        <p:tgtEl>
                                          <p:spTgt spid="454">
                                            <p:txEl>
                                              <p:charRg st="1" end="1"/>
                                            </p:txEl>
                                          </p:spTgt>
                                        </p:tgtEl>
                                        <p:attrNameLst>
                                          <p:attrName>style.visibility</p:attrName>
                                        </p:attrNameLst>
                                      </p:cBhvr>
                                      <p:to>
                                        <p:strVal val="visible"/>
                                      </p:to>
                                    </p:set>
                                    <p:animEffect transition="in" filter="fade">
                                      <p:cBhvr>
                                        <p:cTn id="285" dur="500"/>
                                        <p:tgtEl>
                                          <p:spTgt spid="454">
                                            <p:txEl>
                                              <p:charRg st="1" end="1"/>
                                            </p:txEl>
                                          </p:spTgt>
                                        </p:tgtEl>
                                      </p:cBhvr>
                                    </p:animEffect>
                                  </p:childTnLst>
                                </p:cTn>
                              </p:par>
                            </p:childTnLst>
                          </p:cTn>
                        </p:par>
                        <p:par>
                          <p:cTn id="286" fill="hold">
                            <p:stCondLst>
                              <p:cond delay="34500"/>
                            </p:stCondLst>
                            <p:childTnLst>
                              <p:par>
                                <p:cTn id="287" presetID="10" presetClass="entr" presetSubtype="0" fill="hold" nodeType="afterEffect">
                                  <p:stCondLst>
                                    <p:cond delay="0"/>
                                  </p:stCondLst>
                                  <p:childTnLst>
                                    <p:set>
                                      <p:cBhvr>
                                        <p:cTn id="288" dur="1" fill="hold">
                                          <p:stCondLst>
                                            <p:cond delay="0"/>
                                          </p:stCondLst>
                                        </p:cTn>
                                        <p:tgtEl>
                                          <p:spTgt spid="454">
                                            <p:txEl>
                                              <p:charRg st="1" end="1"/>
                                            </p:txEl>
                                          </p:spTgt>
                                        </p:tgtEl>
                                        <p:attrNameLst>
                                          <p:attrName>style.visibility</p:attrName>
                                        </p:attrNameLst>
                                      </p:cBhvr>
                                      <p:to>
                                        <p:strVal val="visible"/>
                                      </p:to>
                                    </p:set>
                                    <p:animEffect transition="in" filter="fade">
                                      <p:cBhvr>
                                        <p:cTn id="289" dur="500"/>
                                        <p:tgtEl>
                                          <p:spTgt spid="454">
                                            <p:txEl>
                                              <p:charRg st="1" end="1"/>
                                            </p:txEl>
                                          </p:spTgt>
                                        </p:tgtEl>
                                      </p:cBhvr>
                                    </p:animEffect>
                                  </p:childTnLst>
                                </p:cTn>
                              </p:par>
                            </p:childTnLst>
                          </p:cTn>
                        </p:par>
                        <p:par>
                          <p:cTn id="290" fill="hold">
                            <p:stCondLst>
                              <p:cond delay="35000"/>
                            </p:stCondLst>
                            <p:childTnLst>
                              <p:par>
                                <p:cTn id="291" presetID="10" presetClass="entr" presetSubtype="0" fill="hold" nodeType="afterEffect">
                                  <p:stCondLst>
                                    <p:cond delay="0"/>
                                  </p:stCondLst>
                                  <p:childTnLst>
                                    <p:set>
                                      <p:cBhvr>
                                        <p:cTn id="292" dur="1" fill="hold">
                                          <p:stCondLst>
                                            <p:cond delay="0"/>
                                          </p:stCondLst>
                                        </p:cTn>
                                        <p:tgtEl>
                                          <p:spTgt spid="454">
                                            <p:txEl>
                                              <p:charRg st="1" end="1"/>
                                            </p:txEl>
                                          </p:spTgt>
                                        </p:tgtEl>
                                        <p:attrNameLst>
                                          <p:attrName>style.visibility</p:attrName>
                                        </p:attrNameLst>
                                      </p:cBhvr>
                                      <p:to>
                                        <p:strVal val="visible"/>
                                      </p:to>
                                    </p:set>
                                    <p:animEffect transition="in" filter="fade">
                                      <p:cBhvr>
                                        <p:cTn id="293" dur="500"/>
                                        <p:tgtEl>
                                          <p:spTgt spid="454">
                                            <p:txEl>
                                              <p:charRg st="1" end="1"/>
                                            </p:txEl>
                                          </p:spTgt>
                                        </p:tgtEl>
                                      </p:cBhvr>
                                    </p:animEffect>
                                  </p:childTnLst>
                                </p:cTn>
                              </p:par>
                            </p:childTnLst>
                          </p:cTn>
                        </p:par>
                        <p:par>
                          <p:cTn id="294" fill="hold">
                            <p:stCondLst>
                              <p:cond delay="35500"/>
                            </p:stCondLst>
                            <p:childTnLst>
                              <p:par>
                                <p:cTn id="295" presetID="10" presetClass="entr" presetSubtype="0" fill="hold" nodeType="afterEffect">
                                  <p:stCondLst>
                                    <p:cond delay="0"/>
                                  </p:stCondLst>
                                  <p:childTnLst>
                                    <p:set>
                                      <p:cBhvr>
                                        <p:cTn id="296" dur="1" fill="hold">
                                          <p:stCondLst>
                                            <p:cond delay="0"/>
                                          </p:stCondLst>
                                        </p:cTn>
                                        <p:tgtEl>
                                          <p:spTgt spid="454">
                                            <p:txEl>
                                              <p:charRg st="1" end="1"/>
                                            </p:txEl>
                                          </p:spTgt>
                                        </p:tgtEl>
                                        <p:attrNameLst>
                                          <p:attrName>style.visibility</p:attrName>
                                        </p:attrNameLst>
                                      </p:cBhvr>
                                      <p:to>
                                        <p:strVal val="visible"/>
                                      </p:to>
                                    </p:set>
                                    <p:animEffect transition="in" filter="fade">
                                      <p:cBhvr>
                                        <p:cTn id="297" dur="500"/>
                                        <p:tgtEl>
                                          <p:spTgt spid="454">
                                            <p:txEl>
                                              <p:charRg st="1" end="1"/>
                                            </p:txEl>
                                          </p:spTgt>
                                        </p:tgtEl>
                                      </p:cBhvr>
                                    </p:animEffect>
                                  </p:childTnLst>
                                </p:cTn>
                              </p:par>
                            </p:childTnLst>
                          </p:cTn>
                        </p:par>
                        <p:par>
                          <p:cTn id="298" fill="hold">
                            <p:stCondLst>
                              <p:cond delay="36000"/>
                            </p:stCondLst>
                            <p:childTnLst>
                              <p:par>
                                <p:cTn id="299" presetID="10" presetClass="entr" presetSubtype="0" fill="hold" nodeType="afterEffect">
                                  <p:stCondLst>
                                    <p:cond delay="0"/>
                                  </p:stCondLst>
                                  <p:childTnLst>
                                    <p:set>
                                      <p:cBhvr>
                                        <p:cTn id="300" dur="1" fill="hold">
                                          <p:stCondLst>
                                            <p:cond delay="0"/>
                                          </p:stCondLst>
                                        </p:cTn>
                                        <p:tgtEl>
                                          <p:spTgt spid="454">
                                            <p:txEl>
                                              <p:charRg st="1" end="1"/>
                                            </p:txEl>
                                          </p:spTgt>
                                        </p:tgtEl>
                                        <p:attrNameLst>
                                          <p:attrName>style.visibility</p:attrName>
                                        </p:attrNameLst>
                                      </p:cBhvr>
                                      <p:to>
                                        <p:strVal val="visible"/>
                                      </p:to>
                                    </p:set>
                                    <p:animEffect transition="in" filter="fade">
                                      <p:cBhvr>
                                        <p:cTn id="301" dur="500"/>
                                        <p:tgtEl>
                                          <p:spTgt spid="454">
                                            <p:txEl>
                                              <p:charRg st="1" end="1"/>
                                            </p:txEl>
                                          </p:spTgt>
                                        </p:tgtEl>
                                      </p:cBhvr>
                                    </p:animEffect>
                                  </p:childTnLst>
                                </p:cTn>
                              </p:par>
                            </p:childTnLst>
                          </p:cTn>
                        </p:par>
                        <p:par>
                          <p:cTn id="302" fill="hold">
                            <p:stCondLst>
                              <p:cond delay="36500"/>
                            </p:stCondLst>
                            <p:childTnLst>
                              <p:par>
                                <p:cTn id="303" presetID="10" presetClass="entr" presetSubtype="0" fill="hold" nodeType="afterEffect">
                                  <p:stCondLst>
                                    <p:cond delay="0"/>
                                  </p:stCondLst>
                                  <p:childTnLst>
                                    <p:set>
                                      <p:cBhvr>
                                        <p:cTn id="304" dur="1" fill="hold">
                                          <p:stCondLst>
                                            <p:cond delay="0"/>
                                          </p:stCondLst>
                                        </p:cTn>
                                        <p:tgtEl>
                                          <p:spTgt spid="454">
                                            <p:txEl>
                                              <p:charRg st="1" end="1"/>
                                            </p:txEl>
                                          </p:spTgt>
                                        </p:tgtEl>
                                        <p:attrNameLst>
                                          <p:attrName>style.visibility</p:attrName>
                                        </p:attrNameLst>
                                      </p:cBhvr>
                                      <p:to>
                                        <p:strVal val="visible"/>
                                      </p:to>
                                    </p:set>
                                    <p:animEffect transition="in" filter="fade">
                                      <p:cBhvr>
                                        <p:cTn id="305" dur="500"/>
                                        <p:tgtEl>
                                          <p:spTgt spid="454">
                                            <p:txEl>
                                              <p:charRg st="1" end="1"/>
                                            </p:txEl>
                                          </p:spTgt>
                                        </p:tgtEl>
                                      </p:cBhvr>
                                    </p:animEffect>
                                  </p:childTnLst>
                                </p:cTn>
                              </p:par>
                            </p:childTnLst>
                          </p:cTn>
                        </p:par>
                        <p:par>
                          <p:cTn id="306" fill="hold">
                            <p:stCondLst>
                              <p:cond delay="37000"/>
                            </p:stCondLst>
                            <p:childTnLst>
                              <p:par>
                                <p:cTn id="307" presetID="10" presetClass="entr" presetSubtype="0" fill="hold" nodeType="afterEffect">
                                  <p:stCondLst>
                                    <p:cond delay="0"/>
                                  </p:stCondLst>
                                  <p:childTnLst>
                                    <p:set>
                                      <p:cBhvr>
                                        <p:cTn id="308" dur="1" fill="hold">
                                          <p:stCondLst>
                                            <p:cond delay="0"/>
                                          </p:stCondLst>
                                        </p:cTn>
                                        <p:tgtEl>
                                          <p:spTgt spid="454">
                                            <p:txEl>
                                              <p:charRg st="1" end="1"/>
                                            </p:txEl>
                                          </p:spTgt>
                                        </p:tgtEl>
                                        <p:attrNameLst>
                                          <p:attrName>style.visibility</p:attrName>
                                        </p:attrNameLst>
                                      </p:cBhvr>
                                      <p:to>
                                        <p:strVal val="visible"/>
                                      </p:to>
                                    </p:set>
                                    <p:animEffect transition="in" filter="fade">
                                      <p:cBhvr>
                                        <p:cTn id="309" dur="500"/>
                                        <p:tgtEl>
                                          <p:spTgt spid="454">
                                            <p:txEl>
                                              <p:charRg st="1" end="1"/>
                                            </p:txEl>
                                          </p:spTgt>
                                        </p:tgtEl>
                                      </p:cBhvr>
                                    </p:animEffect>
                                  </p:childTnLst>
                                </p:cTn>
                              </p:par>
                            </p:childTnLst>
                          </p:cTn>
                        </p:par>
                        <p:par>
                          <p:cTn id="310" fill="hold">
                            <p:stCondLst>
                              <p:cond delay="37500"/>
                            </p:stCondLst>
                            <p:childTnLst>
                              <p:par>
                                <p:cTn id="311" presetID="10" presetClass="entr" presetSubtype="0" fill="hold" nodeType="afterEffect">
                                  <p:stCondLst>
                                    <p:cond delay="0"/>
                                  </p:stCondLst>
                                  <p:childTnLst>
                                    <p:set>
                                      <p:cBhvr>
                                        <p:cTn id="312" dur="1" fill="hold">
                                          <p:stCondLst>
                                            <p:cond delay="0"/>
                                          </p:stCondLst>
                                        </p:cTn>
                                        <p:tgtEl>
                                          <p:spTgt spid="454">
                                            <p:txEl>
                                              <p:charRg st="1" end="1"/>
                                            </p:txEl>
                                          </p:spTgt>
                                        </p:tgtEl>
                                        <p:attrNameLst>
                                          <p:attrName>style.visibility</p:attrName>
                                        </p:attrNameLst>
                                      </p:cBhvr>
                                      <p:to>
                                        <p:strVal val="visible"/>
                                      </p:to>
                                    </p:set>
                                    <p:animEffect transition="in" filter="fade">
                                      <p:cBhvr>
                                        <p:cTn id="313" dur="500"/>
                                        <p:tgtEl>
                                          <p:spTgt spid="454">
                                            <p:txEl>
                                              <p:charRg st="1" end="1"/>
                                            </p:txEl>
                                          </p:spTgt>
                                        </p:tgtEl>
                                      </p:cBhvr>
                                    </p:animEffect>
                                  </p:childTnLst>
                                </p:cTn>
                              </p:par>
                              <p:par>
                                <p:cTn id="314" presetID="2" presetClass="entr" presetSubtype="4" fill="hold" nodeType="withEffect">
                                  <p:stCondLst>
                                    <p:cond delay="0"/>
                                  </p:stCondLst>
                                  <p:childTnLst>
                                    <p:set>
                                      <p:cBhvr>
                                        <p:cTn id="315" dur="1" fill="hold">
                                          <p:stCondLst>
                                            <p:cond delay="0"/>
                                          </p:stCondLst>
                                        </p:cTn>
                                        <p:tgtEl>
                                          <p:spTgt spid="450"/>
                                        </p:tgtEl>
                                        <p:attrNameLst>
                                          <p:attrName>style.visibility</p:attrName>
                                        </p:attrNameLst>
                                      </p:cBhvr>
                                      <p:to>
                                        <p:strVal val="visible"/>
                                      </p:to>
                                    </p:set>
                                    <p:anim calcmode="lin" valueType="num">
                                      <p:cBhvr additive="base">
                                        <p:cTn id="316" dur="500"/>
                                        <p:tgtEl>
                                          <p:spTgt spid="450"/>
                                        </p:tgtEl>
                                        <p:attrNameLst>
                                          <p:attrName>ppt_y</p:attrName>
                                        </p:attrNameLst>
                                      </p:cBhvr>
                                      <p:tavLst>
                                        <p:tav tm="0">
                                          <p:val>
                                            <p:strVal val="#ppt_y+1"/>
                                          </p:val>
                                        </p:tav>
                                        <p:tav tm="100000">
                                          <p:val>
                                            <p:strVal val="#ppt_y"/>
                                          </p:val>
                                        </p:tav>
                                      </p:tavLst>
                                    </p:anim>
                                  </p:childTnLst>
                                </p:cTn>
                              </p:par>
                            </p:childTnLst>
                          </p:cTn>
                        </p:par>
                        <p:par>
                          <p:cTn id="317" fill="hold">
                            <p:stCondLst>
                              <p:cond delay="38000"/>
                            </p:stCondLst>
                            <p:childTnLst>
                              <p:par>
                                <p:cTn id="318" presetID="2" presetClass="entr" presetSubtype="4" fill="hold" nodeType="afterEffect">
                                  <p:stCondLst>
                                    <p:cond delay="0"/>
                                  </p:stCondLst>
                                  <p:childTnLst>
                                    <p:set>
                                      <p:cBhvr>
                                        <p:cTn id="319" dur="1" fill="hold">
                                          <p:stCondLst>
                                            <p:cond delay="0"/>
                                          </p:stCondLst>
                                        </p:cTn>
                                        <p:tgtEl>
                                          <p:spTgt spid="452">
                                            <p:txEl>
                                              <p:pRg st="0" end="0"/>
                                            </p:txEl>
                                          </p:spTgt>
                                        </p:tgtEl>
                                        <p:attrNameLst>
                                          <p:attrName>style.visibility</p:attrName>
                                        </p:attrNameLst>
                                      </p:cBhvr>
                                      <p:to>
                                        <p:strVal val="visible"/>
                                      </p:to>
                                    </p:set>
                                    <p:anim calcmode="lin" valueType="num">
                                      <p:cBhvr additive="base">
                                        <p:cTn id="320" dur="500"/>
                                        <p:tgtEl>
                                          <p:spTgt spid="452">
                                            <p:txEl>
                                              <p:pRg st="0" end="0"/>
                                            </p:txEl>
                                          </p:spTgt>
                                        </p:tgtEl>
                                        <p:attrNameLst>
                                          <p:attrName>ppt_y</p:attrName>
                                        </p:attrNameLst>
                                      </p:cBhvr>
                                      <p:tavLst>
                                        <p:tav tm="0">
                                          <p:val>
                                            <p:strVal val="#ppt_y+1"/>
                                          </p:val>
                                        </p:tav>
                                        <p:tav tm="100000">
                                          <p:val>
                                            <p:strVal val="#ppt_y"/>
                                          </p:val>
                                        </p:tav>
                                      </p:tavLst>
                                    </p:anim>
                                  </p:childTnLst>
                                </p:cTn>
                              </p:par>
                            </p:childTnLst>
                          </p:cTn>
                        </p:par>
                        <p:par>
                          <p:cTn id="321" fill="hold">
                            <p:stCondLst>
                              <p:cond delay="38500"/>
                            </p:stCondLst>
                            <p:childTnLst>
                              <p:par>
                                <p:cTn id="322" presetID="2" presetClass="entr" presetSubtype="4" fill="hold" nodeType="afterEffect">
                                  <p:stCondLst>
                                    <p:cond delay="0"/>
                                  </p:stCondLst>
                                  <p:childTnLst>
                                    <p:set>
                                      <p:cBhvr>
                                        <p:cTn id="323" dur="1" fill="hold">
                                          <p:stCondLst>
                                            <p:cond delay="0"/>
                                          </p:stCondLst>
                                        </p:cTn>
                                        <p:tgtEl>
                                          <p:spTgt spid="452">
                                            <p:txEl>
                                              <p:charRg st="1" end="1"/>
                                            </p:txEl>
                                          </p:spTgt>
                                        </p:tgtEl>
                                        <p:attrNameLst>
                                          <p:attrName>style.visibility</p:attrName>
                                        </p:attrNameLst>
                                      </p:cBhvr>
                                      <p:to>
                                        <p:strVal val="visible"/>
                                      </p:to>
                                    </p:set>
                                    <p:anim calcmode="lin" valueType="num">
                                      <p:cBhvr additive="base">
                                        <p:cTn id="324" dur="500"/>
                                        <p:tgtEl>
                                          <p:spTgt spid="452">
                                            <p:txEl>
                                              <p:charRg st="1" end="1"/>
                                            </p:txEl>
                                          </p:spTgt>
                                        </p:tgtEl>
                                        <p:attrNameLst>
                                          <p:attrName>ppt_y</p:attrName>
                                        </p:attrNameLst>
                                      </p:cBhvr>
                                      <p:tavLst>
                                        <p:tav tm="0">
                                          <p:val>
                                            <p:strVal val="#ppt_y+1"/>
                                          </p:val>
                                        </p:tav>
                                        <p:tav tm="100000">
                                          <p:val>
                                            <p:strVal val="#ppt_y"/>
                                          </p:val>
                                        </p:tav>
                                      </p:tavLst>
                                    </p:anim>
                                  </p:childTnLst>
                                </p:cTn>
                              </p:par>
                            </p:childTnLst>
                          </p:cTn>
                        </p:par>
                        <p:par>
                          <p:cTn id="325" fill="hold">
                            <p:stCondLst>
                              <p:cond delay="39000"/>
                            </p:stCondLst>
                            <p:childTnLst>
                              <p:par>
                                <p:cTn id="326" presetID="2" presetClass="entr" presetSubtype="4" fill="hold" nodeType="afterEffect">
                                  <p:stCondLst>
                                    <p:cond delay="0"/>
                                  </p:stCondLst>
                                  <p:childTnLst>
                                    <p:set>
                                      <p:cBhvr>
                                        <p:cTn id="327" dur="1" fill="hold">
                                          <p:stCondLst>
                                            <p:cond delay="0"/>
                                          </p:stCondLst>
                                        </p:cTn>
                                        <p:tgtEl>
                                          <p:spTgt spid="452">
                                            <p:txEl>
                                              <p:charRg st="1" end="1"/>
                                            </p:txEl>
                                          </p:spTgt>
                                        </p:tgtEl>
                                        <p:attrNameLst>
                                          <p:attrName>style.visibility</p:attrName>
                                        </p:attrNameLst>
                                      </p:cBhvr>
                                      <p:to>
                                        <p:strVal val="visible"/>
                                      </p:to>
                                    </p:set>
                                    <p:anim calcmode="lin" valueType="num">
                                      <p:cBhvr additive="base">
                                        <p:cTn id="328" dur="500"/>
                                        <p:tgtEl>
                                          <p:spTgt spid="452">
                                            <p:txEl>
                                              <p:charRg st="1" end="1"/>
                                            </p:txEl>
                                          </p:spTgt>
                                        </p:tgtEl>
                                        <p:attrNameLst>
                                          <p:attrName>ppt_y</p:attrName>
                                        </p:attrNameLst>
                                      </p:cBhvr>
                                      <p:tavLst>
                                        <p:tav tm="0">
                                          <p:val>
                                            <p:strVal val="#ppt_y+1"/>
                                          </p:val>
                                        </p:tav>
                                        <p:tav tm="100000">
                                          <p:val>
                                            <p:strVal val="#ppt_y"/>
                                          </p:val>
                                        </p:tav>
                                      </p:tavLst>
                                    </p:anim>
                                  </p:childTnLst>
                                </p:cTn>
                              </p:par>
                            </p:childTnLst>
                          </p:cTn>
                        </p:par>
                        <p:par>
                          <p:cTn id="329" fill="hold">
                            <p:stCondLst>
                              <p:cond delay="39500"/>
                            </p:stCondLst>
                            <p:childTnLst>
                              <p:par>
                                <p:cTn id="330" presetID="2" presetClass="entr" presetSubtype="4" fill="hold" nodeType="afterEffect">
                                  <p:stCondLst>
                                    <p:cond delay="0"/>
                                  </p:stCondLst>
                                  <p:childTnLst>
                                    <p:set>
                                      <p:cBhvr>
                                        <p:cTn id="331" dur="1" fill="hold">
                                          <p:stCondLst>
                                            <p:cond delay="0"/>
                                          </p:stCondLst>
                                        </p:cTn>
                                        <p:tgtEl>
                                          <p:spTgt spid="452">
                                            <p:txEl>
                                              <p:charRg st="1" end="1"/>
                                            </p:txEl>
                                          </p:spTgt>
                                        </p:tgtEl>
                                        <p:attrNameLst>
                                          <p:attrName>style.visibility</p:attrName>
                                        </p:attrNameLst>
                                      </p:cBhvr>
                                      <p:to>
                                        <p:strVal val="visible"/>
                                      </p:to>
                                    </p:set>
                                    <p:anim calcmode="lin" valueType="num">
                                      <p:cBhvr additive="base">
                                        <p:cTn id="332" dur="500"/>
                                        <p:tgtEl>
                                          <p:spTgt spid="452">
                                            <p:txEl>
                                              <p:charRg st="1" end="1"/>
                                            </p:txEl>
                                          </p:spTgt>
                                        </p:tgtEl>
                                        <p:attrNameLst>
                                          <p:attrName>ppt_y</p:attrName>
                                        </p:attrNameLst>
                                      </p:cBhvr>
                                      <p:tavLst>
                                        <p:tav tm="0">
                                          <p:val>
                                            <p:strVal val="#ppt_y+1"/>
                                          </p:val>
                                        </p:tav>
                                        <p:tav tm="100000">
                                          <p:val>
                                            <p:strVal val="#ppt_y"/>
                                          </p:val>
                                        </p:tav>
                                      </p:tavLst>
                                    </p:anim>
                                  </p:childTnLst>
                                </p:cTn>
                              </p:par>
                            </p:childTnLst>
                          </p:cTn>
                        </p:par>
                        <p:par>
                          <p:cTn id="333" fill="hold">
                            <p:stCondLst>
                              <p:cond delay="40000"/>
                            </p:stCondLst>
                            <p:childTnLst>
                              <p:par>
                                <p:cTn id="334" presetID="2" presetClass="entr" presetSubtype="4" fill="hold" nodeType="afterEffect">
                                  <p:stCondLst>
                                    <p:cond delay="0"/>
                                  </p:stCondLst>
                                  <p:childTnLst>
                                    <p:set>
                                      <p:cBhvr>
                                        <p:cTn id="335" dur="1" fill="hold">
                                          <p:stCondLst>
                                            <p:cond delay="0"/>
                                          </p:stCondLst>
                                        </p:cTn>
                                        <p:tgtEl>
                                          <p:spTgt spid="452">
                                            <p:txEl>
                                              <p:charRg st="1" end="1"/>
                                            </p:txEl>
                                          </p:spTgt>
                                        </p:tgtEl>
                                        <p:attrNameLst>
                                          <p:attrName>style.visibility</p:attrName>
                                        </p:attrNameLst>
                                      </p:cBhvr>
                                      <p:to>
                                        <p:strVal val="visible"/>
                                      </p:to>
                                    </p:set>
                                    <p:anim calcmode="lin" valueType="num">
                                      <p:cBhvr additive="base">
                                        <p:cTn id="336" dur="500"/>
                                        <p:tgtEl>
                                          <p:spTgt spid="452">
                                            <p:txEl>
                                              <p:charRg st="1" end="1"/>
                                            </p:txEl>
                                          </p:spTgt>
                                        </p:tgtEl>
                                        <p:attrNameLst>
                                          <p:attrName>ppt_y</p:attrName>
                                        </p:attrNameLst>
                                      </p:cBhvr>
                                      <p:tavLst>
                                        <p:tav tm="0">
                                          <p:val>
                                            <p:strVal val="#ppt_y+1"/>
                                          </p:val>
                                        </p:tav>
                                        <p:tav tm="100000">
                                          <p:val>
                                            <p:strVal val="#ppt_y"/>
                                          </p:val>
                                        </p:tav>
                                      </p:tavLst>
                                    </p:anim>
                                  </p:childTnLst>
                                </p:cTn>
                              </p:par>
                            </p:childTnLst>
                          </p:cTn>
                        </p:par>
                        <p:par>
                          <p:cTn id="337" fill="hold">
                            <p:stCondLst>
                              <p:cond delay="40500"/>
                            </p:stCondLst>
                            <p:childTnLst>
                              <p:par>
                                <p:cTn id="338" presetID="2" presetClass="entr" presetSubtype="4" fill="hold" nodeType="afterEffect">
                                  <p:stCondLst>
                                    <p:cond delay="0"/>
                                  </p:stCondLst>
                                  <p:childTnLst>
                                    <p:set>
                                      <p:cBhvr>
                                        <p:cTn id="339" dur="1" fill="hold">
                                          <p:stCondLst>
                                            <p:cond delay="0"/>
                                          </p:stCondLst>
                                        </p:cTn>
                                        <p:tgtEl>
                                          <p:spTgt spid="452">
                                            <p:txEl>
                                              <p:charRg st="1" end="1"/>
                                            </p:txEl>
                                          </p:spTgt>
                                        </p:tgtEl>
                                        <p:attrNameLst>
                                          <p:attrName>style.visibility</p:attrName>
                                        </p:attrNameLst>
                                      </p:cBhvr>
                                      <p:to>
                                        <p:strVal val="visible"/>
                                      </p:to>
                                    </p:set>
                                    <p:anim calcmode="lin" valueType="num">
                                      <p:cBhvr additive="base">
                                        <p:cTn id="340" dur="500"/>
                                        <p:tgtEl>
                                          <p:spTgt spid="452">
                                            <p:txEl>
                                              <p:charRg st="1" end="1"/>
                                            </p:txEl>
                                          </p:spTgt>
                                        </p:tgtEl>
                                        <p:attrNameLst>
                                          <p:attrName>ppt_y</p:attrName>
                                        </p:attrNameLst>
                                      </p:cBhvr>
                                      <p:tavLst>
                                        <p:tav tm="0">
                                          <p:val>
                                            <p:strVal val="#ppt_y+1"/>
                                          </p:val>
                                        </p:tav>
                                        <p:tav tm="100000">
                                          <p:val>
                                            <p:strVal val="#ppt_y"/>
                                          </p:val>
                                        </p:tav>
                                      </p:tavLst>
                                    </p:anim>
                                  </p:childTnLst>
                                </p:cTn>
                              </p:par>
                            </p:childTnLst>
                          </p:cTn>
                        </p:par>
                        <p:par>
                          <p:cTn id="341" fill="hold">
                            <p:stCondLst>
                              <p:cond delay="41000"/>
                            </p:stCondLst>
                            <p:childTnLst>
                              <p:par>
                                <p:cTn id="342" presetID="2" presetClass="entr" presetSubtype="4" fill="hold" nodeType="afterEffect">
                                  <p:stCondLst>
                                    <p:cond delay="0"/>
                                  </p:stCondLst>
                                  <p:childTnLst>
                                    <p:set>
                                      <p:cBhvr>
                                        <p:cTn id="343" dur="1" fill="hold">
                                          <p:stCondLst>
                                            <p:cond delay="0"/>
                                          </p:stCondLst>
                                        </p:cTn>
                                        <p:tgtEl>
                                          <p:spTgt spid="452">
                                            <p:txEl>
                                              <p:charRg st="1" end="1"/>
                                            </p:txEl>
                                          </p:spTgt>
                                        </p:tgtEl>
                                        <p:attrNameLst>
                                          <p:attrName>style.visibility</p:attrName>
                                        </p:attrNameLst>
                                      </p:cBhvr>
                                      <p:to>
                                        <p:strVal val="visible"/>
                                      </p:to>
                                    </p:set>
                                    <p:anim calcmode="lin" valueType="num">
                                      <p:cBhvr additive="base">
                                        <p:cTn id="344" dur="500"/>
                                        <p:tgtEl>
                                          <p:spTgt spid="452">
                                            <p:txEl>
                                              <p:charRg st="1" end="1"/>
                                            </p:txEl>
                                          </p:spTgt>
                                        </p:tgtEl>
                                        <p:attrNameLst>
                                          <p:attrName>ppt_y</p:attrName>
                                        </p:attrNameLst>
                                      </p:cBhvr>
                                      <p:tavLst>
                                        <p:tav tm="0">
                                          <p:val>
                                            <p:strVal val="#ppt_y+1"/>
                                          </p:val>
                                        </p:tav>
                                        <p:tav tm="100000">
                                          <p:val>
                                            <p:strVal val="#ppt_y"/>
                                          </p:val>
                                        </p:tav>
                                      </p:tavLst>
                                    </p:anim>
                                  </p:childTnLst>
                                </p:cTn>
                              </p:par>
                            </p:childTnLst>
                          </p:cTn>
                        </p:par>
                        <p:par>
                          <p:cTn id="345" fill="hold">
                            <p:stCondLst>
                              <p:cond delay="41500"/>
                            </p:stCondLst>
                            <p:childTnLst>
                              <p:par>
                                <p:cTn id="346" presetID="2" presetClass="entr" presetSubtype="4" fill="hold" nodeType="afterEffect">
                                  <p:stCondLst>
                                    <p:cond delay="0"/>
                                  </p:stCondLst>
                                  <p:childTnLst>
                                    <p:set>
                                      <p:cBhvr>
                                        <p:cTn id="347" dur="1" fill="hold">
                                          <p:stCondLst>
                                            <p:cond delay="0"/>
                                          </p:stCondLst>
                                        </p:cTn>
                                        <p:tgtEl>
                                          <p:spTgt spid="452">
                                            <p:txEl>
                                              <p:charRg st="1" end="1"/>
                                            </p:txEl>
                                          </p:spTgt>
                                        </p:tgtEl>
                                        <p:attrNameLst>
                                          <p:attrName>style.visibility</p:attrName>
                                        </p:attrNameLst>
                                      </p:cBhvr>
                                      <p:to>
                                        <p:strVal val="visible"/>
                                      </p:to>
                                    </p:set>
                                    <p:anim calcmode="lin" valueType="num">
                                      <p:cBhvr additive="base">
                                        <p:cTn id="348" dur="500"/>
                                        <p:tgtEl>
                                          <p:spTgt spid="452">
                                            <p:txEl>
                                              <p:charRg st="1" end="1"/>
                                            </p:txEl>
                                          </p:spTgt>
                                        </p:tgtEl>
                                        <p:attrNameLst>
                                          <p:attrName>ppt_y</p:attrName>
                                        </p:attrNameLst>
                                      </p:cBhvr>
                                      <p:tavLst>
                                        <p:tav tm="0">
                                          <p:val>
                                            <p:strVal val="#ppt_y+1"/>
                                          </p:val>
                                        </p:tav>
                                        <p:tav tm="100000">
                                          <p:val>
                                            <p:strVal val="#ppt_y"/>
                                          </p:val>
                                        </p:tav>
                                      </p:tavLst>
                                    </p:anim>
                                  </p:childTnLst>
                                </p:cTn>
                              </p:par>
                            </p:childTnLst>
                          </p:cTn>
                        </p:par>
                        <p:par>
                          <p:cTn id="349" fill="hold">
                            <p:stCondLst>
                              <p:cond delay="42000"/>
                            </p:stCondLst>
                            <p:childTnLst>
                              <p:par>
                                <p:cTn id="350" presetID="2" presetClass="entr" presetSubtype="4" fill="hold" nodeType="afterEffect">
                                  <p:stCondLst>
                                    <p:cond delay="0"/>
                                  </p:stCondLst>
                                  <p:childTnLst>
                                    <p:set>
                                      <p:cBhvr>
                                        <p:cTn id="351" dur="1" fill="hold">
                                          <p:stCondLst>
                                            <p:cond delay="0"/>
                                          </p:stCondLst>
                                        </p:cTn>
                                        <p:tgtEl>
                                          <p:spTgt spid="452">
                                            <p:txEl>
                                              <p:charRg st="1" end="1"/>
                                            </p:txEl>
                                          </p:spTgt>
                                        </p:tgtEl>
                                        <p:attrNameLst>
                                          <p:attrName>style.visibility</p:attrName>
                                        </p:attrNameLst>
                                      </p:cBhvr>
                                      <p:to>
                                        <p:strVal val="visible"/>
                                      </p:to>
                                    </p:set>
                                    <p:anim calcmode="lin" valueType="num">
                                      <p:cBhvr additive="base">
                                        <p:cTn id="352" dur="500"/>
                                        <p:tgtEl>
                                          <p:spTgt spid="452">
                                            <p:txEl>
                                              <p:charRg st="1" end="1"/>
                                            </p:txEl>
                                          </p:spTgt>
                                        </p:tgtEl>
                                        <p:attrNameLst>
                                          <p:attrName>ppt_y</p:attrName>
                                        </p:attrNameLst>
                                      </p:cBhvr>
                                      <p:tavLst>
                                        <p:tav tm="0">
                                          <p:val>
                                            <p:strVal val="#ppt_y+1"/>
                                          </p:val>
                                        </p:tav>
                                        <p:tav tm="100000">
                                          <p:val>
                                            <p:strVal val="#ppt_y"/>
                                          </p:val>
                                        </p:tav>
                                      </p:tavLst>
                                    </p:anim>
                                  </p:childTnLst>
                                </p:cTn>
                              </p:par>
                            </p:childTnLst>
                          </p:cTn>
                        </p:par>
                        <p:par>
                          <p:cTn id="353" fill="hold">
                            <p:stCondLst>
                              <p:cond delay="42500"/>
                            </p:stCondLst>
                            <p:childTnLst>
                              <p:par>
                                <p:cTn id="354" presetID="2" presetClass="entr" presetSubtype="4" fill="hold" nodeType="afterEffect">
                                  <p:stCondLst>
                                    <p:cond delay="0"/>
                                  </p:stCondLst>
                                  <p:childTnLst>
                                    <p:set>
                                      <p:cBhvr>
                                        <p:cTn id="355" dur="1" fill="hold">
                                          <p:stCondLst>
                                            <p:cond delay="0"/>
                                          </p:stCondLst>
                                        </p:cTn>
                                        <p:tgtEl>
                                          <p:spTgt spid="451">
                                            <p:txEl>
                                              <p:pRg st="0" end="0"/>
                                            </p:txEl>
                                          </p:spTgt>
                                        </p:tgtEl>
                                        <p:attrNameLst>
                                          <p:attrName>style.visibility</p:attrName>
                                        </p:attrNameLst>
                                      </p:cBhvr>
                                      <p:to>
                                        <p:strVal val="visible"/>
                                      </p:to>
                                    </p:set>
                                    <p:anim calcmode="lin" valueType="num">
                                      <p:cBhvr additive="base">
                                        <p:cTn id="356" dur="500"/>
                                        <p:tgtEl>
                                          <p:spTgt spid="451">
                                            <p:txEl>
                                              <p:pRg st="0" end="0"/>
                                            </p:txEl>
                                          </p:spTgt>
                                        </p:tgtEl>
                                        <p:attrNameLst>
                                          <p:attrName>ppt_y</p:attrName>
                                        </p:attrNameLst>
                                      </p:cBhvr>
                                      <p:tavLst>
                                        <p:tav tm="0">
                                          <p:val>
                                            <p:strVal val="#ppt_y+1"/>
                                          </p:val>
                                        </p:tav>
                                        <p:tav tm="100000">
                                          <p:val>
                                            <p:strVal val="#ppt_y"/>
                                          </p:val>
                                        </p:tav>
                                      </p:tavLst>
                                    </p:anim>
                                  </p:childTnLst>
                                </p:cTn>
                              </p:par>
                            </p:childTnLst>
                          </p:cTn>
                        </p:par>
                        <p:par>
                          <p:cTn id="357" fill="hold">
                            <p:stCondLst>
                              <p:cond delay="43000"/>
                            </p:stCondLst>
                            <p:childTnLst>
                              <p:par>
                                <p:cTn id="358" presetID="2" presetClass="entr" presetSubtype="4" fill="hold" nodeType="afterEffect">
                                  <p:stCondLst>
                                    <p:cond delay="0"/>
                                  </p:stCondLst>
                                  <p:childTnLst>
                                    <p:set>
                                      <p:cBhvr>
                                        <p:cTn id="359" dur="1" fill="hold">
                                          <p:stCondLst>
                                            <p:cond delay="0"/>
                                          </p:stCondLst>
                                        </p:cTn>
                                        <p:tgtEl>
                                          <p:spTgt spid="451">
                                            <p:txEl>
                                              <p:charRg st="1" end="1"/>
                                            </p:txEl>
                                          </p:spTgt>
                                        </p:tgtEl>
                                        <p:attrNameLst>
                                          <p:attrName>style.visibility</p:attrName>
                                        </p:attrNameLst>
                                      </p:cBhvr>
                                      <p:to>
                                        <p:strVal val="visible"/>
                                      </p:to>
                                    </p:set>
                                    <p:anim calcmode="lin" valueType="num">
                                      <p:cBhvr additive="base">
                                        <p:cTn id="360" dur="500"/>
                                        <p:tgtEl>
                                          <p:spTgt spid="451">
                                            <p:txEl>
                                              <p:charRg st="1" end="1"/>
                                            </p:txEl>
                                          </p:spTgt>
                                        </p:tgtEl>
                                        <p:attrNameLst>
                                          <p:attrName>ppt_y</p:attrName>
                                        </p:attrNameLst>
                                      </p:cBhvr>
                                      <p:tavLst>
                                        <p:tav tm="0">
                                          <p:val>
                                            <p:strVal val="#ppt_y+1"/>
                                          </p:val>
                                        </p:tav>
                                        <p:tav tm="100000">
                                          <p:val>
                                            <p:strVal val="#ppt_y"/>
                                          </p:val>
                                        </p:tav>
                                      </p:tavLst>
                                    </p:anim>
                                  </p:childTnLst>
                                </p:cTn>
                              </p:par>
                            </p:childTnLst>
                          </p:cTn>
                        </p:par>
                        <p:par>
                          <p:cTn id="361" fill="hold">
                            <p:stCondLst>
                              <p:cond delay="43500"/>
                            </p:stCondLst>
                            <p:childTnLst>
                              <p:par>
                                <p:cTn id="362" presetID="2" presetClass="entr" presetSubtype="4" fill="hold" nodeType="afterEffect">
                                  <p:stCondLst>
                                    <p:cond delay="0"/>
                                  </p:stCondLst>
                                  <p:childTnLst>
                                    <p:set>
                                      <p:cBhvr>
                                        <p:cTn id="363" dur="1" fill="hold">
                                          <p:stCondLst>
                                            <p:cond delay="0"/>
                                          </p:stCondLst>
                                        </p:cTn>
                                        <p:tgtEl>
                                          <p:spTgt spid="451">
                                            <p:txEl>
                                              <p:charRg st="1" end="1"/>
                                            </p:txEl>
                                          </p:spTgt>
                                        </p:tgtEl>
                                        <p:attrNameLst>
                                          <p:attrName>style.visibility</p:attrName>
                                        </p:attrNameLst>
                                      </p:cBhvr>
                                      <p:to>
                                        <p:strVal val="visible"/>
                                      </p:to>
                                    </p:set>
                                    <p:anim calcmode="lin" valueType="num">
                                      <p:cBhvr additive="base">
                                        <p:cTn id="364" dur="500"/>
                                        <p:tgtEl>
                                          <p:spTgt spid="451">
                                            <p:txEl>
                                              <p:charRg st="1" end="1"/>
                                            </p:txEl>
                                          </p:spTgt>
                                        </p:tgtEl>
                                        <p:attrNameLst>
                                          <p:attrName>ppt_y</p:attrName>
                                        </p:attrNameLst>
                                      </p:cBhvr>
                                      <p:tavLst>
                                        <p:tav tm="0">
                                          <p:val>
                                            <p:strVal val="#ppt_y+1"/>
                                          </p:val>
                                        </p:tav>
                                        <p:tav tm="100000">
                                          <p:val>
                                            <p:strVal val="#ppt_y"/>
                                          </p:val>
                                        </p:tav>
                                      </p:tavLst>
                                    </p:anim>
                                  </p:childTnLst>
                                </p:cTn>
                              </p:par>
                            </p:childTnLst>
                          </p:cTn>
                        </p:par>
                        <p:par>
                          <p:cTn id="365" fill="hold">
                            <p:stCondLst>
                              <p:cond delay="44000"/>
                            </p:stCondLst>
                            <p:childTnLst>
                              <p:par>
                                <p:cTn id="366" presetID="2" presetClass="entr" presetSubtype="4" fill="hold" nodeType="afterEffect">
                                  <p:stCondLst>
                                    <p:cond delay="0"/>
                                  </p:stCondLst>
                                  <p:childTnLst>
                                    <p:set>
                                      <p:cBhvr>
                                        <p:cTn id="367" dur="1" fill="hold">
                                          <p:stCondLst>
                                            <p:cond delay="0"/>
                                          </p:stCondLst>
                                        </p:cTn>
                                        <p:tgtEl>
                                          <p:spTgt spid="451">
                                            <p:txEl>
                                              <p:charRg st="1" end="1"/>
                                            </p:txEl>
                                          </p:spTgt>
                                        </p:tgtEl>
                                        <p:attrNameLst>
                                          <p:attrName>style.visibility</p:attrName>
                                        </p:attrNameLst>
                                      </p:cBhvr>
                                      <p:to>
                                        <p:strVal val="visible"/>
                                      </p:to>
                                    </p:set>
                                    <p:anim calcmode="lin" valueType="num">
                                      <p:cBhvr additive="base">
                                        <p:cTn id="368" dur="500"/>
                                        <p:tgtEl>
                                          <p:spTgt spid="451">
                                            <p:txEl>
                                              <p:charRg st="1" end="1"/>
                                            </p:txEl>
                                          </p:spTgt>
                                        </p:tgtEl>
                                        <p:attrNameLst>
                                          <p:attrName>ppt_y</p:attrName>
                                        </p:attrNameLst>
                                      </p:cBhvr>
                                      <p:tavLst>
                                        <p:tav tm="0">
                                          <p:val>
                                            <p:strVal val="#ppt_y+1"/>
                                          </p:val>
                                        </p:tav>
                                        <p:tav tm="100000">
                                          <p:val>
                                            <p:strVal val="#ppt_y"/>
                                          </p:val>
                                        </p:tav>
                                      </p:tavLst>
                                    </p:anim>
                                  </p:childTnLst>
                                </p:cTn>
                              </p:par>
                            </p:childTnLst>
                          </p:cTn>
                        </p:par>
                        <p:par>
                          <p:cTn id="369" fill="hold">
                            <p:stCondLst>
                              <p:cond delay="44500"/>
                            </p:stCondLst>
                            <p:childTnLst>
                              <p:par>
                                <p:cTn id="370" presetID="2" presetClass="entr" presetSubtype="4" fill="hold" nodeType="afterEffect">
                                  <p:stCondLst>
                                    <p:cond delay="0"/>
                                  </p:stCondLst>
                                  <p:childTnLst>
                                    <p:set>
                                      <p:cBhvr>
                                        <p:cTn id="371" dur="1" fill="hold">
                                          <p:stCondLst>
                                            <p:cond delay="0"/>
                                          </p:stCondLst>
                                        </p:cTn>
                                        <p:tgtEl>
                                          <p:spTgt spid="451">
                                            <p:txEl>
                                              <p:charRg st="1" end="1"/>
                                            </p:txEl>
                                          </p:spTgt>
                                        </p:tgtEl>
                                        <p:attrNameLst>
                                          <p:attrName>style.visibility</p:attrName>
                                        </p:attrNameLst>
                                      </p:cBhvr>
                                      <p:to>
                                        <p:strVal val="visible"/>
                                      </p:to>
                                    </p:set>
                                    <p:anim calcmode="lin" valueType="num">
                                      <p:cBhvr additive="base">
                                        <p:cTn id="372" dur="500"/>
                                        <p:tgtEl>
                                          <p:spTgt spid="451">
                                            <p:txEl>
                                              <p:charRg st="1" end="1"/>
                                            </p:txEl>
                                          </p:spTgt>
                                        </p:tgtEl>
                                        <p:attrNameLst>
                                          <p:attrName>ppt_y</p:attrName>
                                        </p:attrNameLst>
                                      </p:cBhvr>
                                      <p:tavLst>
                                        <p:tav tm="0">
                                          <p:val>
                                            <p:strVal val="#ppt_y+1"/>
                                          </p:val>
                                        </p:tav>
                                        <p:tav tm="100000">
                                          <p:val>
                                            <p:strVal val="#ppt_y"/>
                                          </p:val>
                                        </p:tav>
                                      </p:tavLst>
                                    </p:anim>
                                  </p:childTnLst>
                                </p:cTn>
                              </p:par>
                            </p:childTnLst>
                          </p:cTn>
                        </p:par>
                        <p:par>
                          <p:cTn id="373" fill="hold">
                            <p:stCondLst>
                              <p:cond delay="45000"/>
                            </p:stCondLst>
                            <p:childTnLst>
                              <p:par>
                                <p:cTn id="374" presetID="2" presetClass="entr" presetSubtype="4" fill="hold" nodeType="afterEffect">
                                  <p:stCondLst>
                                    <p:cond delay="0"/>
                                  </p:stCondLst>
                                  <p:childTnLst>
                                    <p:set>
                                      <p:cBhvr>
                                        <p:cTn id="375" dur="1" fill="hold">
                                          <p:stCondLst>
                                            <p:cond delay="0"/>
                                          </p:stCondLst>
                                        </p:cTn>
                                        <p:tgtEl>
                                          <p:spTgt spid="451">
                                            <p:txEl>
                                              <p:charRg st="1" end="1"/>
                                            </p:txEl>
                                          </p:spTgt>
                                        </p:tgtEl>
                                        <p:attrNameLst>
                                          <p:attrName>style.visibility</p:attrName>
                                        </p:attrNameLst>
                                      </p:cBhvr>
                                      <p:to>
                                        <p:strVal val="visible"/>
                                      </p:to>
                                    </p:set>
                                    <p:anim calcmode="lin" valueType="num">
                                      <p:cBhvr additive="base">
                                        <p:cTn id="376" dur="500"/>
                                        <p:tgtEl>
                                          <p:spTgt spid="451">
                                            <p:txEl>
                                              <p:charRg st="1" end="1"/>
                                            </p:txEl>
                                          </p:spTgt>
                                        </p:tgtEl>
                                        <p:attrNameLst>
                                          <p:attrName>ppt_y</p:attrName>
                                        </p:attrNameLst>
                                      </p:cBhvr>
                                      <p:tavLst>
                                        <p:tav tm="0">
                                          <p:val>
                                            <p:strVal val="#ppt_y+1"/>
                                          </p:val>
                                        </p:tav>
                                        <p:tav tm="100000">
                                          <p:val>
                                            <p:strVal val="#ppt_y"/>
                                          </p:val>
                                        </p:tav>
                                      </p:tavLst>
                                    </p:anim>
                                  </p:childTnLst>
                                </p:cTn>
                              </p:par>
                            </p:childTnLst>
                          </p:cTn>
                        </p:par>
                        <p:par>
                          <p:cTn id="377" fill="hold">
                            <p:stCondLst>
                              <p:cond delay="45500"/>
                            </p:stCondLst>
                            <p:childTnLst>
                              <p:par>
                                <p:cTn id="378" presetID="2" presetClass="entr" presetSubtype="4" fill="hold" nodeType="afterEffect">
                                  <p:stCondLst>
                                    <p:cond delay="0"/>
                                  </p:stCondLst>
                                  <p:childTnLst>
                                    <p:set>
                                      <p:cBhvr>
                                        <p:cTn id="379" dur="1" fill="hold">
                                          <p:stCondLst>
                                            <p:cond delay="0"/>
                                          </p:stCondLst>
                                        </p:cTn>
                                        <p:tgtEl>
                                          <p:spTgt spid="451">
                                            <p:txEl>
                                              <p:charRg st="1" end="1"/>
                                            </p:txEl>
                                          </p:spTgt>
                                        </p:tgtEl>
                                        <p:attrNameLst>
                                          <p:attrName>style.visibility</p:attrName>
                                        </p:attrNameLst>
                                      </p:cBhvr>
                                      <p:to>
                                        <p:strVal val="visible"/>
                                      </p:to>
                                    </p:set>
                                    <p:anim calcmode="lin" valueType="num">
                                      <p:cBhvr additive="base">
                                        <p:cTn id="380" dur="500"/>
                                        <p:tgtEl>
                                          <p:spTgt spid="451">
                                            <p:txEl>
                                              <p:charRg st="1" end="1"/>
                                            </p:txEl>
                                          </p:spTgt>
                                        </p:tgtEl>
                                        <p:attrNameLst>
                                          <p:attrName>ppt_y</p:attrName>
                                        </p:attrNameLst>
                                      </p:cBhvr>
                                      <p:tavLst>
                                        <p:tav tm="0">
                                          <p:val>
                                            <p:strVal val="#ppt_y+1"/>
                                          </p:val>
                                        </p:tav>
                                        <p:tav tm="100000">
                                          <p:val>
                                            <p:strVal val="#ppt_y"/>
                                          </p:val>
                                        </p:tav>
                                      </p:tavLst>
                                    </p:anim>
                                  </p:childTnLst>
                                </p:cTn>
                              </p:par>
                            </p:childTnLst>
                          </p:cTn>
                        </p:par>
                        <p:par>
                          <p:cTn id="381" fill="hold">
                            <p:stCondLst>
                              <p:cond delay="46000"/>
                            </p:stCondLst>
                            <p:childTnLst>
                              <p:par>
                                <p:cTn id="382" presetID="2" presetClass="entr" presetSubtype="4" fill="hold" nodeType="afterEffect">
                                  <p:stCondLst>
                                    <p:cond delay="0"/>
                                  </p:stCondLst>
                                  <p:childTnLst>
                                    <p:set>
                                      <p:cBhvr>
                                        <p:cTn id="383" dur="1" fill="hold">
                                          <p:stCondLst>
                                            <p:cond delay="0"/>
                                          </p:stCondLst>
                                        </p:cTn>
                                        <p:tgtEl>
                                          <p:spTgt spid="451">
                                            <p:txEl>
                                              <p:charRg st="1" end="1"/>
                                            </p:txEl>
                                          </p:spTgt>
                                        </p:tgtEl>
                                        <p:attrNameLst>
                                          <p:attrName>style.visibility</p:attrName>
                                        </p:attrNameLst>
                                      </p:cBhvr>
                                      <p:to>
                                        <p:strVal val="visible"/>
                                      </p:to>
                                    </p:set>
                                    <p:anim calcmode="lin" valueType="num">
                                      <p:cBhvr additive="base">
                                        <p:cTn id="384" dur="500"/>
                                        <p:tgtEl>
                                          <p:spTgt spid="451">
                                            <p:txEl>
                                              <p:charRg st="1" end="1"/>
                                            </p:txEl>
                                          </p:spTgt>
                                        </p:tgtEl>
                                        <p:attrNameLst>
                                          <p:attrName>ppt_y</p:attrName>
                                        </p:attrNameLst>
                                      </p:cBhvr>
                                      <p:tavLst>
                                        <p:tav tm="0">
                                          <p:val>
                                            <p:strVal val="#ppt_y+1"/>
                                          </p:val>
                                        </p:tav>
                                        <p:tav tm="100000">
                                          <p:val>
                                            <p:strVal val="#ppt_y"/>
                                          </p:val>
                                        </p:tav>
                                      </p:tavLst>
                                    </p:anim>
                                  </p:childTnLst>
                                </p:cTn>
                              </p:par>
                            </p:childTnLst>
                          </p:cTn>
                        </p:par>
                        <p:par>
                          <p:cTn id="385" fill="hold">
                            <p:stCondLst>
                              <p:cond delay="46500"/>
                            </p:stCondLst>
                            <p:childTnLst>
                              <p:par>
                                <p:cTn id="386" presetID="2" presetClass="entr" presetSubtype="4" fill="hold" nodeType="afterEffect">
                                  <p:stCondLst>
                                    <p:cond delay="0"/>
                                  </p:stCondLst>
                                  <p:childTnLst>
                                    <p:set>
                                      <p:cBhvr>
                                        <p:cTn id="387" dur="1" fill="hold">
                                          <p:stCondLst>
                                            <p:cond delay="0"/>
                                          </p:stCondLst>
                                        </p:cTn>
                                        <p:tgtEl>
                                          <p:spTgt spid="451">
                                            <p:txEl>
                                              <p:charRg st="1" end="1"/>
                                            </p:txEl>
                                          </p:spTgt>
                                        </p:tgtEl>
                                        <p:attrNameLst>
                                          <p:attrName>style.visibility</p:attrName>
                                        </p:attrNameLst>
                                      </p:cBhvr>
                                      <p:to>
                                        <p:strVal val="visible"/>
                                      </p:to>
                                    </p:set>
                                    <p:anim calcmode="lin" valueType="num">
                                      <p:cBhvr additive="base">
                                        <p:cTn id="388" dur="500"/>
                                        <p:tgtEl>
                                          <p:spTgt spid="451">
                                            <p:txEl>
                                              <p:charRg st="1" end="1"/>
                                            </p:txEl>
                                          </p:spTgt>
                                        </p:tgtEl>
                                        <p:attrNameLst>
                                          <p:attrName>ppt_y</p:attrName>
                                        </p:attrNameLst>
                                      </p:cBhvr>
                                      <p:tavLst>
                                        <p:tav tm="0">
                                          <p:val>
                                            <p:strVal val="#ppt_y+1"/>
                                          </p:val>
                                        </p:tav>
                                        <p:tav tm="100000">
                                          <p:val>
                                            <p:strVal val="#ppt_y"/>
                                          </p:val>
                                        </p:tav>
                                      </p:tavLst>
                                    </p:anim>
                                  </p:childTnLst>
                                </p:cTn>
                              </p:par>
                            </p:childTnLst>
                          </p:cTn>
                        </p:par>
                        <p:par>
                          <p:cTn id="389" fill="hold">
                            <p:stCondLst>
                              <p:cond delay="47000"/>
                            </p:stCondLst>
                            <p:childTnLst>
                              <p:par>
                                <p:cTn id="390" presetID="2" presetClass="entr" presetSubtype="1" fill="hold" nodeType="afterEffect">
                                  <p:stCondLst>
                                    <p:cond delay="0"/>
                                  </p:stCondLst>
                                  <p:childTnLst>
                                    <p:set>
                                      <p:cBhvr>
                                        <p:cTn id="391" dur="1" fill="hold">
                                          <p:stCondLst>
                                            <p:cond delay="0"/>
                                          </p:stCondLst>
                                        </p:cTn>
                                        <p:tgtEl>
                                          <p:spTgt spid="458"/>
                                        </p:tgtEl>
                                        <p:attrNameLst>
                                          <p:attrName>style.visibility</p:attrName>
                                        </p:attrNameLst>
                                      </p:cBhvr>
                                      <p:to>
                                        <p:strVal val="visible"/>
                                      </p:to>
                                    </p:set>
                                    <p:anim calcmode="lin" valueType="num">
                                      <p:cBhvr additive="base">
                                        <p:cTn id="392" dur="500"/>
                                        <p:tgtEl>
                                          <p:spTgt spid="458"/>
                                        </p:tgtEl>
                                        <p:attrNameLst>
                                          <p:attrName>ppt_y</p:attrName>
                                        </p:attrNameLst>
                                      </p:cBhvr>
                                      <p:tavLst>
                                        <p:tav tm="0">
                                          <p:val>
                                            <p:strVal val="#ppt_y-1"/>
                                          </p:val>
                                        </p:tav>
                                        <p:tav tm="100000">
                                          <p:val>
                                            <p:strVal val="#ppt_y"/>
                                          </p:val>
                                        </p:tav>
                                      </p:tavLst>
                                    </p:anim>
                                  </p:childTnLst>
                                </p:cTn>
                              </p:par>
                            </p:childTnLst>
                          </p:cTn>
                        </p:par>
                        <p:par>
                          <p:cTn id="393" fill="hold">
                            <p:stCondLst>
                              <p:cond delay="47500"/>
                            </p:stCondLst>
                            <p:childTnLst>
                              <p:par>
                                <p:cTn id="394" presetID="10" presetClass="entr" presetSubtype="0" fill="hold" nodeType="afterEffect">
                                  <p:stCondLst>
                                    <p:cond delay="0"/>
                                  </p:stCondLst>
                                  <p:childTnLst>
                                    <p:set>
                                      <p:cBhvr>
                                        <p:cTn id="395" dur="1" fill="hold">
                                          <p:stCondLst>
                                            <p:cond delay="0"/>
                                          </p:stCondLst>
                                        </p:cTn>
                                        <p:tgtEl>
                                          <p:spTgt spid="459">
                                            <p:txEl>
                                              <p:pRg st="0" end="0"/>
                                            </p:txEl>
                                          </p:spTgt>
                                        </p:tgtEl>
                                        <p:attrNameLst>
                                          <p:attrName>style.visibility</p:attrName>
                                        </p:attrNameLst>
                                      </p:cBhvr>
                                      <p:to>
                                        <p:strVal val="visible"/>
                                      </p:to>
                                    </p:set>
                                    <p:animEffect transition="in" filter="fade">
                                      <p:cBhvr>
                                        <p:cTn id="396" dur="500"/>
                                        <p:tgtEl>
                                          <p:spTgt spid="459">
                                            <p:txEl>
                                              <p:pRg st="0" end="0"/>
                                            </p:txEl>
                                          </p:spTgt>
                                        </p:tgtEl>
                                      </p:cBhvr>
                                    </p:animEffect>
                                  </p:childTnLst>
                                </p:cTn>
                              </p:par>
                            </p:childTnLst>
                          </p:cTn>
                        </p:par>
                        <p:par>
                          <p:cTn id="397" fill="hold">
                            <p:stCondLst>
                              <p:cond delay="48000"/>
                            </p:stCondLst>
                            <p:childTnLst>
                              <p:par>
                                <p:cTn id="398" presetID="10" presetClass="entr" presetSubtype="0" fill="hold" nodeType="afterEffect">
                                  <p:stCondLst>
                                    <p:cond delay="0"/>
                                  </p:stCondLst>
                                  <p:childTnLst>
                                    <p:set>
                                      <p:cBhvr>
                                        <p:cTn id="399" dur="1" fill="hold">
                                          <p:stCondLst>
                                            <p:cond delay="0"/>
                                          </p:stCondLst>
                                        </p:cTn>
                                        <p:tgtEl>
                                          <p:spTgt spid="459">
                                            <p:txEl>
                                              <p:charRg st="1" end="1"/>
                                            </p:txEl>
                                          </p:spTgt>
                                        </p:tgtEl>
                                        <p:attrNameLst>
                                          <p:attrName>style.visibility</p:attrName>
                                        </p:attrNameLst>
                                      </p:cBhvr>
                                      <p:to>
                                        <p:strVal val="visible"/>
                                      </p:to>
                                    </p:set>
                                    <p:animEffect transition="in" filter="fade">
                                      <p:cBhvr>
                                        <p:cTn id="400" dur="500"/>
                                        <p:tgtEl>
                                          <p:spTgt spid="459">
                                            <p:txEl>
                                              <p:charRg st="1" end="1"/>
                                            </p:txEl>
                                          </p:spTgt>
                                        </p:tgtEl>
                                      </p:cBhvr>
                                    </p:animEffect>
                                  </p:childTnLst>
                                </p:cTn>
                              </p:par>
                            </p:childTnLst>
                          </p:cTn>
                        </p:par>
                        <p:par>
                          <p:cTn id="401" fill="hold">
                            <p:stCondLst>
                              <p:cond delay="48500"/>
                            </p:stCondLst>
                            <p:childTnLst>
                              <p:par>
                                <p:cTn id="402" presetID="10" presetClass="entr" presetSubtype="0" fill="hold" nodeType="afterEffect">
                                  <p:stCondLst>
                                    <p:cond delay="0"/>
                                  </p:stCondLst>
                                  <p:childTnLst>
                                    <p:set>
                                      <p:cBhvr>
                                        <p:cTn id="403" dur="1" fill="hold">
                                          <p:stCondLst>
                                            <p:cond delay="0"/>
                                          </p:stCondLst>
                                        </p:cTn>
                                        <p:tgtEl>
                                          <p:spTgt spid="459">
                                            <p:txEl>
                                              <p:charRg st="1" end="1"/>
                                            </p:txEl>
                                          </p:spTgt>
                                        </p:tgtEl>
                                        <p:attrNameLst>
                                          <p:attrName>style.visibility</p:attrName>
                                        </p:attrNameLst>
                                      </p:cBhvr>
                                      <p:to>
                                        <p:strVal val="visible"/>
                                      </p:to>
                                    </p:set>
                                    <p:animEffect transition="in" filter="fade">
                                      <p:cBhvr>
                                        <p:cTn id="404" dur="500"/>
                                        <p:tgtEl>
                                          <p:spTgt spid="459">
                                            <p:txEl>
                                              <p:charRg st="1" end="1"/>
                                            </p:txEl>
                                          </p:spTgt>
                                        </p:tgtEl>
                                      </p:cBhvr>
                                    </p:animEffect>
                                  </p:childTnLst>
                                </p:cTn>
                              </p:par>
                            </p:childTnLst>
                          </p:cTn>
                        </p:par>
                        <p:par>
                          <p:cTn id="405" fill="hold">
                            <p:stCondLst>
                              <p:cond delay="49000"/>
                            </p:stCondLst>
                            <p:childTnLst>
                              <p:par>
                                <p:cTn id="406" presetID="10" presetClass="entr" presetSubtype="0" fill="hold" nodeType="afterEffect">
                                  <p:stCondLst>
                                    <p:cond delay="0"/>
                                  </p:stCondLst>
                                  <p:childTnLst>
                                    <p:set>
                                      <p:cBhvr>
                                        <p:cTn id="407" dur="1" fill="hold">
                                          <p:stCondLst>
                                            <p:cond delay="0"/>
                                          </p:stCondLst>
                                        </p:cTn>
                                        <p:tgtEl>
                                          <p:spTgt spid="459">
                                            <p:txEl>
                                              <p:charRg st="1" end="1"/>
                                            </p:txEl>
                                          </p:spTgt>
                                        </p:tgtEl>
                                        <p:attrNameLst>
                                          <p:attrName>style.visibility</p:attrName>
                                        </p:attrNameLst>
                                      </p:cBhvr>
                                      <p:to>
                                        <p:strVal val="visible"/>
                                      </p:to>
                                    </p:set>
                                    <p:animEffect transition="in" filter="fade">
                                      <p:cBhvr>
                                        <p:cTn id="408" dur="500"/>
                                        <p:tgtEl>
                                          <p:spTgt spid="459">
                                            <p:txEl>
                                              <p:charRg st="1" end="1"/>
                                            </p:txEl>
                                          </p:spTgt>
                                        </p:tgtEl>
                                      </p:cBhvr>
                                    </p:animEffect>
                                  </p:childTnLst>
                                </p:cTn>
                              </p:par>
                            </p:childTnLst>
                          </p:cTn>
                        </p:par>
                        <p:par>
                          <p:cTn id="409" fill="hold">
                            <p:stCondLst>
                              <p:cond delay="49500"/>
                            </p:stCondLst>
                            <p:childTnLst>
                              <p:par>
                                <p:cTn id="410" presetID="10" presetClass="entr" presetSubtype="0" fill="hold" nodeType="afterEffect">
                                  <p:stCondLst>
                                    <p:cond delay="0"/>
                                  </p:stCondLst>
                                  <p:childTnLst>
                                    <p:set>
                                      <p:cBhvr>
                                        <p:cTn id="411" dur="1" fill="hold">
                                          <p:stCondLst>
                                            <p:cond delay="0"/>
                                          </p:stCondLst>
                                        </p:cTn>
                                        <p:tgtEl>
                                          <p:spTgt spid="459">
                                            <p:txEl>
                                              <p:charRg st="1" end="1"/>
                                            </p:txEl>
                                          </p:spTgt>
                                        </p:tgtEl>
                                        <p:attrNameLst>
                                          <p:attrName>style.visibility</p:attrName>
                                        </p:attrNameLst>
                                      </p:cBhvr>
                                      <p:to>
                                        <p:strVal val="visible"/>
                                      </p:to>
                                    </p:set>
                                    <p:animEffect transition="in" filter="fade">
                                      <p:cBhvr>
                                        <p:cTn id="412" dur="500"/>
                                        <p:tgtEl>
                                          <p:spTgt spid="459">
                                            <p:txEl>
                                              <p:charRg st="1" end="1"/>
                                            </p:txEl>
                                          </p:spTgt>
                                        </p:tgtEl>
                                      </p:cBhvr>
                                    </p:animEffect>
                                  </p:childTnLst>
                                </p:cTn>
                              </p:par>
                            </p:childTnLst>
                          </p:cTn>
                        </p:par>
                        <p:par>
                          <p:cTn id="413" fill="hold">
                            <p:stCondLst>
                              <p:cond delay="50000"/>
                            </p:stCondLst>
                            <p:childTnLst>
                              <p:par>
                                <p:cTn id="414" presetID="10" presetClass="entr" presetSubtype="0" fill="hold" nodeType="afterEffect">
                                  <p:stCondLst>
                                    <p:cond delay="0"/>
                                  </p:stCondLst>
                                  <p:childTnLst>
                                    <p:set>
                                      <p:cBhvr>
                                        <p:cTn id="415" dur="1" fill="hold">
                                          <p:stCondLst>
                                            <p:cond delay="0"/>
                                          </p:stCondLst>
                                        </p:cTn>
                                        <p:tgtEl>
                                          <p:spTgt spid="459">
                                            <p:txEl>
                                              <p:charRg st="1" end="1"/>
                                            </p:txEl>
                                          </p:spTgt>
                                        </p:tgtEl>
                                        <p:attrNameLst>
                                          <p:attrName>style.visibility</p:attrName>
                                        </p:attrNameLst>
                                      </p:cBhvr>
                                      <p:to>
                                        <p:strVal val="visible"/>
                                      </p:to>
                                    </p:set>
                                    <p:animEffect transition="in" filter="fade">
                                      <p:cBhvr>
                                        <p:cTn id="416" dur="500"/>
                                        <p:tgtEl>
                                          <p:spTgt spid="459">
                                            <p:txEl>
                                              <p:charRg st="1" end="1"/>
                                            </p:txEl>
                                          </p:spTgt>
                                        </p:tgtEl>
                                      </p:cBhvr>
                                    </p:animEffect>
                                  </p:childTnLst>
                                </p:cTn>
                              </p:par>
                            </p:childTnLst>
                          </p:cTn>
                        </p:par>
                        <p:par>
                          <p:cTn id="417" fill="hold">
                            <p:stCondLst>
                              <p:cond delay="50500"/>
                            </p:stCondLst>
                            <p:childTnLst>
                              <p:par>
                                <p:cTn id="418" presetID="10" presetClass="entr" presetSubtype="0" fill="hold" nodeType="afterEffect">
                                  <p:stCondLst>
                                    <p:cond delay="0"/>
                                  </p:stCondLst>
                                  <p:childTnLst>
                                    <p:set>
                                      <p:cBhvr>
                                        <p:cTn id="419" dur="1" fill="hold">
                                          <p:stCondLst>
                                            <p:cond delay="0"/>
                                          </p:stCondLst>
                                        </p:cTn>
                                        <p:tgtEl>
                                          <p:spTgt spid="459">
                                            <p:txEl>
                                              <p:charRg st="1" end="1"/>
                                            </p:txEl>
                                          </p:spTgt>
                                        </p:tgtEl>
                                        <p:attrNameLst>
                                          <p:attrName>style.visibility</p:attrName>
                                        </p:attrNameLst>
                                      </p:cBhvr>
                                      <p:to>
                                        <p:strVal val="visible"/>
                                      </p:to>
                                    </p:set>
                                    <p:animEffect transition="in" filter="fade">
                                      <p:cBhvr>
                                        <p:cTn id="420" dur="500"/>
                                        <p:tgtEl>
                                          <p:spTgt spid="459">
                                            <p:txEl>
                                              <p:charRg st="1" end="1"/>
                                            </p:txEl>
                                          </p:spTgt>
                                        </p:tgtEl>
                                      </p:cBhvr>
                                    </p:animEffect>
                                  </p:childTnLst>
                                </p:cTn>
                              </p:par>
                            </p:childTnLst>
                          </p:cTn>
                        </p:par>
                        <p:par>
                          <p:cTn id="421" fill="hold">
                            <p:stCondLst>
                              <p:cond delay="51000"/>
                            </p:stCondLst>
                            <p:childTnLst>
                              <p:par>
                                <p:cTn id="422" presetID="10" presetClass="entr" presetSubtype="0" fill="hold" nodeType="afterEffect">
                                  <p:stCondLst>
                                    <p:cond delay="0"/>
                                  </p:stCondLst>
                                  <p:childTnLst>
                                    <p:set>
                                      <p:cBhvr>
                                        <p:cTn id="423" dur="1" fill="hold">
                                          <p:stCondLst>
                                            <p:cond delay="0"/>
                                          </p:stCondLst>
                                        </p:cTn>
                                        <p:tgtEl>
                                          <p:spTgt spid="459">
                                            <p:txEl>
                                              <p:charRg st="1" end="1"/>
                                            </p:txEl>
                                          </p:spTgt>
                                        </p:tgtEl>
                                        <p:attrNameLst>
                                          <p:attrName>style.visibility</p:attrName>
                                        </p:attrNameLst>
                                      </p:cBhvr>
                                      <p:to>
                                        <p:strVal val="visible"/>
                                      </p:to>
                                    </p:set>
                                    <p:animEffect transition="in" filter="fade">
                                      <p:cBhvr>
                                        <p:cTn id="424" dur="500"/>
                                        <p:tgtEl>
                                          <p:spTgt spid="459">
                                            <p:txEl>
                                              <p:charRg st="1" end="1"/>
                                            </p:txEl>
                                          </p:spTgt>
                                        </p:tgtEl>
                                      </p:cBhvr>
                                    </p:animEffect>
                                  </p:childTnLst>
                                </p:cTn>
                              </p:par>
                            </p:childTnLst>
                          </p:cTn>
                        </p:par>
                        <p:par>
                          <p:cTn id="425" fill="hold">
                            <p:stCondLst>
                              <p:cond delay="51500"/>
                            </p:stCondLst>
                            <p:childTnLst>
                              <p:par>
                                <p:cTn id="426" presetID="10" presetClass="entr" presetSubtype="0" fill="hold" nodeType="afterEffect">
                                  <p:stCondLst>
                                    <p:cond delay="0"/>
                                  </p:stCondLst>
                                  <p:childTnLst>
                                    <p:set>
                                      <p:cBhvr>
                                        <p:cTn id="427" dur="1" fill="hold">
                                          <p:stCondLst>
                                            <p:cond delay="0"/>
                                          </p:stCondLst>
                                        </p:cTn>
                                        <p:tgtEl>
                                          <p:spTgt spid="459">
                                            <p:txEl>
                                              <p:charRg st="1" end="1"/>
                                            </p:txEl>
                                          </p:spTgt>
                                        </p:tgtEl>
                                        <p:attrNameLst>
                                          <p:attrName>style.visibility</p:attrName>
                                        </p:attrNameLst>
                                      </p:cBhvr>
                                      <p:to>
                                        <p:strVal val="visible"/>
                                      </p:to>
                                    </p:set>
                                    <p:animEffect transition="in" filter="fade">
                                      <p:cBhvr>
                                        <p:cTn id="428" dur="500"/>
                                        <p:tgtEl>
                                          <p:spTgt spid="459">
                                            <p:txEl>
                                              <p:charRg st="1" end="1"/>
                                            </p:txEl>
                                          </p:spTgt>
                                        </p:tgtEl>
                                      </p:cBhvr>
                                    </p:animEffect>
                                  </p:childTnLst>
                                </p:cTn>
                              </p:par>
                              <p:par>
                                <p:cTn id="429" presetID="2" presetClass="entr" presetSubtype="4" fill="hold" nodeType="withEffect">
                                  <p:stCondLst>
                                    <p:cond delay="0"/>
                                  </p:stCondLst>
                                  <p:childTnLst>
                                    <p:set>
                                      <p:cBhvr>
                                        <p:cTn id="430" dur="1" fill="hold">
                                          <p:stCondLst>
                                            <p:cond delay="0"/>
                                          </p:stCondLst>
                                        </p:cTn>
                                        <p:tgtEl>
                                          <p:spTgt spid="455"/>
                                        </p:tgtEl>
                                        <p:attrNameLst>
                                          <p:attrName>style.visibility</p:attrName>
                                        </p:attrNameLst>
                                      </p:cBhvr>
                                      <p:to>
                                        <p:strVal val="visible"/>
                                      </p:to>
                                    </p:set>
                                    <p:anim calcmode="lin" valueType="num">
                                      <p:cBhvr additive="base">
                                        <p:cTn id="431" dur="500"/>
                                        <p:tgtEl>
                                          <p:spTgt spid="455"/>
                                        </p:tgtEl>
                                        <p:attrNameLst>
                                          <p:attrName>ppt_y</p:attrName>
                                        </p:attrNameLst>
                                      </p:cBhvr>
                                      <p:tavLst>
                                        <p:tav tm="0">
                                          <p:val>
                                            <p:strVal val="#ppt_y+1"/>
                                          </p:val>
                                        </p:tav>
                                        <p:tav tm="100000">
                                          <p:val>
                                            <p:strVal val="#ppt_y"/>
                                          </p:val>
                                        </p:tav>
                                      </p:tavLst>
                                    </p:anim>
                                  </p:childTnLst>
                                </p:cTn>
                              </p:par>
                            </p:childTnLst>
                          </p:cTn>
                        </p:par>
                        <p:par>
                          <p:cTn id="432" fill="hold">
                            <p:stCondLst>
                              <p:cond delay="52000"/>
                            </p:stCondLst>
                            <p:childTnLst>
                              <p:par>
                                <p:cTn id="433" presetID="2" presetClass="entr" presetSubtype="4" fill="hold" nodeType="afterEffect">
                                  <p:stCondLst>
                                    <p:cond delay="0"/>
                                  </p:stCondLst>
                                  <p:childTnLst>
                                    <p:set>
                                      <p:cBhvr>
                                        <p:cTn id="434" dur="1" fill="hold">
                                          <p:stCondLst>
                                            <p:cond delay="0"/>
                                          </p:stCondLst>
                                        </p:cTn>
                                        <p:tgtEl>
                                          <p:spTgt spid="457">
                                            <p:txEl>
                                              <p:pRg st="0" end="0"/>
                                            </p:txEl>
                                          </p:spTgt>
                                        </p:tgtEl>
                                        <p:attrNameLst>
                                          <p:attrName>style.visibility</p:attrName>
                                        </p:attrNameLst>
                                      </p:cBhvr>
                                      <p:to>
                                        <p:strVal val="visible"/>
                                      </p:to>
                                    </p:set>
                                    <p:anim calcmode="lin" valueType="num">
                                      <p:cBhvr additive="base">
                                        <p:cTn id="435" dur="500"/>
                                        <p:tgtEl>
                                          <p:spTgt spid="457">
                                            <p:txEl>
                                              <p:pRg st="0" end="0"/>
                                            </p:txEl>
                                          </p:spTgt>
                                        </p:tgtEl>
                                        <p:attrNameLst>
                                          <p:attrName>ppt_y</p:attrName>
                                        </p:attrNameLst>
                                      </p:cBhvr>
                                      <p:tavLst>
                                        <p:tav tm="0">
                                          <p:val>
                                            <p:strVal val="#ppt_y+1"/>
                                          </p:val>
                                        </p:tav>
                                        <p:tav tm="100000">
                                          <p:val>
                                            <p:strVal val="#ppt_y"/>
                                          </p:val>
                                        </p:tav>
                                      </p:tavLst>
                                    </p:anim>
                                  </p:childTnLst>
                                </p:cTn>
                              </p:par>
                            </p:childTnLst>
                          </p:cTn>
                        </p:par>
                        <p:par>
                          <p:cTn id="436" fill="hold">
                            <p:stCondLst>
                              <p:cond delay="52500"/>
                            </p:stCondLst>
                            <p:childTnLst>
                              <p:par>
                                <p:cTn id="437" presetID="2" presetClass="entr" presetSubtype="4" fill="hold" nodeType="afterEffect">
                                  <p:stCondLst>
                                    <p:cond delay="0"/>
                                  </p:stCondLst>
                                  <p:childTnLst>
                                    <p:set>
                                      <p:cBhvr>
                                        <p:cTn id="438" dur="1" fill="hold">
                                          <p:stCondLst>
                                            <p:cond delay="0"/>
                                          </p:stCondLst>
                                        </p:cTn>
                                        <p:tgtEl>
                                          <p:spTgt spid="457">
                                            <p:txEl>
                                              <p:charRg st="1" end="1"/>
                                            </p:txEl>
                                          </p:spTgt>
                                        </p:tgtEl>
                                        <p:attrNameLst>
                                          <p:attrName>style.visibility</p:attrName>
                                        </p:attrNameLst>
                                      </p:cBhvr>
                                      <p:to>
                                        <p:strVal val="visible"/>
                                      </p:to>
                                    </p:set>
                                    <p:anim calcmode="lin" valueType="num">
                                      <p:cBhvr additive="base">
                                        <p:cTn id="439" dur="500"/>
                                        <p:tgtEl>
                                          <p:spTgt spid="457">
                                            <p:txEl>
                                              <p:charRg st="1" end="1"/>
                                            </p:txEl>
                                          </p:spTgt>
                                        </p:tgtEl>
                                        <p:attrNameLst>
                                          <p:attrName>ppt_y</p:attrName>
                                        </p:attrNameLst>
                                      </p:cBhvr>
                                      <p:tavLst>
                                        <p:tav tm="0">
                                          <p:val>
                                            <p:strVal val="#ppt_y+1"/>
                                          </p:val>
                                        </p:tav>
                                        <p:tav tm="100000">
                                          <p:val>
                                            <p:strVal val="#ppt_y"/>
                                          </p:val>
                                        </p:tav>
                                      </p:tavLst>
                                    </p:anim>
                                  </p:childTnLst>
                                </p:cTn>
                              </p:par>
                            </p:childTnLst>
                          </p:cTn>
                        </p:par>
                        <p:par>
                          <p:cTn id="440" fill="hold">
                            <p:stCondLst>
                              <p:cond delay="53000"/>
                            </p:stCondLst>
                            <p:childTnLst>
                              <p:par>
                                <p:cTn id="441" presetID="2" presetClass="entr" presetSubtype="4" fill="hold" nodeType="afterEffect">
                                  <p:stCondLst>
                                    <p:cond delay="0"/>
                                  </p:stCondLst>
                                  <p:childTnLst>
                                    <p:set>
                                      <p:cBhvr>
                                        <p:cTn id="442" dur="1" fill="hold">
                                          <p:stCondLst>
                                            <p:cond delay="0"/>
                                          </p:stCondLst>
                                        </p:cTn>
                                        <p:tgtEl>
                                          <p:spTgt spid="457">
                                            <p:txEl>
                                              <p:charRg st="1" end="1"/>
                                            </p:txEl>
                                          </p:spTgt>
                                        </p:tgtEl>
                                        <p:attrNameLst>
                                          <p:attrName>style.visibility</p:attrName>
                                        </p:attrNameLst>
                                      </p:cBhvr>
                                      <p:to>
                                        <p:strVal val="visible"/>
                                      </p:to>
                                    </p:set>
                                    <p:anim calcmode="lin" valueType="num">
                                      <p:cBhvr additive="base">
                                        <p:cTn id="443" dur="500"/>
                                        <p:tgtEl>
                                          <p:spTgt spid="457">
                                            <p:txEl>
                                              <p:charRg st="1" end="1"/>
                                            </p:txEl>
                                          </p:spTgt>
                                        </p:tgtEl>
                                        <p:attrNameLst>
                                          <p:attrName>ppt_y</p:attrName>
                                        </p:attrNameLst>
                                      </p:cBhvr>
                                      <p:tavLst>
                                        <p:tav tm="0">
                                          <p:val>
                                            <p:strVal val="#ppt_y+1"/>
                                          </p:val>
                                        </p:tav>
                                        <p:tav tm="100000">
                                          <p:val>
                                            <p:strVal val="#ppt_y"/>
                                          </p:val>
                                        </p:tav>
                                      </p:tavLst>
                                    </p:anim>
                                  </p:childTnLst>
                                </p:cTn>
                              </p:par>
                            </p:childTnLst>
                          </p:cTn>
                        </p:par>
                        <p:par>
                          <p:cTn id="444" fill="hold">
                            <p:stCondLst>
                              <p:cond delay="53500"/>
                            </p:stCondLst>
                            <p:childTnLst>
                              <p:par>
                                <p:cTn id="445" presetID="2" presetClass="entr" presetSubtype="4" fill="hold" nodeType="afterEffect">
                                  <p:stCondLst>
                                    <p:cond delay="0"/>
                                  </p:stCondLst>
                                  <p:childTnLst>
                                    <p:set>
                                      <p:cBhvr>
                                        <p:cTn id="446" dur="1" fill="hold">
                                          <p:stCondLst>
                                            <p:cond delay="0"/>
                                          </p:stCondLst>
                                        </p:cTn>
                                        <p:tgtEl>
                                          <p:spTgt spid="457">
                                            <p:txEl>
                                              <p:charRg st="1" end="1"/>
                                            </p:txEl>
                                          </p:spTgt>
                                        </p:tgtEl>
                                        <p:attrNameLst>
                                          <p:attrName>style.visibility</p:attrName>
                                        </p:attrNameLst>
                                      </p:cBhvr>
                                      <p:to>
                                        <p:strVal val="visible"/>
                                      </p:to>
                                    </p:set>
                                    <p:anim calcmode="lin" valueType="num">
                                      <p:cBhvr additive="base">
                                        <p:cTn id="447" dur="500"/>
                                        <p:tgtEl>
                                          <p:spTgt spid="457">
                                            <p:txEl>
                                              <p:charRg st="1" end="1"/>
                                            </p:txEl>
                                          </p:spTgt>
                                        </p:tgtEl>
                                        <p:attrNameLst>
                                          <p:attrName>ppt_y</p:attrName>
                                        </p:attrNameLst>
                                      </p:cBhvr>
                                      <p:tavLst>
                                        <p:tav tm="0">
                                          <p:val>
                                            <p:strVal val="#ppt_y+1"/>
                                          </p:val>
                                        </p:tav>
                                        <p:tav tm="100000">
                                          <p:val>
                                            <p:strVal val="#ppt_y"/>
                                          </p:val>
                                        </p:tav>
                                      </p:tavLst>
                                    </p:anim>
                                  </p:childTnLst>
                                </p:cTn>
                              </p:par>
                            </p:childTnLst>
                          </p:cTn>
                        </p:par>
                        <p:par>
                          <p:cTn id="448" fill="hold">
                            <p:stCondLst>
                              <p:cond delay="54000"/>
                            </p:stCondLst>
                            <p:childTnLst>
                              <p:par>
                                <p:cTn id="449" presetID="2" presetClass="entr" presetSubtype="4" fill="hold" nodeType="afterEffect">
                                  <p:stCondLst>
                                    <p:cond delay="0"/>
                                  </p:stCondLst>
                                  <p:childTnLst>
                                    <p:set>
                                      <p:cBhvr>
                                        <p:cTn id="450" dur="1" fill="hold">
                                          <p:stCondLst>
                                            <p:cond delay="0"/>
                                          </p:stCondLst>
                                        </p:cTn>
                                        <p:tgtEl>
                                          <p:spTgt spid="457">
                                            <p:txEl>
                                              <p:charRg st="1" end="1"/>
                                            </p:txEl>
                                          </p:spTgt>
                                        </p:tgtEl>
                                        <p:attrNameLst>
                                          <p:attrName>style.visibility</p:attrName>
                                        </p:attrNameLst>
                                      </p:cBhvr>
                                      <p:to>
                                        <p:strVal val="visible"/>
                                      </p:to>
                                    </p:set>
                                    <p:anim calcmode="lin" valueType="num">
                                      <p:cBhvr additive="base">
                                        <p:cTn id="451" dur="500"/>
                                        <p:tgtEl>
                                          <p:spTgt spid="457">
                                            <p:txEl>
                                              <p:charRg st="1" end="1"/>
                                            </p:txEl>
                                          </p:spTgt>
                                        </p:tgtEl>
                                        <p:attrNameLst>
                                          <p:attrName>ppt_y</p:attrName>
                                        </p:attrNameLst>
                                      </p:cBhvr>
                                      <p:tavLst>
                                        <p:tav tm="0">
                                          <p:val>
                                            <p:strVal val="#ppt_y+1"/>
                                          </p:val>
                                        </p:tav>
                                        <p:tav tm="100000">
                                          <p:val>
                                            <p:strVal val="#ppt_y"/>
                                          </p:val>
                                        </p:tav>
                                      </p:tavLst>
                                    </p:anim>
                                  </p:childTnLst>
                                </p:cTn>
                              </p:par>
                            </p:childTnLst>
                          </p:cTn>
                        </p:par>
                        <p:par>
                          <p:cTn id="452" fill="hold">
                            <p:stCondLst>
                              <p:cond delay="54500"/>
                            </p:stCondLst>
                            <p:childTnLst>
                              <p:par>
                                <p:cTn id="453" presetID="2" presetClass="entr" presetSubtype="4" fill="hold" nodeType="afterEffect">
                                  <p:stCondLst>
                                    <p:cond delay="0"/>
                                  </p:stCondLst>
                                  <p:childTnLst>
                                    <p:set>
                                      <p:cBhvr>
                                        <p:cTn id="454" dur="1" fill="hold">
                                          <p:stCondLst>
                                            <p:cond delay="0"/>
                                          </p:stCondLst>
                                        </p:cTn>
                                        <p:tgtEl>
                                          <p:spTgt spid="457">
                                            <p:txEl>
                                              <p:charRg st="1" end="1"/>
                                            </p:txEl>
                                          </p:spTgt>
                                        </p:tgtEl>
                                        <p:attrNameLst>
                                          <p:attrName>style.visibility</p:attrName>
                                        </p:attrNameLst>
                                      </p:cBhvr>
                                      <p:to>
                                        <p:strVal val="visible"/>
                                      </p:to>
                                    </p:set>
                                    <p:anim calcmode="lin" valueType="num">
                                      <p:cBhvr additive="base">
                                        <p:cTn id="455" dur="500"/>
                                        <p:tgtEl>
                                          <p:spTgt spid="457">
                                            <p:txEl>
                                              <p:charRg st="1" end="1"/>
                                            </p:txEl>
                                          </p:spTgt>
                                        </p:tgtEl>
                                        <p:attrNameLst>
                                          <p:attrName>ppt_y</p:attrName>
                                        </p:attrNameLst>
                                      </p:cBhvr>
                                      <p:tavLst>
                                        <p:tav tm="0">
                                          <p:val>
                                            <p:strVal val="#ppt_y+1"/>
                                          </p:val>
                                        </p:tav>
                                        <p:tav tm="100000">
                                          <p:val>
                                            <p:strVal val="#ppt_y"/>
                                          </p:val>
                                        </p:tav>
                                      </p:tavLst>
                                    </p:anim>
                                  </p:childTnLst>
                                </p:cTn>
                              </p:par>
                            </p:childTnLst>
                          </p:cTn>
                        </p:par>
                        <p:par>
                          <p:cTn id="456" fill="hold">
                            <p:stCondLst>
                              <p:cond delay="55000"/>
                            </p:stCondLst>
                            <p:childTnLst>
                              <p:par>
                                <p:cTn id="457" presetID="2" presetClass="entr" presetSubtype="4" fill="hold" nodeType="afterEffect">
                                  <p:stCondLst>
                                    <p:cond delay="0"/>
                                  </p:stCondLst>
                                  <p:childTnLst>
                                    <p:set>
                                      <p:cBhvr>
                                        <p:cTn id="458" dur="1" fill="hold">
                                          <p:stCondLst>
                                            <p:cond delay="0"/>
                                          </p:stCondLst>
                                        </p:cTn>
                                        <p:tgtEl>
                                          <p:spTgt spid="457">
                                            <p:txEl>
                                              <p:charRg st="1" end="1"/>
                                            </p:txEl>
                                          </p:spTgt>
                                        </p:tgtEl>
                                        <p:attrNameLst>
                                          <p:attrName>style.visibility</p:attrName>
                                        </p:attrNameLst>
                                      </p:cBhvr>
                                      <p:to>
                                        <p:strVal val="visible"/>
                                      </p:to>
                                    </p:set>
                                    <p:anim calcmode="lin" valueType="num">
                                      <p:cBhvr additive="base">
                                        <p:cTn id="459" dur="500"/>
                                        <p:tgtEl>
                                          <p:spTgt spid="457">
                                            <p:txEl>
                                              <p:charRg st="1" end="1"/>
                                            </p:txEl>
                                          </p:spTgt>
                                        </p:tgtEl>
                                        <p:attrNameLst>
                                          <p:attrName>ppt_y</p:attrName>
                                        </p:attrNameLst>
                                      </p:cBhvr>
                                      <p:tavLst>
                                        <p:tav tm="0">
                                          <p:val>
                                            <p:strVal val="#ppt_y+1"/>
                                          </p:val>
                                        </p:tav>
                                        <p:tav tm="100000">
                                          <p:val>
                                            <p:strVal val="#ppt_y"/>
                                          </p:val>
                                        </p:tav>
                                      </p:tavLst>
                                    </p:anim>
                                  </p:childTnLst>
                                </p:cTn>
                              </p:par>
                            </p:childTnLst>
                          </p:cTn>
                        </p:par>
                        <p:par>
                          <p:cTn id="460" fill="hold">
                            <p:stCondLst>
                              <p:cond delay="55500"/>
                            </p:stCondLst>
                            <p:childTnLst>
                              <p:par>
                                <p:cTn id="461" presetID="2" presetClass="entr" presetSubtype="4" fill="hold" nodeType="afterEffect">
                                  <p:stCondLst>
                                    <p:cond delay="0"/>
                                  </p:stCondLst>
                                  <p:childTnLst>
                                    <p:set>
                                      <p:cBhvr>
                                        <p:cTn id="462" dur="1" fill="hold">
                                          <p:stCondLst>
                                            <p:cond delay="0"/>
                                          </p:stCondLst>
                                        </p:cTn>
                                        <p:tgtEl>
                                          <p:spTgt spid="457">
                                            <p:txEl>
                                              <p:charRg st="1" end="1"/>
                                            </p:txEl>
                                          </p:spTgt>
                                        </p:tgtEl>
                                        <p:attrNameLst>
                                          <p:attrName>style.visibility</p:attrName>
                                        </p:attrNameLst>
                                      </p:cBhvr>
                                      <p:to>
                                        <p:strVal val="visible"/>
                                      </p:to>
                                    </p:set>
                                    <p:anim calcmode="lin" valueType="num">
                                      <p:cBhvr additive="base">
                                        <p:cTn id="463" dur="500"/>
                                        <p:tgtEl>
                                          <p:spTgt spid="457">
                                            <p:txEl>
                                              <p:charRg st="1" end="1"/>
                                            </p:txEl>
                                          </p:spTgt>
                                        </p:tgtEl>
                                        <p:attrNameLst>
                                          <p:attrName>ppt_y</p:attrName>
                                        </p:attrNameLst>
                                      </p:cBhvr>
                                      <p:tavLst>
                                        <p:tav tm="0">
                                          <p:val>
                                            <p:strVal val="#ppt_y+1"/>
                                          </p:val>
                                        </p:tav>
                                        <p:tav tm="100000">
                                          <p:val>
                                            <p:strVal val="#ppt_y"/>
                                          </p:val>
                                        </p:tav>
                                      </p:tavLst>
                                    </p:anim>
                                  </p:childTnLst>
                                </p:cTn>
                              </p:par>
                            </p:childTnLst>
                          </p:cTn>
                        </p:par>
                        <p:par>
                          <p:cTn id="464" fill="hold">
                            <p:stCondLst>
                              <p:cond delay="56000"/>
                            </p:stCondLst>
                            <p:childTnLst>
                              <p:par>
                                <p:cTn id="465" presetID="2" presetClass="entr" presetSubtype="4" fill="hold" nodeType="afterEffect">
                                  <p:stCondLst>
                                    <p:cond delay="0"/>
                                  </p:stCondLst>
                                  <p:childTnLst>
                                    <p:set>
                                      <p:cBhvr>
                                        <p:cTn id="466" dur="1" fill="hold">
                                          <p:stCondLst>
                                            <p:cond delay="0"/>
                                          </p:stCondLst>
                                        </p:cTn>
                                        <p:tgtEl>
                                          <p:spTgt spid="457">
                                            <p:txEl>
                                              <p:charRg st="1" end="1"/>
                                            </p:txEl>
                                          </p:spTgt>
                                        </p:tgtEl>
                                        <p:attrNameLst>
                                          <p:attrName>style.visibility</p:attrName>
                                        </p:attrNameLst>
                                      </p:cBhvr>
                                      <p:to>
                                        <p:strVal val="visible"/>
                                      </p:to>
                                    </p:set>
                                    <p:anim calcmode="lin" valueType="num">
                                      <p:cBhvr additive="base">
                                        <p:cTn id="467" dur="500"/>
                                        <p:tgtEl>
                                          <p:spTgt spid="457">
                                            <p:txEl>
                                              <p:charRg st="1" end="1"/>
                                            </p:txEl>
                                          </p:spTgt>
                                        </p:tgtEl>
                                        <p:attrNameLst>
                                          <p:attrName>ppt_y</p:attrName>
                                        </p:attrNameLst>
                                      </p:cBhvr>
                                      <p:tavLst>
                                        <p:tav tm="0">
                                          <p:val>
                                            <p:strVal val="#ppt_y+1"/>
                                          </p:val>
                                        </p:tav>
                                        <p:tav tm="100000">
                                          <p:val>
                                            <p:strVal val="#ppt_y"/>
                                          </p:val>
                                        </p:tav>
                                      </p:tavLst>
                                    </p:anim>
                                  </p:childTnLst>
                                </p:cTn>
                              </p:par>
                            </p:childTnLst>
                          </p:cTn>
                        </p:par>
                        <p:par>
                          <p:cTn id="468" fill="hold">
                            <p:stCondLst>
                              <p:cond delay="56500"/>
                            </p:stCondLst>
                            <p:childTnLst>
                              <p:par>
                                <p:cTn id="469" presetID="2" presetClass="entr" presetSubtype="4" fill="hold" nodeType="afterEffect">
                                  <p:stCondLst>
                                    <p:cond delay="0"/>
                                  </p:stCondLst>
                                  <p:childTnLst>
                                    <p:set>
                                      <p:cBhvr>
                                        <p:cTn id="470" dur="1" fill="hold">
                                          <p:stCondLst>
                                            <p:cond delay="0"/>
                                          </p:stCondLst>
                                        </p:cTn>
                                        <p:tgtEl>
                                          <p:spTgt spid="456">
                                            <p:txEl>
                                              <p:pRg st="0" end="0"/>
                                            </p:txEl>
                                          </p:spTgt>
                                        </p:tgtEl>
                                        <p:attrNameLst>
                                          <p:attrName>style.visibility</p:attrName>
                                        </p:attrNameLst>
                                      </p:cBhvr>
                                      <p:to>
                                        <p:strVal val="visible"/>
                                      </p:to>
                                    </p:set>
                                    <p:anim calcmode="lin" valueType="num">
                                      <p:cBhvr additive="base">
                                        <p:cTn id="471" dur="500"/>
                                        <p:tgtEl>
                                          <p:spTgt spid="456">
                                            <p:txEl>
                                              <p:pRg st="0" end="0"/>
                                            </p:txEl>
                                          </p:spTgt>
                                        </p:tgtEl>
                                        <p:attrNameLst>
                                          <p:attrName>ppt_y</p:attrName>
                                        </p:attrNameLst>
                                      </p:cBhvr>
                                      <p:tavLst>
                                        <p:tav tm="0">
                                          <p:val>
                                            <p:strVal val="#ppt_y+1"/>
                                          </p:val>
                                        </p:tav>
                                        <p:tav tm="100000">
                                          <p:val>
                                            <p:strVal val="#ppt_y"/>
                                          </p:val>
                                        </p:tav>
                                      </p:tavLst>
                                    </p:anim>
                                  </p:childTnLst>
                                </p:cTn>
                              </p:par>
                            </p:childTnLst>
                          </p:cTn>
                        </p:par>
                        <p:par>
                          <p:cTn id="472" fill="hold">
                            <p:stCondLst>
                              <p:cond delay="57000"/>
                            </p:stCondLst>
                            <p:childTnLst>
                              <p:par>
                                <p:cTn id="473" presetID="2" presetClass="entr" presetSubtype="4" fill="hold" nodeType="afterEffect">
                                  <p:stCondLst>
                                    <p:cond delay="0"/>
                                  </p:stCondLst>
                                  <p:childTnLst>
                                    <p:set>
                                      <p:cBhvr>
                                        <p:cTn id="474" dur="1" fill="hold">
                                          <p:stCondLst>
                                            <p:cond delay="0"/>
                                          </p:stCondLst>
                                        </p:cTn>
                                        <p:tgtEl>
                                          <p:spTgt spid="456">
                                            <p:txEl>
                                              <p:charRg st="1" end="1"/>
                                            </p:txEl>
                                          </p:spTgt>
                                        </p:tgtEl>
                                        <p:attrNameLst>
                                          <p:attrName>style.visibility</p:attrName>
                                        </p:attrNameLst>
                                      </p:cBhvr>
                                      <p:to>
                                        <p:strVal val="visible"/>
                                      </p:to>
                                    </p:set>
                                    <p:anim calcmode="lin" valueType="num">
                                      <p:cBhvr additive="base">
                                        <p:cTn id="475" dur="500"/>
                                        <p:tgtEl>
                                          <p:spTgt spid="456">
                                            <p:txEl>
                                              <p:charRg st="1" end="1"/>
                                            </p:txEl>
                                          </p:spTgt>
                                        </p:tgtEl>
                                        <p:attrNameLst>
                                          <p:attrName>ppt_y</p:attrName>
                                        </p:attrNameLst>
                                      </p:cBhvr>
                                      <p:tavLst>
                                        <p:tav tm="0">
                                          <p:val>
                                            <p:strVal val="#ppt_y+1"/>
                                          </p:val>
                                        </p:tav>
                                        <p:tav tm="100000">
                                          <p:val>
                                            <p:strVal val="#ppt_y"/>
                                          </p:val>
                                        </p:tav>
                                      </p:tavLst>
                                    </p:anim>
                                  </p:childTnLst>
                                </p:cTn>
                              </p:par>
                            </p:childTnLst>
                          </p:cTn>
                        </p:par>
                        <p:par>
                          <p:cTn id="476" fill="hold">
                            <p:stCondLst>
                              <p:cond delay="57500"/>
                            </p:stCondLst>
                            <p:childTnLst>
                              <p:par>
                                <p:cTn id="477" presetID="2" presetClass="entr" presetSubtype="4" fill="hold" nodeType="afterEffect">
                                  <p:stCondLst>
                                    <p:cond delay="0"/>
                                  </p:stCondLst>
                                  <p:childTnLst>
                                    <p:set>
                                      <p:cBhvr>
                                        <p:cTn id="478" dur="1" fill="hold">
                                          <p:stCondLst>
                                            <p:cond delay="0"/>
                                          </p:stCondLst>
                                        </p:cTn>
                                        <p:tgtEl>
                                          <p:spTgt spid="456">
                                            <p:txEl>
                                              <p:charRg st="1" end="1"/>
                                            </p:txEl>
                                          </p:spTgt>
                                        </p:tgtEl>
                                        <p:attrNameLst>
                                          <p:attrName>style.visibility</p:attrName>
                                        </p:attrNameLst>
                                      </p:cBhvr>
                                      <p:to>
                                        <p:strVal val="visible"/>
                                      </p:to>
                                    </p:set>
                                    <p:anim calcmode="lin" valueType="num">
                                      <p:cBhvr additive="base">
                                        <p:cTn id="479" dur="500"/>
                                        <p:tgtEl>
                                          <p:spTgt spid="456">
                                            <p:txEl>
                                              <p:charRg st="1" end="1"/>
                                            </p:txEl>
                                          </p:spTgt>
                                        </p:tgtEl>
                                        <p:attrNameLst>
                                          <p:attrName>ppt_y</p:attrName>
                                        </p:attrNameLst>
                                      </p:cBhvr>
                                      <p:tavLst>
                                        <p:tav tm="0">
                                          <p:val>
                                            <p:strVal val="#ppt_y+1"/>
                                          </p:val>
                                        </p:tav>
                                        <p:tav tm="100000">
                                          <p:val>
                                            <p:strVal val="#ppt_y"/>
                                          </p:val>
                                        </p:tav>
                                      </p:tavLst>
                                    </p:anim>
                                  </p:childTnLst>
                                </p:cTn>
                              </p:par>
                            </p:childTnLst>
                          </p:cTn>
                        </p:par>
                        <p:par>
                          <p:cTn id="480" fill="hold">
                            <p:stCondLst>
                              <p:cond delay="58000"/>
                            </p:stCondLst>
                            <p:childTnLst>
                              <p:par>
                                <p:cTn id="481" presetID="2" presetClass="entr" presetSubtype="4" fill="hold" nodeType="afterEffect">
                                  <p:stCondLst>
                                    <p:cond delay="0"/>
                                  </p:stCondLst>
                                  <p:childTnLst>
                                    <p:set>
                                      <p:cBhvr>
                                        <p:cTn id="482" dur="1" fill="hold">
                                          <p:stCondLst>
                                            <p:cond delay="0"/>
                                          </p:stCondLst>
                                        </p:cTn>
                                        <p:tgtEl>
                                          <p:spTgt spid="456">
                                            <p:txEl>
                                              <p:charRg st="1" end="1"/>
                                            </p:txEl>
                                          </p:spTgt>
                                        </p:tgtEl>
                                        <p:attrNameLst>
                                          <p:attrName>style.visibility</p:attrName>
                                        </p:attrNameLst>
                                      </p:cBhvr>
                                      <p:to>
                                        <p:strVal val="visible"/>
                                      </p:to>
                                    </p:set>
                                    <p:anim calcmode="lin" valueType="num">
                                      <p:cBhvr additive="base">
                                        <p:cTn id="483" dur="500"/>
                                        <p:tgtEl>
                                          <p:spTgt spid="456">
                                            <p:txEl>
                                              <p:charRg st="1" end="1"/>
                                            </p:txEl>
                                          </p:spTgt>
                                        </p:tgtEl>
                                        <p:attrNameLst>
                                          <p:attrName>ppt_y</p:attrName>
                                        </p:attrNameLst>
                                      </p:cBhvr>
                                      <p:tavLst>
                                        <p:tav tm="0">
                                          <p:val>
                                            <p:strVal val="#ppt_y+1"/>
                                          </p:val>
                                        </p:tav>
                                        <p:tav tm="100000">
                                          <p:val>
                                            <p:strVal val="#ppt_y"/>
                                          </p:val>
                                        </p:tav>
                                      </p:tavLst>
                                    </p:anim>
                                  </p:childTnLst>
                                </p:cTn>
                              </p:par>
                            </p:childTnLst>
                          </p:cTn>
                        </p:par>
                        <p:par>
                          <p:cTn id="484" fill="hold">
                            <p:stCondLst>
                              <p:cond delay="58500"/>
                            </p:stCondLst>
                            <p:childTnLst>
                              <p:par>
                                <p:cTn id="485" presetID="2" presetClass="entr" presetSubtype="4" fill="hold" nodeType="afterEffect">
                                  <p:stCondLst>
                                    <p:cond delay="0"/>
                                  </p:stCondLst>
                                  <p:childTnLst>
                                    <p:set>
                                      <p:cBhvr>
                                        <p:cTn id="486" dur="1" fill="hold">
                                          <p:stCondLst>
                                            <p:cond delay="0"/>
                                          </p:stCondLst>
                                        </p:cTn>
                                        <p:tgtEl>
                                          <p:spTgt spid="456">
                                            <p:txEl>
                                              <p:charRg st="1" end="1"/>
                                            </p:txEl>
                                          </p:spTgt>
                                        </p:tgtEl>
                                        <p:attrNameLst>
                                          <p:attrName>style.visibility</p:attrName>
                                        </p:attrNameLst>
                                      </p:cBhvr>
                                      <p:to>
                                        <p:strVal val="visible"/>
                                      </p:to>
                                    </p:set>
                                    <p:anim calcmode="lin" valueType="num">
                                      <p:cBhvr additive="base">
                                        <p:cTn id="487" dur="500"/>
                                        <p:tgtEl>
                                          <p:spTgt spid="456">
                                            <p:txEl>
                                              <p:charRg st="1" end="1"/>
                                            </p:txEl>
                                          </p:spTgt>
                                        </p:tgtEl>
                                        <p:attrNameLst>
                                          <p:attrName>ppt_y</p:attrName>
                                        </p:attrNameLst>
                                      </p:cBhvr>
                                      <p:tavLst>
                                        <p:tav tm="0">
                                          <p:val>
                                            <p:strVal val="#ppt_y+1"/>
                                          </p:val>
                                        </p:tav>
                                        <p:tav tm="100000">
                                          <p:val>
                                            <p:strVal val="#ppt_y"/>
                                          </p:val>
                                        </p:tav>
                                      </p:tavLst>
                                    </p:anim>
                                  </p:childTnLst>
                                </p:cTn>
                              </p:par>
                            </p:childTnLst>
                          </p:cTn>
                        </p:par>
                        <p:par>
                          <p:cTn id="488" fill="hold">
                            <p:stCondLst>
                              <p:cond delay="59000"/>
                            </p:stCondLst>
                            <p:childTnLst>
                              <p:par>
                                <p:cTn id="489" presetID="2" presetClass="entr" presetSubtype="4" fill="hold" nodeType="afterEffect">
                                  <p:stCondLst>
                                    <p:cond delay="0"/>
                                  </p:stCondLst>
                                  <p:childTnLst>
                                    <p:set>
                                      <p:cBhvr>
                                        <p:cTn id="490" dur="1" fill="hold">
                                          <p:stCondLst>
                                            <p:cond delay="0"/>
                                          </p:stCondLst>
                                        </p:cTn>
                                        <p:tgtEl>
                                          <p:spTgt spid="456">
                                            <p:txEl>
                                              <p:charRg st="1" end="1"/>
                                            </p:txEl>
                                          </p:spTgt>
                                        </p:tgtEl>
                                        <p:attrNameLst>
                                          <p:attrName>style.visibility</p:attrName>
                                        </p:attrNameLst>
                                      </p:cBhvr>
                                      <p:to>
                                        <p:strVal val="visible"/>
                                      </p:to>
                                    </p:set>
                                    <p:anim calcmode="lin" valueType="num">
                                      <p:cBhvr additive="base">
                                        <p:cTn id="491" dur="500"/>
                                        <p:tgtEl>
                                          <p:spTgt spid="456">
                                            <p:txEl>
                                              <p:charRg st="1" end="1"/>
                                            </p:txEl>
                                          </p:spTgt>
                                        </p:tgtEl>
                                        <p:attrNameLst>
                                          <p:attrName>ppt_y</p:attrName>
                                        </p:attrNameLst>
                                      </p:cBhvr>
                                      <p:tavLst>
                                        <p:tav tm="0">
                                          <p:val>
                                            <p:strVal val="#ppt_y+1"/>
                                          </p:val>
                                        </p:tav>
                                        <p:tav tm="100000">
                                          <p:val>
                                            <p:strVal val="#ppt_y"/>
                                          </p:val>
                                        </p:tav>
                                      </p:tavLst>
                                    </p:anim>
                                  </p:childTnLst>
                                </p:cTn>
                              </p:par>
                            </p:childTnLst>
                          </p:cTn>
                        </p:par>
                        <p:par>
                          <p:cTn id="492" fill="hold">
                            <p:stCondLst>
                              <p:cond delay="59500"/>
                            </p:stCondLst>
                            <p:childTnLst>
                              <p:par>
                                <p:cTn id="493" presetID="2" presetClass="entr" presetSubtype="4" fill="hold" nodeType="afterEffect">
                                  <p:stCondLst>
                                    <p:cond delay="0"/>
                                  </p:stCondLst>
                                  <p:childTnLst>
                                    <p:set>
                                      <p:cBhvr>
                                        <p:cTn id="494" dur="1" fill="hold">
                                          <p:stCondLst>
                                            <p:cond delay="0"/>
                                          </p:stCondLst>
                                        </p:cTn>
                                        <p:tgtEl>
                                          <p:spTgt spid="456">
                                            <p:txEl>
                                              <p:charRg st="1" end="1"/>
                                            </p:txEl>
                                          </p:spTgt>
                                        </p:tgtEl>
                                        <p:attrNameLst>
                                          <p:attrName>style.visibility</p:attrName>
                                        </p:attrNameLst>
                                      </p:cBhvr>
                                      <p:to>
                                        <p:strVal val="visible"/>
                                      </p:to>
                                    </p:set>
                                    <p:anim calcmode="lin" valueType="num">
                                      <p:cBhvr additive="base">
                                        <p:cTn id="495" dur="500"/>
                                        <p:tgtEl>
                                          <p:spTgt spid="456">
                                            <p:txEl>
                                              <p:charRg st="1" end="1"/>
                                            </p:txEl>
                                          </p:spTgt>
                                        </p:tgtEl>
                                        <p:attrNameLst>
                                          <p:attrName>ppt_y</p:attrName>
                                        </p:attrNameLst>
                                      </p:cBhvr>
                                      <p:tavLst>
                                        <p:tav tm="0">
                                          <p:val>
                                            <p:strVal val="#ppt_y+1"/>
                                          </p:val>
                                        </p:tav>
                                        <p:tav tm="100000">
                                          <p:val>
                                            <p:strVal val="#ppt_y"/>
                                          </p:val>
                                        </p:tav>
                                      </p:tavLst>
                                    </p:anim>
                                  </p:childTnLst>
                                </p:cTn>
                              </p:par>
                            </p:childTnLst>
                          </p:cTn>
                        </p:par>
                        <p:par>
                          <p:cTn id="496" fill="hold">
                            <p:stCondLst>
                              <p:cond delay="60000"/>
                            </p:stCondLst>
                            <p:childTnLst>
                              <p:par>
                                <p:cTn id="497" presetID="2" presetClass="entr" presetSubtype="4" fill="hold" nodeType="afterEffect">
                                  <p:stCondLst>
                                    <p:cond delay="0"/>
                                  </p:stCondLst>
                                  <p:childTnLst>
                                    <p:set>
                                      <p:cBhvr>
                                        <p:cTn id="498" dur="1" fill="hold">
                                          <p:stCondLst>
                                            <p:cond delay="0"/>
                                          </p:stCondLst>
                                        </p:cTn>
                                        <p:tgtEl>
                                          <p:spTgt spid="456">
                                            <p:txEl>
                                              <p:charRg st="1" end="1"/>
                                            </p:txEl>
                                          </p:spTgt>
                                        </p:tgtEl>
                                        <p:attrNameLst>
                                          <p:attrName>style.visibility</p:attrName>
                                        </p:attrNameLst>
                                      </p:cBhvr>
                                      <p:to>
                                        <p:strVal val="visible"/>
                                      </p:to>
                                    </p:set>
                                    <p:anim calcmode="lin" valueType="num">
                                      <p:cBhvr additive="base">
                                        <p:cTn id="499" dur="500"/>
                                        <p:tgtEl>
                                          <p:spTgt spid="456">
                                            <p:txEl>
                                              <p:charRg st="1" end="1"/>
                                            </p:txEl>
                                          </p:spTgt>
                                        </p:tgtEl>
                                        <p:attrNameLst>
                                          <p:attrName>ppt_y</p:attrName>
                                        </p:attrNameLst>
                                      </p:cBhvr>
                                      <p:tavLst>
                                        <p:tav tm="0">
                                          <p:val>
                                            <p:strVal val="#ppt_y+1"/>
                                          </p:val>
                                        </p:tav>
                                        <p:tav tm="100000">
                                          <p:val>
                                            <p:strVal val="#ppt_y"/>
                                          </p:val>
                                        </p:tav>
                                      </p:tavLst>
                                    </p:anim>
                                  </p:childTnLst>
                                </p:cTn>
                              </p:par>
                            </p:childTnLst>
                          </p:cTn>
                        </p:par>
                        <p:par>
                          <p:cTn id="500" fill="hold">
                            <p:stCondLst>
                              <p:cond delay="60500"/>
                            </p:stCondLst>
                            <p:childTnLst>
                              <p:par>
                                <p:cTn id="501" presetID="2" presetClass="entr" presetSubtype="4" fill="hold" nodeType="afterEffect">
                                  <p:stCondLst>
                                    <p:cond delay="0"/>
                                  </p:stCondLst>
                                  <p:childTnLst>
                                    <p:set>
                                      <p:cBhvr>
                                        <p:cTn id="502" dur="1" fill="hold">
                                          <p:stCondLst>
                                            <p:cond delay="0"/>
                                          </p:stCondLst>
                                        </p:cTn>
                                        <p:tgtEl>
                                          <p:spTgt spid="456">
                                            <p:txEl>
                                              <p:charRg st="1" end="1"/>
                                            </p:txEl>
                                          </p:spTgt>
                                        </p:tgtEl>
                                        <p:attrNameLst>
                                          <p:attrName>style.visibility</p:attrName>
                                        </p:attrNameLst>
                                      </p:cBhvr>
                                      <p:to>
                                        <p:strVal val="visible"/>
                                      </p:to>
                                    </p:set>
                                    <p:anim calcmode="lin" valueType="num">
                                      <p:cBhvr additive="base">
                                        <p:cTn id="503" dur="500"/>
                                        <p:tgtEl>
                                          <p:spTgt spid="456">
                                            <p:txEl>
                                              <p:charRg st="1" end="1"/>
                                            </p:txEl>
                                          </p:spTgt>
                                        </p:tgtEl>
                                        <p:attrNameLst>
                                          <p:attrName>ppt_y</p:attrName>
                                        </p:attrNameLst>
                                      </p:cBhvr>
                                      <p:tavLst>
                                        <p:tav tm="0">
                                          <p:val>
                                            <p:strVal val="#ppt_y+1"/>
                                          </p:val>
                                        </p:tav>
                                        <p:tav tm="100000">
                                          <p:val>
                                            <p:strVal val="#ppt_y"/>
                                          </p:val>
                                        </p:tav>
                                      </p:tavLst>
                                    </p:anim>
                                  </p:childTnLst>
                                </p:cTn>
                              </p:par>
                            </p:childTnLst>
                          </p:cTn>
                        </p:par>
                        <p:par>
                          <p:cTn id="504" fill="hold">
                            <p:stCondLst>
                              <p:cond delay="61000"/>
                            </p:stCondLst>
                            <p:childTnLst>
                              <p:par>
                                <p:cTn id="505" presetID="2" presetClass="entr" presetSubtype="1" fill="hold" nodeType="afterEffect">
                                  <p:stCondLst>
                                    <p:cond delay="0"/>
                                  </p:stCondLst>
                                  <p:childTnLst>
                                    <p:set>
                                      <p:cBhvr>
                                        <p:cTn id="506" dur="1" fill="hold">
                                          <p:stCondLst>
                                            <p:cond delay="0"/>
                                          </p:stCondLst>
                                        </p:cTn>
                                        <p:tgtEl>
                                          <p:spTgt spid="463"/>
                                        </p:tgtEl>
                                        <p:attrNameLst>
                                          <p:attrName>style.visibility</p:attrName>
                                        </p:attrNameLst>
                                      </p:cBhvr>
                                      <p:to>
                                        <p:strVal val="visible"/>
                                      </p:to>
                                    </p:set>
                                    <p:anim calcmode="lin" valueType="num">
                                      <p:cBhvr additive="base">
                                        <p:cTn id="507" dur="500"/>
                                        <p:tgtEl>
                                          <p:spTgt spid="463"/>
                                        </p:tgtEl>
                                        <p:attrNameLst>
                                          <p:attrName>ppt_y</p:attrName>
                                        </p:attrNameLst>
                                      </p:cBhvr>
                                      <p:tavLst>
                                        <p:tav tm="0">
                                          <p:val>
                                            <p:strVal val="#ppt_y-1"/>
                                          </p:val>
                                        </p:tav>
                                        <p:tav tm="100000">
                                          <p:val>
                                            <p:strVal val="#ppt_y"/>
                                          </p:val>
                                        </p:tav>
                                      </p:tavLst>
                                    </p:anim>
                                  </p:childTnLst>
                                </p:cTn>
                              </p:par>
                            </p:childTnLst>
                          </p:cTn>
                        </p:par>
                        <p:par>
                          <p:cTn id="508" fill="hold">
                            <p:stCondLst>
                              <p:cond delay="61500"/>
                            </p:stCondLst>
                            <p:childTnLst>
                              <p:par>
                                <p:cTn id="509" presetID="10" presetClass="entr" presetSubtype="0" fill="hold" nodeType="afterEffect">
                                  <p:stCondLst>
                                    <p:cond delay="0"/>
                                  </p:stCondLst>
                                  <p:childTnLst>
                                    <p:set>
                                      <p:cBhvr>
                                        <p:cTn id="510" dur="1" fill="hold">
                                          <p:stCondLst>
                                            <p:cond delay="0"/>
                                          </p:stCondLst>
                                        </p:cTn>
                                        <p:tgtEl>
                                          <p:spTgt spid="464">
                                            <p:txEl>
                                              <p:pRg st="0" end="0"/>
                                            </p:txEl>
                                          </p:spTgt>
                                        </p:tgtEl>
                                        <p:attrNameLst>
                                          <p:attrName>style.visibility</p:attrName>
                                        </p:attrNameLst>
                                      </p:cBhvr>
                                      <p:to>
                                        <p:strVal val="visible"/>
                                      </p:to>
                                    </p:set>
                                    <p:animEffect transition="in" filter="fade">
                                      <p:cBhvr>
                                        <p:cTn id="511" dur="500"/>
                                        <p:tgtEl>
                                          <p:spTgt spid="464">
                                            <p:txEl>
                                              <p:pRg st="0" end="0"/>
                                            </p:txEl>
                                          </p:spTgt>
                                        </p:tgtEl>
                                      </p:cBhvr>
                                    </p:animEffect>
                                  </p:childTnLst>
                                </p:cTn>
                              </p:par>
                            </p:childTnLst>
                          </p:cTn>
                        </p:par>
                        <p:par>
                          <p:cTn id="512" fill="hold">
                            <p:stCondLst>
                              <p:cond delay="62000"/>
                            </p:stCondLst>
                            <p:childTnLst>
                              <p:par>
                                <p:cTn id="513" presetID="10" presetClass="entr" presetSubtype="0" fill="hold" nodeType="afterEffect">
                                  <p:stCondLst>
                                    <p:cond delay="0"/>
                                  </p:stCondLst>
                                  <p:childTnLst>
                                    <p:set>
                                      <p:cBhvr>
                                        <p:cTn id="514" dur="1" fill="hold">
                                          <p:stCondLst>
                                            <p:cond delay="0"/>
                                          </p:stCondLst>
                                        </p:cTn>
                                        <p:tgtEl>
                                          <p:spTgt spid="464">
                                            <p:txEl>
                                              <p:charRg st="1" end="1"/>
                                            </p:txEl>
                                          </p:spTgt>
                                        </p:tgtEl>
                                        <p:attrNameLst>
                                          <p:attrName>style.visibility</p:attrName>
                                        </p:attrNameLst>
                                      </p:cBhvr>
                                      <p:to>
                                        <p:strVal val="visible"/>
                                      </p:to>
                                    </p:set>
                                    <p:animEffect transition="in" filter="fade">
                                      <p:cBhvr>
                                        <p:cTn id="515" dur="500"/>
                                        <p:tgtEl>
                                          <p:spTgt spid="464">
                                            <p:txEl>
                                              <p:charRg st="1" end="1"/>
                                            </p:txEl>
                                          </p:spTgt>
                                        </p:tgtEl>
                                      </p:cBhvr>
                                    </p:animEffect>
                                  </p:childTnLst>
                                </p:cTn>
                              </p:par>
                            </p:childTnLst>
                          </p:cTn>
                        </p:par>
                        <p:par>
                          <p:cTn id="516" fill="hold">
                            <p:stCondLst>
                              <p:cond delay="62500"/>
                            </p:stCondLst>
                            <p:childTnLst>
                              <p:par>
                                <p:cTn id="517" presetID="10" presetClass="entr" presetSubtype="0" fill="hold" nodeType="afterEffect">
                                  <p:stCondLst>
                                    <p:cond delay="0"/>
                                  </p:stCondLst>
                                  <p:childTnLst>
                                    <p:set>
                                      <p:cBhvr>
                                        <p:cTn id="518" dur="1" fill="hold">
                                          <p:stCondLst>
                                            <p:cond delay="0"/>
                                          </p:stCondLst>
                                        </p:cTn>
                                        <p:tgtEl>
                                          <p:spTgt spid="464">
                                            <p:txEl>
                                              <p:charRg st="1" end="1"/>
                                            </p:txEl>
                                          </p:spTgt>
                                        </p:tgtEl>
                                        <p:attrNameLst>
                                          <p:attrName>style.visibility</p:attrName>
                                        </p:attrNameLst>
                                      </p:cBhvr>
                                      <p:to>
                                        <p:strVal val="visible"/>
                                      </p:to>
                                    </p:set>
                                    <p:animEffect transition="in" filter="fade">
                                      <p:cBhvr>
                                        <p:cTn id="519" dur="500"/>
                                        <p:tgtEl>
                                          <p:spTgt spid="464">
                                            <p:txEl>
                                              <p:charRg st="1" end="1"/>
                                            </p:txEl>
                                          </p:spTgt>
                                        </p:tgtEl>
                                      </p:cBhvr>
                                    </p:animEffect>
                                  </p:childTnLst>
                                </p:cTn>
                              </p:par>
                            </p:childTnLst>
                          </p:cTn>
                        </p:par>
                        <p:par>
                          <p:cTn id="520" fill="hold">
                            <p:stCondLst>
                              <p:cond delay="63000"/>
                            </p:stCondLst>
                            <p:childTnLst>
                              <p:par>
                                <p:cTn id="521" presetID="10" presetClass="entr" presetSubtype="0" fill="hold" nodeType="afterEffect">
                                  <p:stCondLst>
                                    <p:cond delay="0"/>
                                  </p:stCondLst>
                                  <p:childTnLst>
                                    <p:set>
                                      <p:cBhvr>
                                        <p:cTn id="522" dur="1" fill="hold">
                                          <p:stCondLst>
                                            <p:cond delay="0"/>
                                          </p:stCondLst>
                                        </p:cTn>
                                        <p:tgtEl>
                                          <p:spTgt spid="464">
                                            <p:txEl>
                                              <p:charRg st="1" end="1"/>
                                            </p:txEl>
                                          </p:spTgt>
                                        </p:tgtEl>
                                        <p:attrNameLst>
                                          <p:attrName>style.visibility</p:attrName>
                                        </p:attrNameLst>
                                      </p:cBhvr>
                                      <p:to>
                                        <p:strVal val="visible"/>
                                      </p:to>
                                    </p:set>
                                    <p:animEffect transition="in" filter="fade">
                                      <p:cBhvr>
                                        <p:cTn id="523" dur="500"/>
                                        <p:tgtEl>
                                          <p:spTgt spid="464">
                                            <p:txEl>
                                              <p:charRg st="1" end="1"/>
                                            </p:txEl>
                                          </p:spTgt>
                                        </p:tgtEl>
                                      </p:cBhvr>
                                    </p:animEffect>
                                  </p:childTnLst>
                                </p:cTn>
                              </p:par>
                            </p:childTnLst>
                          </p:cTn>
                        </p:par>
                        <p:par>
                          <p:cTn id="524" fill="hold">
                            <p:stCondLst>
                              <p:cond delay="63500"/>
                            </p:stCondLst>
                            <p:childTnLst>
                              <p:par>
                                <p:cTn id="525" presetID="10" presetClass="entr" presetSubtype="0" fill="hold" nodeType="afterEffect">
                                  <p:stCondLst>
                                    <p:cond delay="0"/>
                                  </p:stCondLst>
                                  <p:childTnLst>
                                    <p:set>
                                      <p:cBhvr>
                                        <p:cTn id="526" dur="1" fill="hold">
                                          <p:stCondLst>
                                            <p:cond delay="0"/>
                                          </p:stCondLst>
                                        </p:cTn>
                                        <p:tgtEl>
                                          <p:spTgt spid="464">
                                            <p:txEl>
                                              <p:charRg st="1" end="1"/>
                                            </p:txEl>
                                          </p:spTgt>
                                        </p:tgtEl>
                                        <p:attrNameLst>
                                          <p:attrName>style.visibility</p:attrName>
                                        </p:attrNameLst>
                                      </p:cBhvr>
                                      <p:to>
                                        <p:strVal val="visible"/>
                                      </p:to>
                                    </p:set>
                                    <p:animEffect transition="in" filter="fade">
                                      <p:cBhvr>
                                        <p:cTn id="527" dur="500"/>
                                        <p:tgtEl>
                                          <p:spTgt spid="464">
                                            <p:txEl>
                                              <p:charRg st="1" end="1"/>
                                            </p:txEl>
                                          </p:spTgt>
                                        </p:tgtEl>
                                      </p:cBhvr>
                                    </p:animEffect>
                                  </p:childTnLst>
                                </p:cTn>
                              </p:par>
                            </p:childTnLst>
                          </p:cTn>
                        </p:par>
                        <p:par>
                          <p:cTn id="528" fill="hold">
                            <p:stCondLst>
                              <p:cond delay="64000"/>
                            </p:stCondLst>
                            <p:childTnLst>
                              <p:par>
                                <p:cTn id="529" presetID="10" presetClass="entr" presetSubtype="0" fill="hold" nodeType="afterEffect">
                                  <p:stCondLst>
                                    <p:cond delay="0"/>
                                  </p:stCondLst>
                                  <p:childTnLst>
                                    <p:set>
                                      <p:cBhvr>
                                        <p:cTn id="530" dur="1" fill="hold">
                                          <p:stCondLst>
                                            <p:cond delay="0"/>
                                          </p:stCondLst>
                                        </p:cTn>
                                        <p:tgtEl>
                                          <p:spTgt spid="464">
                                            <p:txEl>
                                              <p:charRg st="1" end="1"/>
                                            </p:txEl>
                                          </p:spTgt>
                                        </p:tgtEl>
                                        <p:attrNameLst>
                                          <p:attrName>style.visibility</p:attrName>
                                        </p:attrNameLst>
                                      </p:cBhvr>
                                      <p:to>
                                        <p:strVal val="visible"/>
                                      </p:to>
                                    </p:set>
                                    <p:animEffect transition="in" filter="fade">
                                      <p:cBhvr>
                                        <p:cTn id="531" dur="500"/>
                                        <p:tgtEl>
                                          <p:spTgt spid="464">
                                            <p:txEl>
                                              <p:charRg st="1" end="1"/>
                                            </p:txEl>
                                          </p:spTgt>
                                        </p:tgtEl>
                                      </p:cBhvr>
                                    </p:animEffect>
                                  </p:childTnLst>
                                </p:cTn>
                              </p:par>
                            </p:childTnLst>
                          </p:cTn>
                        </p:par>
                        <p:par>
                          <p:cTn id="532" fill="hold">
                            <p:stCondLst>
                              <p:cond delay="64500"/>
                            </p:stCondLst>
                            <p:childTnLst>
                              <p:par>
                                <p:cTn id="533" presetID="10" presetClass="entr" presetSubtype="0" fill="hold" nodeType="afterEffect">
                                  <p:stCondLst>
                                    <p:cond delay="0"/>
                                  </p:stCondLst>
                                  <p:childTnLst>
                                    <p:set>
                                      <p:cBhvr>
                                        <p:cTn id="534" dur="1" fill="hold">
                                          <p:stCondLst>
                                            <p:cond delay="0"/>
                                          </p:stCondLst>
                                        </p:cTn>
                                        <p:tgtEl>
                                          <p:spTgt spid="464">
                                            <p:txEl>
                                              <p:charRg st="1" end="1"/>
                                            </p:txEl>
                                          </p:spTgt>
                                        </p:tgtEl>
                                        <p:attrNameLst>
                                          <p:attrName>style.visibility</p:attrName>
                                        </p:attrNameLst>
                                      </p:cBhvr>
                                      <p:to>
                                        <p:strVal val="visible"/>
                                      </p:to>
                                    </p:set>
                                    <p:animEffect transition="in" filter="fade">
                                      <p:cBhvr>
                                        <p:cTn id="535" dur="500"/>
                                        <p:tgtEl>
                                          <p:spTgt spid="464">
                                            <p:txEl>
                                              <p:charRg st="1" end="1"/>
                                            </p:txEl>
                                          </p:spTgt>
                                        </p:tgtEl>
                                      </p:cBhvr>
                                    </p:animEffect>
                                  </p:childTnLst>
                                </p:cTn>
                              </p:par>
                            </p:childTnLst>
                          </p:cTn>
                        </p:par>
                        <p:par>
                          <p:cTn id="536" fill="hold">
                            <p:stCondLst>
                              <p:cond delay="65000"/>
                            </p:stCondLst>
                            <p:childTnLst>
                              <p:par>
                                <p:cTn id="537" presetID="10" presetClass="entr" presetSubtype="0" fill="hold" nodeType="afterEffect">
                                  <p:stCondLst>
                                    <p:cond delay="0"/>
                                  </p:stCondLst>
                                  <p:childTnLst>
                                    <p:set>
                                      <p:cBhvr>
                                        <p:cTn id="538" dur="1" fill="hold">
                                          <p:stCondLst>
                                            <p:cond delay="0"/>
                                          </p:stCondLst>
                                        </p:cTn>
                                        <p:tgtEl>
                                          <p:spTgt spid="464">
                                            <p:txEl>
                                              <p:charRg st="1" end="1"/>
                                            </p:txEl>
                                          </p:spTgt>
                                        </p:tgtEl>
                                        <p:attrNameLst>
                                          <p:attrName>style.visibility</p:attrName>
                                        </p:attrNameLst>
                                      </p:cBhvr>
                                      <p:to>
                                        <p:strVal val="visible"/>
                                      </p:to>
                                    </p:set>
                                    <p:animEffect transition="in" filter="fade">
                                      <p:cBhvr>
                                        <p:cTn id="539" dur="500"/>
                                        <p:tgtEl>
                                          <p:spTgt spid="464">
                                            <p:txEl>
                                              <p:charRg st="1" end="1"/>
                                            </p:txEl>
                                          </p:spTgt>
                                        </p:tgtEl>
                                      </p:cBhvr>
                                    </p:animEffect>
                                  </p:childTnLst>
                                </p:cTn>
                              </p:par>
                            </p:childTnLst>
                          </p:cTn>
                        </p:par>
                        <p:par>
                          <p:cTn id="540" fill="hold">
                            <p:stCondLst>
                              <p:cond delay="65500"/>
                            </p:stCondLst>
                            <p:childTnLst>
                              <p:par>
                                <p:cTn id="541" presetID="10" presetClass="entr" presetSubtype="0" fill="hold" nodeType="afterEffect">
                                  <p:stCondLst>
                                    <p:cond delay="0"/>
                                  </p:stCondLst>
                                  <p:childTnLst>
                                    <p:set>
                                      <p:cBhvr>
                                        <p:cTn id="542" dur="1" fill="hold">
                                          <p:stCondLst>
                                            <p:cond delay="0"/>
                                          </p:stCondLst>
                                        </p:cTn>
                                        <p:tgtEl>
                                          <p:spTgt spid="464">
                                            <p:txEl>
                                              <p:charRg st="1" end="1"/>
                                            </p:txEl>
                                          </p:spTgt>
                                        </p:tgtEl>
                                        <p:attrNameLst>
                                          <p:attrName>style.visibility</p:attrName>
                                        </p:attrNameLst>
                                      </p:cBhvr>
                                      <p:to>
                                        <p:strVal val="visible"/>
                                      </p:to>
                                    </p:set>
                                    <p:animEffect transition="in" filter="fade">
                                      <p:cBhvr>
                                        <p:cTn id="543" dur="500"/>
                                        <p:tgtEl>
                                          <p:spTgt spid="464">
                                            <p:txEl>
                                              <p:charRg st="1" end="1"/>
                                            </p:txEl>
                                          </p:spTgt>
                                        </p:tgtEl>
                                      </p:cBhvr>
                                    </p:animEffect>
                                  </p:childTnLst>
                                </p:cTn>
                              </p:par>
                              <p:par>
                                <p:cTn id="544" presetID="2" presetClass="entr" presetSubtype="4" fill="hold" nodeType="withEffect">
                                  <p:stCondLst>
                                    <p:cond delay="0"/>
                                  </p:stCondLst>
                                  <p:childTnLst>
                                    <p:set>
                                      <p:cBhvr>
                                        <p:cTn id="545" dur="1" fill="hold">
                                          <p:stCondLst>
                                            <p:cond delay="0"/>
                                          </p:stCondLst>
                                        </p:cTn>
                                        <p:tgtEl>
                                          <p:spTgt spid="460"/>
                                        </p:tgtEl>
                                        <p:attrNameLst>
                                          <p:attrName>style.visibility</p:attrName>
                                        </p:attrNameLst>
                                      </p:cBhvr>
                                      <p:to>
                                        <p:strVal val="visible"/>
                                      </p:to>
                                    </p:set>
                                    <p:anim calcmode="lin" valueType="num">
                                      <p:cBhvr additive="base">
                                        <p:cTn id="546" dur="500"/>
                                        <p:tgtEl>
                                          <p:spTgt spid="460"/>
                                        </p:tgtEl>
                                        <p:attrNameLst>
                                          <p:attrName>ppt_y</p:attrName>
                                        </p:attrNameLst>
                                      </p:cBhvr>
                                      <p:tavLst>
                                        <p:tav tm="0">
                                          <p:val>
                                            <p:strVal val="#ppt_y+1"/>
                                          </p:val>
                                        </p:tav>
                                        <p:tav tm="100000">
                                          <p:val>
                                            <p:strVal val="#ppt_y"/>
                                          </p:val>
                                        </p:tav>
                                      </p:tavLst>
                                    </p:anim>
                                  </p:childTnLst>
                                </p:cTn>
                              </p:par>
                            </p:childTnLst>
                          </p:cTn>
                        </p:par>
                        <p:par>
                          <p:cTn id="547" fill="hold">
                            <p:stCondLst>
                              <p:cond delay="66000"/>
                            </p:stCondLst>
                            <p:childTnLst>
                              <p:par>
                                <p:cTn id="548" presetID="2" presetClass="entr" presetSubtype="4" fill="hold" nodeType="afterEffect">
                                  <p:stCondLst>
                                    <p:cond delay="0"/>
                                  </p:stCondLst>
                                  <p:childTnLst>
                                    <p:set>
                                      <p:cBhvr>
                                        <p:cTn id="549" dur="1" fill="hold">
                                          <p:stCondLst>
                                            <p:cond delay="0"/>
                                          </p:stCondLst>
                                        </p:cTn>
                                        <p:tgtEl>
                                          <p:spTgt spid="462">
                                            <p:txEl>
                                              <p:pRg st="0" end="0"/>
                                            </p:txEl>
                                          </p:spTgt>
                                        </p:tgtEl>
                                        <p:attrNameLst>
                                          <p:attrName>style.visibility</p:attrName>
                                        </p:attrNameLst>
                                      </p:cBhvr>
                                      <p:to>
                                        <p:strVal val="visible"/>
                                      </p:to>
                                    </p:set>
                                    <p:anim calcmode="lin" valueType="num">
                                      <p:cBhvr additive="base">
                                        <p:cTn id="550" dur="500"/>
                                        <p:tgtEl>
                                          <p:spTgt spid="462">
                                            <p:txEl>
                                              <p:pRg st="0" end="0"/>
                                            </p:txEl>
                                          </p:spTgt>
                                        </p:tgtEl>
                                        <p:attrNameLst>
                                          <p:attrName>ppt_y</p:attrName>
                                        </p:attrNameLst>
                                      </p:cBhvr>
                                      <p:tavLst>
                                        <p:tav tm="0">
                                          <p:val>
                                            <p:strVal val="#ppt_y+1"/>
                                          </p:val>
                                        </p:tav>
                                        <p:tav tm="100000">
                                          <p:val>
                                            <p:strVal val="#ppt_y"/>
                                          </p:val>
                                        </p:tav>
                                      </p:tavLst>
                                    </p:anim>
                                  </p:childTnLst>
                                </p:cTn>
                              </p:par>
                            </p:childTnLst>
                          </p:cTn>
                        </p:par>
                        <p:par>
                          <p:cTn id="551" fill="hold">
                            <p:stCondLst>
                              <p:cond delay="66500"/>
                            </p:stCondLst>
                            <p:childTnLst>
                              <p:par>
                                <p:cTn id="552" presetID="2" presetClass="entr" presetSubtype="4" fill="hold" nodeType="afterEffect">
                                  <p:stCondLst>
                                    <p:cond delay="0"/>
                                  </p:stCondLst>
                                  <p:childTnLst>
                                    <p:set>
                                      <p:cBhvr>
                                        <p:cTn id="553" dur="1" fill="hold">
                                          <p:stCondLst>
                                            <p:cond delay="0"/>
                                          </p:stCondLst>
                                        </p:cTn>
                                        <p:tgtEl>
                                          <p:spTgt spid="462">
                                            <p:txEl>
                                              <p:charRg st="1" end="1"/>
                                            </p:txEl>
                                          </p:spTgt>
                                        </p:tgtEl>
                                        <p:attrNameLst>
                                          <p:attrName>style.visibility</p:attrName>
                                        </p:attrNameLst>
                                      </p:cBhvr>
                                      <p:to>
                                        <p:strVal val="visible"/>
                                      </p:to>
                                    </p:set>
                                    <p:anim calcmode="lin" valueType="num">
                                      <p:cBhvr additive="base">
                                        <p:cTn id="554" dur="500"/>
                                        <p:tgtEl>
                                          <p:spTgt spid="462">
                                            <p:txEl>
                                              <p:charRg st="1" end="1"/>
                                            </p:txEl>
                                          </p:spTgt>
                                        </p:tgtEl>
                                        <p:attrNameLst>
                                          <p:attrName>ppt_y</p:attrName>
                                        </p:attrNameLst>
                                      </p:cBhvr>
                                      <p:tavLst>
                                        <p:tav tm="0">
                                          <p:val>
                                            <p:strVal val="#ppt_y+1"/>
                                          </p:val>
                                        </p:tav>
                                        <p:tav tm="100000">
                                          <p:val>
                                            <p:strVal val="#ppt_y"/>
                                          </p:val>
                                        </p:tav>
                                      </p:tavLst>
                                    </p:anim>
                                  </p:childTnLst>
                                </p:cTn>
                              </p:par>
                            </p:childTnLst>
                          </p:cTn>
                        </p:par>
                        <p:par>
                          <p:cTn id="555" fill="hold">
                            <p:stCondLst>
                              <p:cond delay="67000"/>
                            </p:stCondLst>
                            <p:childTnLst>
                              <p:par>
                                <p:cTn id="556" presetID="2" presetClass="entr" presetSubtype="4" fill="hold" nodeType="afterEffect">
                                  <p:stCondLst>
                                    <p:cond delay="0"/>
                                  </p:stCondLst>
                                  <p:childTnLst>
                                    <p:set>
                                      <p:cBhvr>
                                        <p:cTn id="557" dur="1" fill="hold">
                                          <p:stCondLst>
                                            <p:cond delay="0"/>
                                          </p:stCondLst>
                                        </p:cTn>
                                        <p:tgtEl>
                                          <p:spTgt spid="462">
                                            <p:txEl>
                                              <p:charRg st="1" end="1"/>
                                            </p:txEl>
                                          </p:spTgt>
                                        </p:tgtEl>
                                        <p:attrNameLst>
                                          <p:attrName>style.visibility</p:attrName>
                                        </p:attrNameLst>
                                      </p:cBhvr>
                                      <p:to>
                                        <p:strVal val="visible"/>
                                      </p:to>
                                    </p:set>
                                    <p:anim calcmode="lin" valueType="num">
                                      <p:cBhvr additive="base">
                                        <p:cTn id="558" dur="500"/>
                                        <p:tgtEl>
                                          <p:spTgt spid="462">
                                            <p:txEl>
                                              <p:charRg st="1" end="1"/>
                                            </p:txEl>
                                          </p:spTgt>
                                        </p:tgtEl>
                                        <p:attrNameLst>
                                          <p:attrName>ppt_y</p:attrName>
                                        </p:attrNameLst>
                                      </p:cBhvr>
                                      <p:tavLst>
                                        <p:tav tm="0">
                                          <p:val>
                                            <p:strVal val="#ppt_y+1"/>
                                          </p:val>
                                        </p:tav>
                                        <p:tav tm="100000">
                                          <p:val>
                                            <p:strVal val="#ppt_y"/>
                                          </p:val>
                                        </p:tav>
                                      </p:tavLst>
                                    </p:anim>
                                  </p:childTnLst>
                                </p:cTn>
                              </p:par>
                            </p:childTnLst>
                          </p:cTn>
                        </p:par>
                        <p:par>
                          <p:cTn id="559" fill="hold">
                            <p:stCondLst>
                              <p:cond delay="67500"/>
                            </p:stCondLst>
                            <p:childTnLst>
                              <p:par>
                                <p:cTn id="560" presetID="2" presetClass="entr" presetSubtype="4" fill="hold" nodeType="afterEffect">
                                  <p:stCondLst>
                                    <p:cond delay="0"/>
                                  </p:stCondLst>
                                  <p:childTnLst>
                                    <p:set>
                                      <p:cBhvr>
                                        <p:cTn id="561" dur="1" fill="hold">
                                          <p:stCondLst>
                                            <p:cond delay="0"/>
                                          </p:stCondLst>
                                        </p:cTn>
                                        <p:tgtEl>
                                          <p:spTgt spid="462">
                                            <p:txEl>
                                              <p:charRg st="1" end="1"/>
                                            </p:txEl>
                                          </p:spTgt>
                                        </p:tgtEl>
                                        <p:attrNameLst>
                                          <p:attrName>style.visibility</p:attrName>
                                        </p:attrNameLst>
                                      </p:cBhvr>
                                      <p:to>
                                        <p:strVal val="visible"/>
                                      </p:to>
                                    </p:set>
                                    <p:anim calcmode="lin" valueType="num">
                                      <p:cBhvr additive="base">
                                        <p:cTn id="562" dur="500"/>
                                        <p:tgtEl>
                                          <p:spTgt spid="462">
                                            <p:txEl>
                                              <p:charRg st="1" end="1"/>
                                            </p:txEl>
                                          </p:spTgt>
                                        </p:tgtEl>
                                        <p:attrNameLst>
                                          <p:attrName>ppt_y</p:attrName>
                                        </p:attrNameLst>
                                      </p:cBhvr>
                                      <p:tavLst>
                                        <p:tav tm="0">
                                          <p:val>
                                            <p:strVal val="#ppt_y+1"/>
                                          </p:val>
                                        </p:tav>
                                        <p:tav tm="100000">
                                          <p:val>
                                            <p:strVal val="#ppt_y"/>
                                          </p:val>
                                        </p:tav>
                                      </p:tavLst>
                                    </p:anim>
                                  </p:childTnLst>
                                </p:cTn>
                              </p:par>
                            </p:childTnLst>
                          </p:cTn>
                        </p:par>
                        <p:par>
                          <p:cTn id="563" fill="hold">
                            <p:stCondLst>
                              <p:cond delay="68000"/>
                            </p:stCondLst>
                            <p:childTnLst>
                              <p:par>
                                <p:cTn id="564" presetID="2" presetClass="entr" presetSubtype="4" fill="hold" nodeType="afterEffect">
                                  <p:stCondLst>
                                    <p:cond delay="0"/>
                                  </p:stCondLst>
                                  <p:childTnLst>
                                    <p:set>
                                      <p:cBhvr>
                                        <p:cTn id="565" dur="1" fill="hold">
                                          <p:stCondLst>
                                            <p:cond delay="0"/>
                                          </p:stCondLst>
                                        </p:cTn>
                                        <p:tgtEl>
                                          <p:spTgt spid="462">
                                            <p:txEl>
                                              <p:charRg st="1" end="1"/>
                                            </p:txEl>
                                          </p:spTgt>
                                        </p:tgtEl>
                                        <p:attrNameLst>
                                          <p:attrName>style.visibility</p:attrName>
                                        </p:attrNameLst>
                                      </p:cBhvr>
                                      <p:to>
                                        <p:strVal val="visible"/>
                                      </p:to>
                                    </p:set>
                                    <p:anim calcmode="lin" valueType="num">
                                      <p:cBhvr additive="base">
                                        <p:cTn id="566" dur="500"/>
                                        <p:tgtEl>
                                          <p:spTgt spid="462">
                                            <p:txEl>
                                              <p:charRg st="1" end="1"/>
                                            </p:txEl>
                                          </p:spTgt>
                                        </p:tgtEl>
                                        <p:attrNameLst>
                                          <p:attrName>ppt_y</p:attrName>
                                        </p:attrNameLst>
                                      </p:cBhvr>
                                      <p:tavLst>
                                        <p:tav tm="0">
                                          <p:val>
                                            <p:strVal val="#ppt_y+1"/>
                                          </p:val>
                                        </p:tav>
                                        <p:tav tm="100000">
                                          <p:val>
                                            <p:strVal val="#ppt_y"/>
                                          </p:val>
                                        </p:tav>
                                      </p:tavLst>
                                    </p:anim>
                                  </p:childTnLst>
                                </p:cTn>
                              </p:par>
                            </p:childTnLst>
                          </p:cTn>
                        </p:par>
                        <p:par>
                          <p:cTn id="567" fill="hold">
                            <p:stCondLst>
                              <p:cond delay="68500"/>
                            </p:stCondLst>
                            <p:childTnLst>
                              <p:par>
                                <p:cTn id="568" presetID="2" presetClass="entr" presetSubtype="4" fill="hold" nodeType="afterEffect">
                                  <p:stCondLst>
                                    <p:cond delay="0"/>
                                  </p:stCondLst>
                                  <p:childTnLst>
                                    <p:set>
                                      <p:cBhvr>
                                        <p:cTn id="569" dur="1" fill="hold">
                                          <p:stCondLst>
                                            <p:cond delay="0"/>
                                          </p:stCondLst>
                                        </p:cTn>
                                        <p:tgtEl>
                                          <p:spTgt spid="462">
                                            <p:txEl>
                                              <p:charRg st="1" end="1"/>
                                            </p:txEl>
                                          </p:spTgt>
                                        </p:tgtEl>
                                        <p:attrNameLst>
                                          <p:attrName>style.visibility</p:attrName>
                                        </p:attrNameLst>
                                      </p:cBhvr>
                                      <p:to>
                                        <p:strVal val="visible"/>
                                      </p:to>
                                    </p:set>
                                    <p:anim calcmode="lin" valueType="num">
                                      <p:cBhvr additive="base">
                                        <p:cTn id="570" dur="500"/>
                                        <p:tgtEl>
                                          <p:spTgt spid="462">
                                            <p:txEl>
                                              <p:charRg st="1" end="1"/>
                                            </p:txEl>
                                          </p:spTgt>
                                        </p:tgtEl>
                                        <p:attrNameLst>
                                          <p:attrName>ppt_y</p:attrName>
                                        </p:attrNameLst>
                                      </p:cBhvr>
                                      <p:tavLst>
                                        <p:tav tm="0">
                                          <p:val>
                                            <p:strVal val="#ppt_y+1"/>
                                          </p:val>
                                        </p:tav>
                                        <p:tav tm="100000">
                                          <p:val>
                                            <p:strVal val="#ppt_y"/>
                                          </p:val>
                                        </p:tav>
                                      </p:tavLst>
                                    </p:anim>
                                  </p:childTnLst>
                                </p:cTn>
                              </p:par>
                            </p:childTnLst>
                          </p:cTn>
                        </p:par>
                        <p:par>
                          <p:cTn id="571" fill="hold">
                            <p:stCondLst>
                              <p:cond delay="69000"/>
                            </p:stCondLst>
                            <p:childTnLst>
                              <p:par>
                                <p:cTn id="572" presetID="2" presetClass="entr" presetSubtype="4" fill="hold" nodeType="afterEffect">
                                  <p:stCondLst>
                                    <p:cond delay="0"/>
                                  </p:stCondLst>
                                  <p:childTnLst>
                                    <p:set>
                                      <p:cBhvr>
                                        <p:cTn id="573" dur="1" fill="hold">
                                          <p:stCondLst>
                                            <p:cond delay="0"/>
                                          </p:stCondLst>
                                        </p:cTn>
                                        <p:tgtEl>
                                          <p:spTgt spid="462">
                                            <p:txEl>
                                              <p:charRg st="1" end="1"/>
                                            </p:txEl>
                                          </p:spTgt>
                                        </p:tgtEl>
                                        <p:attrNameLst>
                                          <p:attrName>style.visibility</p:attrName>
                                        </p:attrNameLst>
                                      </p:cBhvr>
                                      <p:to>
                                        <p:strVal val="visible"/>
                                      </p:to>
                                    </p:set>
                                    <p:anim calcmode="lin" valueType="num">
                                      <p:cBhvr additive="base">
                                        <p:cTn id="574" dur="500"/>
                                        <p:tgtEl>
                                          <p:spTgt spid="462">
                                            <p:txEl>
                                              <p:charRg st="1" end="1"/>
                                            </p:txEl>
                                          </p:spTgt>
                                        </p:tgtEl>
                                        <p:attrNameLst>
                                          <p:attrName>ppt_y</p:attrName>
                                        </p:attrNameLst>
                                      </p:cBhvr>
                                      <p:tavLst>
                                        <p:tav tm="0">
                                          <p:val>
                                            <p:strVal val="#ppt_y+1"/>
                                          </p:val>
                                        </p:tav>
                                        <p:tav tm="100000">
                                          <p:val>
                                            <p:strVal val="#ppt_y"/>
                                          </p:val>
                                        </p:tav>
                                      </p:tavLst>
                                    </p:anim>
                                  </p:childTnLst>
                                </p:cTn>
                              </p:par>
                            </p:childTnLst>
                          </p:cTn>
                        </p:par>
                        <p:par>
                          <p:cTn id="575" fill="hold">
                            <p:stCondLst>
                              <p:cond delay="69500"/>
                            </p:stCondLst>
                            <p:childTnLst>
                              <p:par>
                                <p:cTn id="576" presetID="2" presetClass="entr" presetSubtype="4" fill="hold" nodeType="afterEffect">
                                  <p:stCondLst>
                                    <p:cond delay="0"/>
                                  </p:stCondLst>
                                  <p:childTnLst>
                                    <p:set>
                                      <p:cBhvr>
                                        <p:cTn id="577" dur="1" fill="hold">
                                          <p:stCondLst>
                                            <p:cond delay="0"/>
                                          </p:stCondLst>
                                        </p:cTn>
                                        <p:tgtEl>
                                          <p:spTgt spid="462">
                                            <p:txEl>
                                              <p:charRg st="1" end="1"/>
                                            </p:txEl>
                                          </p:spTgt>
                                        </p:tgtEl>
                                        <p:attrNameLst>
                                          <p:attrName>style.visibility</p:attrName>
                                        </p:attrNameLst>
                                      </p:cBhvr>
                                      <p:to>
                                        <p:strVal val="visible"/>
                                      </p:to>
                                    </p:set>
                                    <p:anim calcmode="lin" valueType="num">
                                      <p:cBhvr additive="base">
                                        <p:cTn id="578" dur="500"/>
                                        <p:tgtEl>
                                          <p:spTgt spid="462">
                                            <p:txEl>
                                              <p:charRg st="1" end="1"/>
                                            </p:txEl>
                                          </p:spTgt>
                                        </p:tgtEl>
                                        <p:attrNameLst>
                                          <p:attrName>ppt_y</p:attrName>
                                        </p:attrNameLst>
                                      </p:cBhvr>
                                      <p:tavLst>
                                        <p:tav tm="0">
                                          <p:val>
                                            <p:strVal val="#ppt_y+1"/>
                                          </p:val>
                                        </p:tav>
                                        <p:tav tm="100000">
                                          <p:val>
                                            <p:strVal val="#ppt_y"/>
                                          </p:val>
                                        </p:tav>
                                      </p:tavLst>
                                    </p:anim>
                                  </p:childTnLst>
                                </p:cTn>
                              </p:par>
                            </p:childTnLst>
                          </p:cTn>
                        </p:par>
                        <p:par>
                          <p:cTn id="579" fill="hold">
                            <p:stCondLst>
                              <p:cond delay="70000"/>
                            </p:stCondLst>
                            <p:childTnLst>
                              <p:par>
                                <p:cTn id="580" presetID="2" presetClass="entr" presetSubtype="4" fill="hold" nodeType="afterEffect">
                                  <p:stCondLst>
                                    <p:cond delay="0"/>
                                  </p:stCondLst>
                                  <p:childTnLst>
                                    <p:set>
                                      <p:cBhvr>
                                        <p:cTn id="581" dur="1" fill="hold">
                                          <p:stCondLst>
                                            <p:cond delay="0"/>
                                          </p:stCondLst>
                                        </p:cTn>
                                        <p:tgtEl>
                                          <p:spTgt spid="462">
                                            <p:txEl>
                                              <p:charRg st="1" end="1"/>
                                            </p:txEl>
                                          </p:spTgt>
                                        </p:tgtEl>
                                        <p:attrNameLst>
                                          <p:attrName>style.visibility</p:attrName>
                                        </p:attrNameLst>
                                      </p:cBhvr>
                                      <p:to>
                                        <p:strVal val="visible"/>
                                      </p:to>
                                    </p:set>
                                    <p:anim calcmode="lin" valueType="num">
                                      <p:cBhvr additive="base">
                                        <p:cTn id="582" dur="500"/>
                                        <p:tgtEl>
                                          <p:spTgt spid="462">
                                            <p:txEl>
                                              <p:charRg st="1" end="1"/>
                                            </p:txEl>
                                          </p:spTgt>
                                        </p:tgtEl>
                                        <p:attrNameLst>
                                          <p:attrName>ppt_y</p:attrName>
                                        </p:attrNameLst>
                                      </p:cBhvr>
                                      <p:tavLst>
                                        <p:tav tm="0">
                                          <p:val>
                                            <p:strVal val="#ppt_y+1"/>
                                          </p:val>
                                        </p:tav>
                                        <p:tav tm="100000">
                                          <p:val>
                                            <p:strVal val="#ppt_y"/>
                                          </p:val>
                                        </p:tav>
                                      </p:tavLst>
                                    </p:anim>
                                  </p:childTnLst>
                                </p:cTn>
                              </p:par>
                            </p:childTnLst>
                          </p:cTn>
                        </p:par>
                        <p:par>
                          <p:cTn id="583" fill="hold">
                            <p:stCondLst>
                              <p:cond delay="70500"/>
                            </p:stCondLst>
                            <p:childTnLst>
                              <p:par>
                                <p:cTn id="584" presetID="2" presetClass="entr" presetSubtype="4" fill="hold" nodeType="afterEffect">
                                  <p:stCondLst>
                                    <p:cond delay="0"/>
                                  </p:stCondLst>
                                  <p:childTnLst>
                                    <p:set>
                                      <p:cBhvr>
                                        <p:cTn id="585" dur="1" fill="hold">
                                          <p:stCondLst>
                                            <p:cond delay="0"/>
                                          </p:stCondLst>
                                        </p:cTn>
                                        <p:tgtEl>
                                          <p:spTgt spid="461">
                                            <p:txEl>
                                              <p:pRg st="0" end="0"/>
                                            </p:txEl>
                                          </p:spTgt>
                                        </p:tgtEl>
                                        <p:attrNameLst>
                                          <p:attrName>style.visibility</p:attrName>
                                        </p:attrNameLst>
                                      </p:cBhvr>
                                      <p:to>
                                        <p:strVal val="visible"/>
                                      </p:to>
                                    </p:set>
                                    <p:anim calcmode="lin" valueType="num">
                                      <p:cBhvr additive="base">
                                        <p:cTn id="586" dur="500"/>
                                        <p:tgtEl>
                                          <p:spTgt spid="461">
                                            <p:txEl>
                                              <p:pRg st="0" end="0"/>
                                            </p:txEl>
                                          </p:spTgt>
                                        </p:tgtEl>
                                        <p:attrNameLst>
                                          <p:attrName>ppt_y</p:attrName>
                                        </p:attrNameLst>
                                      </p:cBhvr>
                                      <p:tavLst>
                                        <p:tav tm="0">
                                          <p:val>
                                            <p:strVal val="#ppt_y+1"/>
                                          </p:val>
                                        </p:tav>
                                        <p:tav tm="100000">
                                          <p:val>
                                            <p:strVal val="#ppt_y"/>
                                          </p:val>
                                        </p:tav>
                                      </p:tavLst>
                                    </p:anim>
                                  </p:childTnLst>
                                </p:cTn>
                              </p:par>
                            </p:childTnLst>
                          </p:cTn>
                        </p:par>
                        <p:par>
                          <p:cTn id="587" fill="hold">
                            <p:stCondLst>
                              <p:cond delay="71000"/>
                            </p:stCondLst>
                            <p:childTnLst>
                              <p:par>
                                <p:cTn id="588" presetID="2" presetClass="entr" presetSubtype="4" fill="hold" nodeType="afterEffect">
                                  <p:stCondLst>
                                    <p:cond delay="0"/>
                                  </p:stCondLst>
                                  <p:childTnLst>
                                    <p:set>
                                      <p:cBhvr>
                                        <p:cTn id="589" dur="1" fill="hold">
                                          <p:stCondLst>
                                            <p:cond delay="0"/>
                                          </p:stCondLst>
                                        </p:cTn>
                                        <p:tgtEl>
                                          <p:spTgt spid="461">
                                            <p:txEl>
                                              <p:charRg st="1" end="1"/>
                                            </p:txEl>
                                          </p:spTgt>
                                        </p:tgtEl>
                                        <p:attrNameLst>
                                          <p:attrName>style.visibility</p:attrName>
                                        </p:attrNameLst>
                                      </p:cBhvr>
                                      <p:to>
                                        <p:strVal val="visible"/>
                                      </p:to>
                                    </p:set>
                                    <p:anim calcmode="lin" valueType="num">
                                      <p:cBhvr additive="base">
                                        <p:cTn id="590" dur="500"/>
                                        <p:tgtEl>
                                          <p:spTgt spid="461">
                                            <p:txEl>
                                              <p:charRg st="1" end="1"/>
                                            </p:txEl>
                                          </p:spTgt>
                                        </p:tgtEl>
                                        <p:attrNameLst>
                                          <p:attrName>ppt_y</p:attrName>
                                        </p:attrNameLst>
                                      </p:cBhvr>
                                      <p:tavLst>
                                        <p:tav tm="0">
                                          <p:val>
                                            <p:strVal val="#ppt_y+1"/>
                                          </p:val>
                                        </p:tav>
                                        <p:tav tm="100000">
                                          <p:val>
                                            <p:strVal val="#ppt_y"/>
                                          </p:val>
                                        </p:tav>
                                      </p:tavLst>
                                    </p:anim>
                                  </p:childTnLst>
                                </p:cTn>
                              </p:par>
                            </p:childTnLst>
                          </p:cTn>
                        </p:par>
                        <p:par>
                          <p:cTn id="591" fill="hold">
                            <p:stCondLst>
                              <p:cond delay="71500"/>
                            </p:stCondLst>
                            <p:childTnLst>
                              <p:par>
                                <p:cTn id="592" presetID="2" presetClass="entr" presetSubtype="4" fill="hold" nodeType="afterEffect">
                                  <p:stCondLst>
                                    <p:cond delay="0"/>
                                  </p:stCondLst>
                                  <p:childTnLst>
                                    <p:set>
                                      <p:cBhvr>
                                        <p:cTn id="593" dur="1" fill="hold">
                                          <p:stCondLst>
                                            <p:cond delay="0"/>
                                          </p:stCondLst>
                                        </p:cTn>
                                        <p:tgtEl>
                                          <p:spTgt spid="461">
                                            <p:txEl>
                                              <p:charRg st="1" end="1"/>
                                            </p:txEl>
                                          </p:spTgt>
                                        </p:tgtEl>
                                        <p:attrNameLst>
                                          <p:attrName>style.visibility</p:attrName>
                                        </p:attrNameLst>
                                      </p:cBhvr>
                                      <p:to>
                                        <p:strVal val="visible"/>
                                      </p:to>
                                    </p:set>
                                    <p:anim calcmode="lin" valueType="num">
                                      <p:cBhvr additive="base">
                                        <p:cTn id="594" dur="500"/>
                                        <p:tgtEl>
                                          <p:spTgt spid="461">
                                            <p:txEl>
                                              <p:charRg st="1" end="1"/>
                                            </p:txEl>
                                          </p:spTgt>
                                        </p:tgtEl>
                                        <p:attrNameLst>
                                          <p:attrName>ppt_y</p:attrName>
                                        </p:attrNameLst>
                                      </p:cBhvr>
                                      <p:tavLst>
                                        <p:tav tm="0">
                                          <p:val>
                                            <p:strVal val="#ppt_y+1"/>
                                          </p:val>
                                        </p:tav>
                                        <p:tav tm="100000">
                                          <p:val>
                                            <p:strVal val="#ppt_y"/>
                                          </p:val>
                                        </p:tav>
                                      </p:tavLst>
                                    </p:anim>
                                  </p:childTnLst>
                                </p:cTn>
                              </p:par>
                            </p:childTnLst>
                          </p:cTn>
                        </p:par>
                        <p:par>
                          <p:cTn id="595" fill="hold">
                            <p:stCondLst>
                              <p:cond delay="72000"/>
                            </p:stCondLst>
                            <p:childTnLst>
                              <p:par>
                                <p:cTn id="596" presetID="2" presetClass="entr" presetSubtype="4" fill="hold" nodeType="afterEffect">
                                  <p:stCondLst>
                                    <p:cond delay="0"/>
                                  </p:stCondLst>
                                  <p:childTnLst>
                                    <p:set>
                                      <p:cBhvr>
                                        <p:cTn id="597" dur="1" fill="hold">
                                          <p:stCondLst>
                                            <p:cond delay="0"/>
                                          </p:stCondLst>
                                        </p:cTn>
                                        <p:tgtEl>
                                          <p:spTgt spid="461">
                                            <p:txEl>
                                              <p:charRg st="1" end="1"/>
                                            </p:txEl>
                                          </p:spTgt>
                                        </p:tgtEl>
                                        <p:attrNameLst>
                                          <p:attrName>style.visibility</p:attrName>
                                        </p:attrNameLst>
                                      </p:cBhvr>
                                      <p:to>
                                        <p:strVal val="visible"/>
                                      </p:to>
                                    </p:set>
                                    <p:anim calcmode="lin" valueType="num">
                                      <p:cBhvr additive="base">
                                        <p:cTn id="598" dur="500"/>
                                        <p:tgtEl>
                                          <p:spTgt spid="461">
                                            <p:txEl>
                                              <p:charRg st="1" end="1"/>
                                            </p:txEl>
                                          </p:spTgt>
                                        </p:tgtEl>
                                        <p:attrNameLst>
                                          <p:attrName>ppt_y</p:attrName>
                                        </p:attrNameLst>
                                      </p:cBhvr>
                                      <p:tavLst>
                                        <p:tav tm="0">
                                          <p:val>
                                            <p:strVal val="#ppt_y+1"/>
                                          </p:val>
                                        </p:tav>
                                        <p:tav tm="100000">
                                          <p:val>
                                            <p:strVal val="#ppt_y"/>
                                          </p:val>
                                        </p:tav>
                                      </p:tavLst>
                                    </p:anim>
                                  </p:childTnLst>
                                </p:cTn>
                              </p:par>
                            </p:childTnLst>
                          </p:cTn>
                        </p:par>
                        <p:par>
                          <p:cTn id="599" fill="hold">
                            <p:stCondLst>
                              <p:cond delay="72500"/>
                            </p:stCondLst>
                            <p:childTnLst>
                              <p:par>
                                <p:cTn id="600" presetID="2" presetClass="entr" presetSubtype="4" fill="hold" nodeType="afterEffect">
                                  <p:stCondLst>
                                    <p:cond delay="0"/>
                                  </p:stCondLst>
                                  <p:childTnLst>
                                    <p:set>
                                      <p:cBhvr>
                                        <p:cTn id="601" dur="1" fill="hold">
                                          <p:stCondLst>
                                            <p:cond delay="0"/>
                                          </p:stCondLst>
                                        </p:cTn>
                                        <p:tgtEl>
                                          <p:spTgt spid="461">
                                            <p:txEl>
                                              <p:charRg st="1" end="1"/>
                                            </p:txEl>
                                          </p:spTgt>
                                        </p:tgtEl>
                                        <p:attrNameLst>
                                          <p:attrName>style.visibility</p:attrName>
                                        </p:attrNameLst>
                                      </p:cBhvr>
                                      <p:to>
                                        <p:strVal val="visible"/>
                                      </p:to>
                                    </p:set>
                                    <p:anim calcmode="lin" valueType="num">
                                      <p:cBhvr additive="base">
                                        <p:cTn id="602" dur="500"/>
                                        <p:tgtEl>
                                          <p:spTgt spid="461">
                                            <p:txEl>
                                              <p:charRg st="1" end="1"/>
                                            </p:txEl>
                                          </p:spTgt>
                                        </p:tgtEl>
                                        <p:attrNameLst>
                                          <p:attrName>ppt_y</p:attrName>
                                        </p:attrNameLst>
                                      </p:cBhvr>
                                      <p:tavLst>
                                        <p:tav tm="0">
                                          <p:val>
                                            <p:strVal val="#ppt_y+1"/>
                                          </p:val>
                                        </p:tav>
                                        <p:tav tm="100000">
                                          <p:val>
                                            <p:strVal val="#ppt_y"/>
                                          </p:val>
                                        </p:tav>
                                      </p:tavLst>
                                    </p:anim>
                                  </p:childTnLst>
                                </p:cTn>
                              </p:par>
                            </p:childTnLst>
                          </p:cTn>
                        </p:par>
                        <p:par>
                          <p:cTn id="603" fill="hold">
                            <p:stCondLst>
                              <p:cond delay="73000"/>
                            </p:stCondLst>
                            <p:childTnLst>
                              <p:par>
                                <p:cTn id="604" presetID="2" presetClass="entr" presetSubtype="4" fill="hold" nodeType="afterEffect">
                                  <p:stCondLst>
                                    <p:cond delay="0"/>
                                  </p:stCondLst>
                                  <p:childTnLst>
                                    <p:set>
                                      <p:cBhvr>
                                        <p:cTn id="605" dur="1" fill="hold">
                                          <p:stCondLst>
                                            <p:cond delay="0"/>
                                          </p:stCondLst>
                                        </p:cTn>
                                        <p:tgtEl>
                                          <p:spTgt spid="461">
                                            <p:txEl>
                                              <p:charRg st="1" end="1"/>
                                            </p:txEl>
                                          </p:spTgt>
                                        </p:tgtEl>
                                        <p:attrNameLst>
                                          <p:attrName>style.visibility</p:attrName>
                                        </p:attrNameLst>
                                      </p:cBhvr>
                                      <p:to>
                                        <p:strVal val="visible"/>
                                      </p:to>
                                    </p:set>
                                    <p:anim calcmode="lin" valueType="num">
                                      <p:cBhvr additive="base">
                                        <p:cTn id="606" dur="500"/>
                                        <p:tgtEl>
                                          <p:spTgt spid="461">
                                            <p:txEl>
                                              <p:charRg st="1" end="1"/>
                                            </p:txEl>
                                          </p:spTgt>
                                        </p:tgtEl>
                                        <p:attrNameLst>
                                          <p:attrName>ppt_y</p:attrName>
                                        </p:attrNameLst>
                                      </p:cBhvr>
                                      <p:tavLst>
                                        <p:tav tm="0">
                                          <p:val>
                                            <p:strVal val="#ppt_y+1"/>
                                          </p:val>
                                        </p:tav>
                                        <p:tav tm="100000">
                                          <p:val>
                                            <p:strVal val="#ppt_y"/>
                                          </p:val>
                                        </p:tav>
                                      </p:tavLst>
                                    </p:anim>
                                  </p:childTnLst>
                                </p:cTn>
                              </p:par>
                            </p:childTnLst>
                          </p:cTn>
                        </p:par>
                        <p:par>
                          <p:cTn id="607" fill="hold">
                            <p:stCondLst>
                              <p:cond delay="73500"/>
                            </p:stCondLst>
                            <p:childTnLst>
                              <p:par>
                                <p:cTn id="608" presetID="2" presetClass="entr" presetSubtype="4" fill="hold" nodeType="afterEffect">
                                  <p:stCondLst>
                                    <p:cond delay="0"/>
                                  </p:stCondLst>
                                  <p:childTnLst>
                                    <p:set>
                                      <p:cBhvr>
                                        <p:cTn id="609" dur="1" fill="hold">
                                          <p:stCondLst>
                                            <p:cond delay="0"/>
                                          </p:stCondLst>
                                        </p:cTn>
                                        <p:tgtEl>
                                          <p:spTgt spid="461">
                                            <p:txEl>
                                              <p:charRg st="1" end="1"/>
                                            </p:txEl>
                                          </p:spTgt>
                                        </p:tgtEl>
                                        <p:attrNameLst>
                                          <p:attrName>style.visibility</p:attrName>
                                        </p:attrNameLst>
                                      </p:cBhvr>
                                      <p:to>
                                        <p:strVal val="visible"/>
                                      </p:to>
                                    </p:set>
                                    <p:anim calcmode="lin" valueType="num">
                                      <p:cBhvr additive="base">
                                        <p:cTn id="610" dur="500"/>
                                        <p:tgtEl>
                                          <p:spTgt spid="461">
                                            <p:txEl>
                                              <p:charRg st="1" end="1"/>
                                            </p:txEl>
                                          </p:spTgt>
                                        </p:tgtEl>
                                        <p:attrNameLst>
                                          <p:attrName>ppt_y</p:attrName>
                                        </p:attrNameLst>
                                      </p:cBhvr>
                                      <p:tavLst>
                                        <p:tav tm="0">
                                          <p:val>
                                            <p:strVal val="#ppt_y+1"/>
                                          </p:val>
                                        </p:tav>
                                        <p:tav tm="100000">
                                          <p:val>
                                            <p:strVal val="#ppt_y"/>
                                          </p:val>
                                        </p:tav>
                                      </p:tavLst>
                                    </p:anim>
                                  </p:childTnLst>
                                </p:cTn>
                              </p:par>
                            </p:childTnLst>
                          </p:cTn>
                        </p:par>
                        <p:par>
                          <p:cTn id="611" fill="hold">
                            <p:stCondLst>
                              <p:cond delay="74000"/>
                            </p:stCondLst>
                            <p:childTnLst>
                              <p:par>
                                <p:cTn id="612" presetID="2" presetClass="entr" presetSubtype="4" fill="hold" nodeType="afterEffect">
                                  <p:stCondLst>
                                    <p:cond delay="0"/>
                                  </p:stCondLst>
                                  <p:childTnLst>
                                    <p:set>
                                      <p:cBhvr>
                                        <p:cTn id="613" dur="1" fill="hold">
                                          <p:stCondLst>
                                            <p:cond delay="0"/>
                                          </p:stCondLst>
                                        </p:cTn>
                                        <p:tgtEl>
                                          <p:spTgt spid="461">
                                            <p:txEl>
                                              <p:charRg st="1" end="1"/>
                                            </p:txEl>
                                          </p:spTgt>
                                        </p:tgtEl>
                                        <p:attrNameLst>
                                          <p:attrName>style.visibility</p:attrName>
                                        </p:attrNameLst>
                                      </p:cBhvr>
                                      <p:to>
                                        <p:strVal val="visible"/>
                                      </p:to>
                                    </p:set>
                                    <p:anim calcmode="lin" valueType="num">
                                      <p:cBhvr additive="base">
                                        <p:cTn id="614" dur="500"/>
                                        <p:tgtEl>
                                          <p:spTgt spid="461">
                                            <p:txEl>
                                              <p:charRg st="1" end="1"/>
                                            </p:txEl>
                                          </p:spTgt>
                                        </p:tgtEl>
                                        <p:attrNameLst>
                                          <p:attrName>ppt_y</p:attrName>
                                        </p:attrNameLst>
                                      </p:cBhvr>
                                      <p:tavLst>
                                        <p:tav tm="0">
                                          <p:val>
                                            <p:strVal val="#ppt_y+1"/>
                                          </p:val>
                                        </p:tav>
                                        <p:tav tm="100000">
                                          <p:val>
                                            <p:strVal val="#ppt_y"/>
                                          </p:val>
                                        </p:tav>
                                      </p:tavLst>
                                    </p:anim>
                                  </p:childTnLst>
                                </p:cTn>
                              </p:par>
                            </p:childTnLst>
                          </p:cTn>
                        </p:par>
                        <p:par>
                          <p:cTn id="615" fill="hold">
                            <p:stCondLst>
                              <p:cond delay="74500"/>
                            </p:stCondLst>
                            <p:childTnLst>
                              <p:par>
                                <p:cTn id="616" presetID="2" presetClass="entr" presetSubtype="4" fill="hold" nodeType="afterEffect">
                                  <p:stCondLst>
                                    <p:cond delay="0"/>
                                  </p:stCondLst>
                                  <p:childTnLst>
                                    <p:set>
                                      <p:cBhvr>
                                        <p:cTn id="617" dur="1" fill="hold">
                                          <p:stCondLst>
                                            <p:cond delay="0"/>
                                          </p:stCondLst>
                                        </p:cTn>
                                        <p:tgtEl>
                                          <p:spTgt spid="461">
                                            <p:txEl>
                                              <p:charRg st="1" end="1"/>
                                            </p:txEl>
                                          </p:spTgt>
                                        </p:tgtEl>
                                        <p:attrNameLst>
                                          <p:attrName>style.visibility</p:attrName>
                                        </p:attrNameLst>
                                      </p:cBhvr>
                                      <p:to>
                                        <p:strVal val="visible"/>
                                      </p:to>
                                    </p:set>
                                    <p:anim calcmode="lin" valueType="num">
                                      <p:cBhvr additive="base">
                                        <p:cTn id="618" dur="500"/>
                                        <p:tgtEl>
                                          <p:spTgt spid="461">
                                            <p:txEl>
                                              <p:char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Four Pic Ver">
  <p:cSld name="Four Pic Ver">
    <p:spTree>
      <p:nvGrpSpPr>
        <p:cNvPr id="1" name="Shape 465"/>
        <p:cNvGrpSpPr/>
        <p:nvPr/>
      </p:nvGrpSpPr>
      <p:grpSpPr>
        <a:xfrm>
          <a:off x="0" y="0"/>
          <a:ext cx="0" cy="0"/>
          <a:chOff x="0" y="0"/>
          <a:chExt cx="0" cy="0"/>
        </a:xfrm>
      </p:grpSpPr>
      <p:sp>
        <p:nvSpPr>
          <p:cNvPr id="466" name="Google Shape;466;p366"/>
          <p:cNvSpPr>
            <a:spLocks noGrp="1"/>
          </p:cNvSpPr>
          <p:nvPr>
            <p:ph type="pic" idx="2"/>
          </p:nvPr>
        </p:nvSpPr>
        <p:spPr>
          <a:xfrm>
            <a:off x="590995" y="1416445"/>
            <a:ext cx="3469533"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67" name="Google Shape;467;p366"/>
          <p:cNvSpPr/>
          <p:nvPr/>
        </p:nvSpPr>
        <p:spPr>
          <a:xfrm>
            <a:off x="590995" y="3221854"/>
            <a:ext cx="3469532" cy="561221"/>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468" name="Google Shape;468;p366"/>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69" name="Google Shape;469;p366"/>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70" name="Google Shape;470;p366"/>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471" name="Google Shape;471;p366"/>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472" name="Google Shape;472;p366"/>
          <p:cNvSpPr txBox="1">
            <a:spLocks noGrp="1"/>
          </p:cNvSpPr>
          <p:nvPr>
            <p:ph type="body" idx="3"/>
          </p:nvPr>
        </p:nvSpPr>
        <p:spPr>
          <a:xfrm>
            <a:off x="680828" y="3363020"/>
            <a:ext cx="3324755"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73" name="Google Shape;473;p366"/>
          <p:cNvSpPr>
            <a:spLocks noGrp="1"/>
          </p:cNvSpPr>
          <p:nvPr>
            <p:ph type="pic" idx="4"/>
          </p:nvPr>
        </p:nvSpPr>
        <p:spPr>
          <a:xfrm>
            <a:off x="4344200" y="1416445"/>
            <a:ext cx="3469533"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74" name="Google Shape;474;p366"/>
          <p:cNvSpPr/>
          <p:nvPr/>
        </p:nvSpPr>
        <p:spPr>
          <a:xfrm>
            <a:off x="4344201" y="3221854"/>
            <a:ext cx="3469532" cy="561221"/>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475" name="Google Shape;475;p366"/>
          <p:cNvSpPr txBox="1">
            <a:spLocks noGrp="1"/>
          </p:cNvSpPr>
          <p:nvPr>
            <p:ph type="body" idx="5"/>
          </p:nvPr>
        </p:nvSpPr>
        <p:spPr>
          <a:xfrm>
            <a:off x="4434033" y="3363020"/>
            <a:ext cx="3324755"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76" name="Google Shape;476;p366"/>
          <p:cNvSpPr>
            <a:spLocks noGrp="1"/>
          </p:cNvSpPr>
          <p:nvPr>
            <p:ph type="pic" idx="6"/>
          </p:nvPr>
        </p:nvSpPr>
        <p:spPr>
          <a:xfrm>
            <a:off x="8094767" y="1416445"/>
            <a:ext cx="3469533"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77" name="Google Shape;477;p366"/>
          <p:cNvSpPr/>
          <p:nvPr/>
        </p:nvSpPr>
        <p:spPr>
          <a:xfrm>
            <a:off x="8094767" y="3221854"/>
            <a:ext cx="3469532" cy="561221"/>
          </a:xfrm>
          <a:prstGeom prst="rect">
            <a:avLst/>
          </a:pr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478" name="Google Shape;478;p366"/>
          <p:cNvSpPr txBox="1">
            <a:spLocks noGrp="1"/>
          </p:cNvSpPr>
          <p:nvPr>
            <p:ph type="body" idx="7"/>
          </p:nvPr>
        </p:nvSpPr>
        <p:spPr>
          <a:xfrm>
            <a:off x="8184600" y="3363020"/>
            <a:ext cx="3324755"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79" name="Google Shape;479;p366"/>
          <p:cNvSpPr>
            <a:spLocks noGrp="1"/>
          </p:cNvSpPr>
          <p:nvPr>
            <p:ph type="pic" idx="8"/>
          </p:nvPr>
        </p:nvSpPr>
        <p:spPr>
          <a:xfrm>
            <a:off x="590995" y="3990752"/>
            <a:ext cx="3469533"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80" name="Google Shape;480;p366"/>
          <p:cNvSpPr/>
          <p:nvPr/>
        </p:nvSpPr>
        <p:spPr>
          <a:xfrm>
            <a:off x="590995" y="5796160"/>
            <a:ext cx="3469532" cy="561221"/>
          </a:xfrm>
          <a:prstGeom prst="rect">
            <a:avLst/>
          </a:pr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481" name="Google Shape;481;p366"/>
          <p:cNvSpPr txBox="1">
            <a:spLocks noGrp="1"/>
          </p:cNvSpPr>
          <p:nvPr>
            <p:ph type="body" idx="9"/>
          </p:nvPr>
        </p:nvSpPr>
        <p:spPr>
          <a:xfrm>
            <a:off x="680828" y="5937327"/>
            <a:ext cx="3324755"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82" name="Google Shape;482;p366"/>
          <p:cNvSpPr>
            <a:spLocks noGrp="1"/>
          </p:cNvSpPr>
          <p:nvPr>
            <p:ph type="pic" idx="13"/>
          </p:nvPr>
        </p:nvSpPr>
        <p:spPr>
          <a:xfrm>
            <a:off x="4344200" y="3990752"/>
            <a:ext cx="3469533"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83" name="Google Shape;483;p366"/>
          <p:cNvSpPr/>
          <p:nvPr/>
        </p:nvSpPr>
        <p:spPr>
          <a:xfrm>
            <a:off x="4344201" y="5796160"/>
            <a:ext cx="3469532" cy="561221"/>
          </a:xfrm>
          <a:prstGeom prst="rect">
            <a:avLst/>
          </a:prstGeom>
          <a:solidFill>
            <a:schemeClr val="accent5"/>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484" name="Google Shape;484;p366"/>
          <p:cNvSpPr txBox="1">
            <a:spLocks noGrp="1"/>
          </p:cNvSpPr>
          <p:nvPr>
            <p:ph type="body" idx="14"/>
          </p:nvPr>
        </p:nvSpPr>
        <p:spPr>
          <a:xfrm>
            <a:off x="4434033" y="5937327"/>
            <a:ext cx="3324755"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85" name="Google Shape;485;p366"/>
          <p:cNvSpPr>
            <a:spLocks noGrp="1"/>
          </p:cNvSpPr>
          <p:nvPr>
            <p:ph type="pic" idx="15"/>
          </p:nvPr>
        </p:nvSpPr>
        <p:spPr>
          <a:xfrm>
            <a:off x="8094767" y="3990752"/>
            <a:ext cx="3469533" cy="1805409"/>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86" name="Google Shape;486;p366"/>
          <p:cNvSpPr/>
          <p:nvPr/>
        </p:nvSpPr>
        <p:spPr>
          <a:xfrm>
            <a:off x="8094767" y="5796160"/>
            <a:ext cx="3469532" cy="561221"/>
          </a:xfrm>
          <a:prstGeom prst="rect">
            <a:avLst/>
          </a:prstGeom>
          <a:solidFill>
            <a:schemeClr val="accent6"/>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487" name="Google Shape;487;p366"/>
          <p:cNvSpPr txBox="1">
            <a:spLocks noGrp="1"/>
          </p:cNvSpPr>
          <p:nvPr>
            <p:ph type="body" idx="16"/>
          </p:nvPr>
        </p:nvSpPr>
        <p:spPr>
          <a:xfrm>
            <a:off x="8184600" y="5937327"/>
            <a:ext cx="3324755" cy="257040"/>
          </a:xfrm>
          <a:prstGeom prst="rect">
            <a:avLst/>
          </a:prstGeom>
          <a:noFill/>
          <a:ln>
            <a:noFill/>
          </a:ln>
        </p:spPr>
        <p:txBody>
          <a:bodyPr spcFirstLastPara="1" wrap="square" lIns="0" tIns="0" rIns="0" bIns="0" anchor="ctr" anchorCtr="0">
            <a:noAutofit/>
          </a:bodyPr>
          <a:lstStyle>
            <a:lvl1pPr marL="609585" marR="0" lvl="0" indent="-304792" algn="ctr" rtl="0">
              <a:spcBef>
                <a:spcPts val="320"/>
              </a:spcBef>
              <a:spcAft>
                <a:spcPts val="0"/>
              </a:spcAft>
              <a:buClr>
                <a:schemeClr val="lt1"/>
              </a:buClr>
              <a:buSzPts val="1200"/>
              <a:buFont typeface="Arial"/>
              <a:buNone/>
              <a:defRPr sz="1600" b="1" i="0" u="none" strike="noStrike" cap="none">
                <a:solidFill>
                  <a:schemeClr val="lt1"/>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75470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500"/>
                                        <p:tgtEl>
                                          <p:spTgt spid="46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9">
                                            <p:txEl>
                                              <p:pRg st="0" end="0"/>
                                            </p:txEl>
                                          </p:spTgt>
                                        </p:tgtEl>
                                        <p:attrNameLst>
                                          <p:attrName>style.visibility</p:attrName>
                                        </p:attrNameLst>
                                      </p:cBhvr>
                                      <p:to>
                                        <p:strVal val="visible"/>
                                      </p:to>
                                    </p:set>
                                    <p:animEffect transition="in" filter="fade">
                                      <p:cBhvr>
                                        <p:cTn id="11" dur="500"/>
                                        <p:tgtEl>
                                          <p:spTgt spid="469">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9">
                                            <p:txEl>
                                              <p:charRg st="1" end="1"/>
                                            </p:txEl>
                                          </p:spTgt>
                                        </p:tgtEl>
                                        <p:attrNameLst>
                                          <p:attrName>style.visibility</p:attrName>
                                        </p:attrNameLst>
                                      </p:cBhvr>
                                      <p:to>
                                        <p:strVal val="visible"/>
                                      </p:to>
                                    </p:set>
                                    <p:animEffect transition="in" filter="fade">
                                      <p:cBhvr>
                                        <p:cTn id="15" dur="500"/>
                                        <p:tgtEl>
                                          <p:spTgt spid="469">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9">
                                            <p:txEl>
                                              <p:charRg st="1" end="1"/>
                                            </p:txEl>
                                          </p:spTgt>
                                        </p:tgtEl>
                                        <p:attrNameLst>
                                          <p:attrName>style.visibility</p:attrName>
                                        </p:attrNameLst>
                                      </p:cBhvr>
                                      <p:to>
                                        <p:strVal val="visible"/>
                                      </p:to>
                                    </p:set>
                                    <p:animEffect transition="in" filter="fade">
                                      <p:cBhvr>
                                        <p:cTn id="19" dur="500"/>
                                        <p:tgtEl>
                                          <p:spTgt spid="469">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69">
                                            <p:txEl>
                                              <p:charRg st="1" end="1"/>
                                            </p:txEl>
                                          </p:spTgt>
                                        </p:tgtEl>
                                        <p:attrNameLst>
                                          <p:attrName>style.visibility</p:attrName>
                                        </p:attrNameLst>
                                      </p:cBhvr>
                                      <p:to>
                                        <p:strVal val="visible"/>
                                      </p:to>
                                    </p:set>
                                    <p:animEffect transition="in" filter="fade">
                                      <p:cBhvr>
                                        <p:cTn id="23" dur="500"/>
                                        <p:tgtEl>
                                          <p:spTgt spid="469">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69">
                                            <p:txEl>
                                              <p:charRg st="1" end="1"/>
                                            </p:txEl>
                                          </p:spTgt>
                                        </p:tgtEl>
                                        <p:attrNameLst>
                                          <p:attrName>style.visibility</p:attrName>
                                        </p:attrNameLst>
                                      </p:cBhvr>
                                      <p:to>
                                        <p:strVal val="visible"/>
                                      </p:to>
                                    </p:set>
                                    <p:animEffect transition="in" filter="fade">
                                      <p:cBhvr>
                                        <p:cTn id="27" dur="500"/>
                                        <p:tgtEl>
                                          <p:spTgt spid="469">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69">
                                            <p:txEl>
                                              <p:charRg st="1" end="1"/>
                                            </p:txEl>
                                          </p:spTgt>
                                        </p:tgtEl>
                                        <p:attrNameLst>
                                          <p:attrName>style.visibility</p:attrName>
                                        </p:attrNameLst>
                                      </p:cBhvr>
                                      <p:to>
                                        <p:strVal val="visible"/>
                                      </p:to>
                                    </p:set>
                                    <p:animEffect transition="in" filter="fade">
                                      <p:cBhvr>
                                        <p:cTn id="31" dur="500"/>
                                        <p:tgtEl>
                                          <p:spTgt spid="469">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69">
                                            <p:txEl>
                                              <p:charRg st="1" end="1"/>
                                            </p:txEl>
                                          </p:spTgt>
                                        </p:tgtEl>
                                        <p:attrNameLst>
                                          <p:attrName>style.visibility</p:attrName>
                                        </p:attrNameLst>
                                      </p:cBhvr>
                                      <p:to>
                                        <p:strVal val="visible"/>
                                      </p:to>
                                    </p:set>
                                    <p:animEffect transition="in" filter="fade">
                                      <p:cBhvr>
                                        <p:cTn id="35" dur="500"/>
                                        <p:tgtEl>
                                          <p:spTgt spid="469">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9">
                                            <p:txEl>
                                              <p:charRg st="1" end="1"/>
                                            </p:txEl>
                                          </p:spTgt>
                                        </p:tgtEl>
                                        <p:attrNameLst>
                                          <p:attrName>style.visibility</p:attrName>
                                        </p:attrNameLst>
                                      </p:cBhvr>
                                      <p:to>
                                        <p:strVal val="visible"/>
                                      </p:to>
                                    </p:set>
                                    <p:animEffect transition="in" filter="fade">
                                      <p:cBhvr>
                                        <p:cTn id="39" dur="500"/>
                                        <p:tgtEl>
                                          <p:spTgt spid="469">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69">
                                            <p:txEl>
                                              <p:charRg st="1" end="1"/>
                                            </p:txEl>
                                          </p:spTgt>
                                        </p:tgtEl>
                                        <p:attrNameLst>
                                          <p:attrName>style.visibility</p:attrName>
                                        </p:attrNameLst>
                                      </p:cBhvr>
                                      <p:to>
                                        <p:strVal val="visible"/>
                                      </p:to>
                                    </p:set>
                                    <p:animEffect transition="in" filter="fade">
                                      <p:cBhvr>
                                        <p:cTn id="43" dur="500"/>
                                        <p:tgtEl>
                                          <p:spTgt spid="469">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66"/>
                                        </p:tgtEl>
                                        <p:attrNameLst>
                                          <p:attrName>style.visibility</p:attrName>
                                        </p:attrNameLst>
                                      </p:cBhvr>
                                      <p:to>
                                        <p:strVal val="visible"/>
                                      </p:to>
                                    </p:set>
                                    <p:animEffect transition="in" filter="fade">
                                      <p:cBhvr>
                                        <p:cTn id="47" dur="500"/>
                                        <p:tgtEl>
                                          <p:spTgt spid="466"/>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67"/>
                                        </p:tgtEl>
                                        <p:attrNameLst>
                                          <p:attrName>style.visibility</p:attrName>
                                        </p:attrNameLst>
                                      </p:cBhvr>
                                      <p:to>
                                        <p:strVal val="visible"/>
                                      </p:to>
                                    </p:set>
                                    <p:animEffect transition="in" filter="fade">
                                      <p:cBhvr>
                                        <p:cTn id="51" dur="500"/>
                                        <p:tgtEl>
                                          <p:spTgt spid="46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472">
                                            <p:txEl>
                                              <p:pRg st="0" end="0"/>
                                            </p:txEl>
                                          </p:spTgt>
                                        </p:tgtEl>
                                        <p:attrNameLst>
                                          <p:attrName>style.visibility</p:attrName>
                                        </p:attrNameLst>
                                      </p:cBhvr>
                                      <p:to>
                                        <p:strVal val="visible"/>
                                      </p:to>
                                    </p:set>
                                    <p:animEffect transition="in" filter="fade">
                                      <p:cBhvr>
                                        <p:cTn id="55" dur="500"/>
                                        <p:tgtEl>
                                          <p:spTgt spid="472">
                                            <p:txEl>
                                              <p:pRg st="0" end="0"/>
                                            </p:txEl>
                                          </p:spTgt>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72">
                                            <p:txEl>
                                              <p:charRg st="1" end="1"/>
                                            </p:txEl>
                                          </p:spTgt>
                                        </p:tgtEl>
                                        <p:attrNameLst>
                                          <p:attrName>style.visibility</p:attrName>
                                        </p:attrNameLst>
                                      </p:cBhvr>
                                      <p:to>
                                        <p:strVal val="visible"/>
                                      </p:to>
                                    </p:set>
                                    <p:animEffect transition="in" filter="fade">
                                      <p:cBhvr>
                                        <p:cTn id="59" dur="500"/>
                                        <p:tgtEl>
                                          <p:spTgt spid="472">
                                            <p:txEl>
                                              <p:charRg st="1" end="1"/>
                                            </p:txEl>
                                          </p:spTgt>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472">
                                            <p:txEl>
                                              <p:charRg st="1" end="1"/>
                                            </p:txEl>
                                          </p:spTgt>
                                        </p:tgtEl>
                                        <p:attrNameLst>
                                          <p:attrName>style.visibility</p:attrName>
                                        </p:attrNameLst>
                                      </p:cBhvr>
                                      <p:to>
                                        <p:strVal val="visible"/>
                                      </p:to>
                                    </p:set>
                                    <p:animEffect transition="in" filter="fade">
                                      <p:cBhvr>
                                        <p:cTn id="63" dur="500"/>
                                        <p:tgtEl>
                                          <p:spTgt spid="472">
                                            <p:txEl>
                                              <p:charRg st="1" end="1"/>
                                            </p:txEl>
                                          </p:spTgt>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472">
                                            <p:txEl>
                                              <p:charRg st="1" end="1"/>
                                            </p:txEl>
                                          </p:spTgt>
                                        </p:tgtEl>
                                        <p:attrNameLst>
                                          <p:attrName>style.visibility</p:attrName>
                                        </p:attrNameLst>
                                      </p:cBhvr>
                                      <p:to>
                                        <p:strVal val="visible"/>
                                      </p:to>
                                    </p:set>
                                    <p:animEffect transition="in" filter="fade">
                                      <p:cBhvr>
                                        <p:cTn id="67" dur="500"/>
                                        <p:tgtEl>
                                          <p:spTgt spid="472">
                                            <p:txEl>
                                              <p:charRg st="1" end="1"/>
                                            </p:txEl>
                                          </p:spTgt>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472">
                                            <p:txEl>
                                              <p:charRg st="1" end="1"/>
                                            </p:txEl>
                                          </p:spTgt>
                                        </p:tgtEl>
                                        <p:attrNameLst>
                                          <p:attrName>style.visibility</p:attrName>
                                        </p:attrNameLst>
                                      </p:cBhvr>
                                      <p:to>
                                        <p:strVal val="visible"/>
                                      </p:to>
                                    </p:set>
                                    <p:animEffect transition="in" filter="fade">
                                      <p:cBhvr>
                                        <p:cTn id="71" dur="500"/>
                                        <p:tgtEl>
                                          <p:spTgt spid="472">
                                            <p:txEl>
                                              <p:charRg st="1" end="1"/>
                                            </p:txEl>
                                          </p:spTgt>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472">
                                            <p:txEl>
                                              <p:charRg st="1" end="1"/>
                                            </p:txEl>
                                          </p:spTgt>
                                        </p:tgtEl>
                                        <p:attrNameLst>
                                          <p:attrName>style.visibility</p:attrName>
                                        </p:attrNameLst>
                                      </p:cBhvr>
                                      <p:to>
                                        <p:strVal val="visible"/>
                                      </p:to>
                                    </p:set>
                                    <p:animEffect transition="in" filter="fade">
                                      <p:cBhvr>
                                        <p:cTn id="75" dur="500"/>
                                        <p:tgtEl>
                                          <p:spTgt spid="472">
                                            <p:txEl>
                                              <p:charRg st="1" end="1"/>
                                            </p:txEl>
                                          </p:spTgt>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472">
                                            <p:txEl>
                                              <p:charRg st="1" end="1"/>
                                            </p:txEl>
                                          </p:spTgt>
                                        </p:tgtEl>
                                        <p:attrNameLst>
                                          <p:attrName>style.visibility</p:attrName>
                                        </p:attrNameLst>
                                      </p:cBhvr>
                                      <p:to>
                                        <p:strVal val="visible"/>
                                      </p:to>
                                    </p:set>
                                    <p:animEffect transition="in" filter="fade">
                                      <p:cBhvr>
                                        <p:cTn id="79" dur="500"/>
                                        <p:tgtEl>
                                          <p:spTgt spid="472">
                                            <p:txEl>
                                              <p:charRg st="1" end="1"/>
                                            </p:txEl>
                                          </p:spTgt>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472">
                                            <p:txEl>
                                              <p:charRg st="1" end="1"/>
                                            </p:txEl>
                                          </p:spTgt>
                                        </p:tgtEl>
                                        <p:attrNameLst>
                                          <p:attrName>style.visibility</p:attrName>
                                        </p:attrNameLst>
                                      </p:cBhvr>
                                      <p:to>
                                        <p:strVal val="visible"/>
                                      </p:to>
                                    </p:set>
                                    <p:animEffect transition="in" filter="fade">
                                      <p:cBhvr>
                                        <p:cTn id="83" dur="500"/>
                                        <p:tgtEl>
                                          <p:spTgt spid="472">
                                            <p:txEl>
                                              <p:charRg st="1" end="1"/>
                                            </p:txEl>
                                          </p:spTgt>
                                        </p:tgtEl>
                                      </p:cBhvr>
                                    </p:animEffect>
                                  </p:childTnLst>
                                </p:cTn>
                              </p:par>
                            </p:childTnLst>
                          </p:cTn>
                        </p:par>
                        <p:par>
                          <p:cTn id="84" fill="hold">
                            <p:stCondLst>
                              <p:cond delay="10000"/>
                            </p:stCondLst>
                            <p:childTnLst>
                              <p:par>
                                <p:cTn id="85" presetID="10" presetClass="entr" presetSubtype="0" fill="hold" nodeType="afterEffect">
                                  <p:stCondLst>
                                    <p:cond delay="0"/>
                                  </p:stCondLst>
                                  <p:childTnLst>
                                    <p:set>
                                      <p:cBhvr>
                                        <p:cTn id="86" dur="1" fill="hold">
                                          <p:stCondLst>
                                            <p:cond delay="0"/>
                                          </p:stCondLst>
                                        </p:cTn>
                                        <p:tgtEl>
                                          <p:spTgt spid="472">
                                            <p:txEl>
                                              <p:charRg st="1" end="1"/>
                                            </p:txEl>
                                          </p:spTgt>
                                        </p:tgtEl>
                                        <p:attrNameLst>
                                          <p:attrName>style.visibility</p:attrName>
                                        </p:attrNameLst>
                                      </p:cBhvr>
                                      <p:to>
                                        <p:strVal val="visible"/>
                                      </p:to>
                                    </p:set>
                                    <p:animEffect transition="in" filter="fade">
                                      <p:cBhvr>
                                        <p:cTn id="87" dur="500"/>
                                        <p:tgtEl>
                                          <p:spTgt spid="472">
                                            <p:txEl>
                                              <p:charRg st="1" end="1"/>
                                            </p:txEl>
                                          </p:spTgt>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473"/>
                                        </p:tgtEl>
                                        <p:attrNameLst>
                                          <p:attrName>style.visibility</p:attrName>
                                        </p:attrNameLst>
                                      </p:cBhvr>
                                      <p:to>
                                        <p:strVal val="visible"/>
                                      </p:to>
                                    </p:set>
                                    <p:animEffect transition="in" filter="fade">
                                      <p:cBhvr>
                                        <p:cTn id="91" dur="500"/>
                                        <p:tgtEl>
                                          <p:spTgt spid="473"/>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474"/>
                                        </p:tgtEl>
                                        <p:attrNameLst>
                                          <p:attrName>style.visibility</p:attrName>
                                        </p:attrNameLst>
                                      </p:cBhvr>
                                      <p:to>
                                        <p:strVal val="visible"/>
                                      </p:to>
                                    </p:set>
                                    <p:animEffect transition="in" filter="fade">
                                      <p:cBhvr>
                                        <p:cTn id="95" dur="500"/>
                                        <p:tgtEl>
                                          <p:spTgt spid="474"/>
                                        </p:tgtEl>
                                      </p:cBhvr>
                                    </p:animEffect>
                                  </p:childTnLst>
                                </p:cTn>
                              </p:par>
                            </p:childTnLst>
                          </p:cTn>
                        </p:par>
                        <p:par>
                          <p:cTn id="96" fill="hold">
                            <p:stCondLst>
                              <p:cond delay="11500"/>
                            </p:stCondLst>
                            <p:childTnLst>
                              <p:par>
                                <p:cTn id="97" presetID="10" presetClass="entr" presetSubtype="0" fill="hold" nodeType="afterEffect">
                                  <p:stCondLst>
                                    <p:cond delay="0"/>
                                  </p:stCondLst>
                                  <p:childTnLst>
                                    <p:set>
                                      <p:cBhvr>
                                        <p:cTn id="98" dur="1" fill="hold">
                                          <p:stCondLst>
                                            <p:cond delay="0"/>
                                          </p:stCondLst>
                                        </p:cTn>
                                        <p:tgtEl>
                                          <p:spTgt spid="475">
                                            <p:txEl>
                                              <p:pRg st="0" end="0"/>
                                            </p:txEl>
                                          </p:spTgt>
                                        </p:tgtEl>
                                        <p:attrNameLst>
                                          <p:attrName>style.visibility</p:attrName>
                                        </p:attrNameLst>
                                      </p:cBhvr>
                                      <p:to>
                                        <p:strVal val="visible"/>
                                      </p:to>
                                    </p:set>
                                    <p:animEffect transition="in" filter="fade">
                                      <p:cBhvr>
                                        <p:cTn id="99" dur="500"/>
                                        <p:tgtEl>
                                          <p:spTgt spid="475">
                                            <p:txEl>
                                              <p:pRg st="0" end="0"/>
                                            </p:txEl>
                                          </p:spTgt>
                                        </p:tgtEl>
                                      </p:cBhvr>
                                    </p:animEffect>
                                  </p:childTnLst>
                                </p:cTn>
                              </p:par>
                            </p:childTnLst>
                          </p:cTn>
                        </p:par>
                        <p:par>
                          <p:cTn id="100" fill="hold">
                            <p:stCondLst>
                              <p:cond delay="12000"/>
                            </p:stCondLst>
                            <p:childTnLst>
                              <p:par>
                                <p:cTn id="101" presetID="10" presetClass="entr" presetSubtype="0" fill="hold" nodeType="afterEffect">
                                  <p:stCondLst>
                                    <p:cond delay="0"/>
                                  </p:stCondLst>
                                  <p:childTnLst>
                                    <p:set>
                                      <p:cBhvr>
                                        <p:cTn id="102" dur="1" fill="hold">
                                          <p:stCondLst>
                                            <p:cond delay="0"/>
                                          </p:stCondLst>
                                        </p:cTn>
                                        <p:tgtEl>
                                          <p:spTgt spid="475">
                                            <p:txEl>
                                              <p:charRg st="1" end="1"/>
                                            </p:txEl>
                                          </p:spTgt>
                                        </p:tgtEl>
                                        <p:attrNameLst>
                                          <p:attrName>style.visibility</p:attrName>
                                        </p:attrNameLst>
                                      </p:cBhvr>
                                      <p:to>
                                        <p:strVal val="visible"/>
                                      </p:to>
                                    </p:set>
                                    <p:animEffect transition="in" filter="fade">
                                      <p:cBhvr>
                                        <p:cTn id="103" dur="500"/>
                                        <p:tgtEl>
                                          <p:spTgt spid="475">
                                            <p:txEl>
                                              <p:charRg st="1" end="1"/>
                                            </p:txEl>
                                          </p:spTgt>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475">
                                            <p:txEl>
                                              <p:charRg st="1" end="1"/>
                                            </p:txEl>
                                          </p:spTgt>
                                        </p:tgtEl>
                                        <p:attrNameLst>
                                          <p:attrName>style.visibility</p:attrName>
                                        </p:attrNameLst>
                                      </p:cBhvr>
                                      <p:to>
                                        <p:strVal val="visible"/>
                                      </p:to>
                                    </p:set>
                                    <p:animEffect transition="in" filter="fade">
                                      <p:cBhvr>
                                        <p:cTn id="107" dur="500"/>
                                        <p:tgtEl>
                                          <p:spTgt spid="475">
                                            <p:txEl>
                                              <p:charRg st="1" end="1"/>
                                            </p:txEl>
                                          </p:spTgt>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475">
                                            <p:txEl>
                                              <p:charRg st="1" end="1"/>
                                            </p:txEl>
                                          </p:spTgt>
                                        </p:tgtEl>
                                        <p:attrNameLst>
                                          <p:attrName>style.visibility</p:attrName>
                                        </p:attrNameLst>
                                      </p:cBhvr>
                                      <p:to>
                                        <p:strVal val="visible"/>
                                      </p:to>
                                    </p:set>
                                    <p:animEffect transition="in" filter="fade">
                                      <p:cBhvr>
                                        <p:cTn id="111" dur="500"/>
                                        <p:tgtEl>
                                          <p:spTgt spid="475">
                                            <p:txEl>
                                              <p:charRg st="1" end="1"/>
                                            </p:txEl>
                                          </p:spTgt>
                                        </p:tgtEl>
                                      </p:cBhvr>
                                    </p:animEffect>
                                  </p:childTnLst>
                                </p:cTn>
                              </p:par>
                            </p:childTnLst>
                          </p:cTn>
                        </p:par>
                        <p:par>
                          <p:cTn id="112" fill="hold">
                            <p:stCondLst>
                              <p:cond delay="13500"/>
                            </p:stCondLst>
                            <p:childTnLst>
                              <p:par>
                                <p:cTn id="113" presetID="10" presetClass="entr" presetSubtype="0" fill="hold" nodeType="afterEffect">
                                  <p:stCondLst>
                                    <p:cond delay="0"/>
                                  </p:stCondLst>
                                  <p:childTnLst>
                                    <p:set>
                                      <p:cBhvr>
                                        <p:cTn id="114" dur="1" fill="hold">
                                          <p:stCondLst>
                                            <p:cond delay="0"/>
                                          </p:stCondLst>
                                        </p:cTn>
                                        <p:tgtEl>
                                          <p:spTgt spid="475">
                                            <p:txEl>
                                              <p:charRg st="1" end="1"/>
                                            </p:txEl>
                                          </p:spTgt>
                                        </p:tgtEl>
                                        <p:attrNameLst>
                                          <p:attrName>style.visibility</p:attrName>
                                        </p:attrNameLst>
                                      </p:cBhvr>
                                      <p:to>
                                        <p:strVal val="visible"/>
                                      </p:to>
                                    </p:set>
                                    <p:animEffect transition="in" filter="fade">
                                      <p:cBhvr>
                                        <p:cTn id="115" dur="500"/>
                                        <p:tgtEl>
                                          <p:spTgt spid="475">
                                            <p:txEl>
                                              <p:charRg st="1" end="1"/>
                                            </p:txEl>
                                          </p:spTgt>
                                        </p:tgtEl>
                                      </p:cBhvr>
                                    </p:animEffect>
                                  </p:childTnLst>
                                </p:cTn>
                              </p:par>
                            </p:childTnLst>
                          </p:cTn>
                        </p:par>
                        <p:par>
                          <p:cTn id="116" fill="hold">
                            <p:stCondLst>
                              <p:cond delay="14000"/>
                            </p:stCondLst>
                            <p:childTnLst>
                              <p:par>
                                <p:cTn id="117" presetID="10" presetClass="entr" presetSubtype="0" fill="hold" nodeType="afterEffect">
                                  <p:stCondLst>
                                    <p:cond delay="0"/>
                                  </p:stCondLst>
                                  <p:childTnLst>
                                    <p:set>
                                      <p:cBhvr>
                                        <p:cTn id="118" dur="1" fill="hold">
                                          <p:stCondLst>
                                            <p:cond delay="0"/>
                                          </p:stCondLst>
                                        </p:cTn>
                                        <p:tgtEl>
                                          <p:spTgt spid="475">
                                            <p:txEl>
                                              <p:charRg st="1" end="1"/>
                                            </p:txEl>
                                          </p:spTgt>
                                        </p:tgtEl>
                                        <p:attrNameLst>
                                          <p:attrName>style.visibility</p:attrName>
                                        </p:attrNameLst>
                                      </p:cBhvr>
                                      <p:to>
                                        <p:strVal val="visible"/>
                                      </p:to>
                                    </p:set>
                                    <p:animEffect transition="in" filter="fade">
                                      <p:cBhvr>
                                        <p:cTn id="119" dur="500"/>
                                        <p:tgtEl>
                                          <p:spTgt spid="475">
                                            <p:txEl>
                                              <p:charRg st="1" end="1"/>
                                            </p:txEl>
                                          </p:spTgt>
                                        </p:tgtEl>
                                      </p:cBhvr>
                                    </p:animEffect>
                                  </p:childTnLst>
                                </p:cTn>
                              </p:par>
                            </p:childTnLst>
                          </p:cTn>
                        </p:par>
                        <p:par>
                          <p:cTn id="120" fill="hold">
                            <p:stCondLst>
                              <p:cond delay="14500"/>
                            </p:stCondLst>
                            <p:childTnLst>
                              <p:par>
                                <p:cTn id="121" presetID="10" presetClass="entr" presetSubtype="0" fill="hold" nodeType="afterEffect">
                                  <p:stCondLst>
                                    <p:cond delay="0"/>
                                  </p:stCondLst>
                                  <p:childTnLst>
                                    <p:set>
                                      <p:cBhvr>
                                        <p:cTn id="122" dur="1" fill="hold">
                                          <p:stCondLst>
                                            <p:cond delay="0"/>
                                          </p:stCondLst>
                                        </p:cTn>
                                        <p:tgtEl>
                                          <p:spTgt spid="475">
                                            <p:txEl>
                                              <p:charRg st="1" end="1"/>
                                            </p:txEl>
                                          </p:spTgt>
                                        </p:tgtEl>
                                        <p:attrNameLst>
                                          <p:attrName>style.visibility</p:attrName>
                                        </p:attrNameLst>
                                      </p:cBhvr>
                                      <p:to>
                                        <p:strVal val="visible"/>
                                      </p:to>
                                    </p:set>
                                    <p:animEffect transition="in" filter="fade">
                                      <p:cBhvr>
                                        <p:cTn id="123" dur="500"/>
                                        <p:tgtEl>
                                          <p:spTgt spid="475">
                                            <p:txEl>
                                              <p:charRg st="1" end="1"/>
                                            </p:txEl>
                                          </p:spTgt>
                                        </p:tgtEl>
                                      </p:cBhvr>
                                    </p:animEffect>
                                  </p:childTnLst>
                                </p:cTn>
                              </p:par>
                            </p:childTnLst>
                          </p:cTn>
                        </p:par>
                        <p:par>
                          <p:cTn id="124" fill="hold">
                            <p:stCondLst>
                              <p:cond delay="15000"/>
                            </p:stCondLst>
                            <p:childTnLst>
                              <p:par>
                                <p:cTn id="125" presetID="10" presetClass="entr" presetSubtype="0" fill="hold" nodeType="afterEffect">
                                  <p:stCondLst>
                                    <p:cond delay="0"/>
                                  </p:stCondLst>
                                  <p:childTnLst>
                                    <p:set>
                                      <p:cBhvr>
                                        <p:cTn id="126" dur="1" fill="hold">
                                          <p:stCondLst>
                                            <p:cond delay="0"/>
                                          </p:stCondLst>
                                        </p:cTn>
                                        <p:tgtEl>
                                          <p:spTgt spid="475">
                                            <p:txEl>
                                              <p:charRg st="1" end="1"/>
                                            </p:txEl>
                                          </p:spTgt>
                                        </p:tgtEl>
                                        <p:attrNameLst>
                                          <p:attrName>style.visibility</p:attrName>
                                        </p:attrNameLst>
                                      </p:cBhvr>
                                      <p:to>
                                        <p:strVal val="visible"/>
                                      </p:to>
                                    </p:set>
                                    <p:animEffect transition="in" filter="fade">
                                      <p:cBhvr>
                                        <p:cTn id="127" dur="500"/>
                                        <p:tgtEl>
                                          <p:spTgt spid="475">
                                            <p:txEl>
                                              <p:charRg st="1" end="1"/>
                                            </p:txEl>
                                          </p:spTgt>
                                        </p:tgtEl>
                                      </p:cBhvr>
                                    </p:animEffect>
                                  </p:childTnLst>
                                </p:cTn>
                              </p:par>
                            </p:childTnLst>
                          </p:cTn>
                        </p:par>
                        <p:par>
                          <p:cTn id="128" fill="hold">
                            <p:stCondLst>
                              <p:cond delay="15500"/>
                            </p:stCondLst>
                            <p:childTnLst>
                              <p:par>
                                <p:cTn id="129" presetID="10" presetClass="entr" presetSubtype="0" fill="hold" nodeType="afterEffect">
                                  <p:stCondLst>
                                    <p:cond delay="0"/>
                                  </p:stCondLst>
                                  <p:childTnLst>
                                    <p:set>
                                      <p:cBhvr>
                                        <p:cTn id="130" dur="1" fill="hold">
                                          <p:stCondLst>
                                            <p:cond delay="0"/>
                                          </p:stCondLst>
                                        </p:cTn>
                                        <p:tgtEl>
                                          <p:spTgt spid="475">
                                            <p:txEl>
                                              <p:charRg st="1" end="1"/>
                                            </p:txEl>
                                          </p:spTgt>
                                        </p:tgtEl>
                                        <p:attrNameLst>
                                          <p:attrName>style.visibility</p:attrName>
                                        </p:attrNameLst>
                                      </p:cBhvr>
                                      <p:to>
                                        <p:strVal val="visible"/>
                                      </p:to>
                                    </p:set>
                                    <p:animEffect transition="in" filter="fade">
                                      <p:cBhvr>
                                        <p:cTn id="131" dur="500"/>
                                        <p:tgtEl>
                                          <p:spTgt spid="475">
                                            <p:txEl>
                                              <p:charRg st="1" end="1"/>
                                            </p:txEl>
                                          </p:spTgt>
                                        </p:tgtEl>
                                      </p:cBhvr>
                                    </p:animEffect>
                                  </p:childTnLst>
                                </p:cTn>
                              </p:par>
                            </p:childTnLst>
                          </p:cTn>
                        </p:par>
                        <p:par>
                          <p:cTn id="132" fill="hold">
                            <p:stCondLst>
                              <p:cond delay="16000"/>
                            </p:stCondLst>
                            <p:childTnLst>
                              <p:par>
                                <p:cTn id="133" presetID="10" presetClass="entr" presetSubtype="0" fill="hold" nodeType="afterEffect">
                                  <p:stCondLst>
                                    <p:cond delay="0"/>
                                  </p:stCondLst>
                                  <p:childTnLst>
                                    <p:set>
                                      <p:cBhvr>
                                        <p:cTn id="134" dur="1" fill="hold">
                                          <p:stCondLst>
                                            <p:cond delay="0"/>
                                          </p:stCondLst>
                                        </p:cTn>
                                        <p:tgtEl>
                                          <p:spTgt spid="476"/>
                                        </p:tgtEl>
                                        <p:attrNameLst>
                                          <p:attrName>style.visibility</p:attrName>
                                        </p:attrNameLst>
                                      </p:cBhvr>
                                      <p:to>
                                        <p:strVal val="visible"/>
                                      </p:to>
                                    </p:set>
                                    <p:animEffect transition="in" filter="fade">
                                      <p:cBhvr>
                                        <p:cTn id="135" dur="500"/>
                                        <p:tgtEl>
                                          <p:spTgt spid="476"/>
                                        </p:tgtEl>
                                      </p:cBhvr>
                                    </p:animEffect>
                                  </p:childTnLst>
                                </p:cTn>
                              </p:par>
                            </p:childTnLst>
                          </p:cTn>
                        </p:par>
                        <p:par>
                          <p:cTn id="136" fill="hold">
                            <p:stCondLst>
                              <p:cond delay="16500"/>
                            </p:stCondLst>
                            <p:childTnLst>
                              <p:par>
                                <p:cTn id="137" presetID="10" presetClass="entr" presetSubtype="0" fill="hold" nodeType="afterEffect">
                                  <p:stCondLst>
                                    <p:cond delay="0"/>
                                  </p:stCondLst>
                                  <p:childTnLst>
                                    <p:set>
                                      <p:cBhvr>
                                        <p:cTn id="138" dur="1" fill="hold">
                                          <p:stCondLst>
                                            <p:cond delay="0"/>
                                          </p:stCondLst>
                                        </p:cTn>
                                        <p:tgtEl>
                                          <p:spTgt spid="477"/>
                                        </p:tgtEl>
                                        <p:attrNameLst>
                                          <p:attrName>style.visibility</p:attrName>
                                        </p:attrNameLst>
                                      </p:cBhvr>
                                      <p:to>
                                        <p:strVal val="visible"/>
                                      </p:to>
                                    </p:set>
                                    <p:animEffect transition="in" filter="fade">
                                      <p:cBhvr>
                                        <p:cTn id="139" dur="500"/>
                                        <p:tgtEl>
                                          <p:spTgt spid="477"/>
                                        </p:tgtEl>
                                      </p:cBhvr>
                                    </p:animEffect>
                                  </p:childTnLst>
                                </p:cTn>
                              </p:par>
                            </p:childTnLst>
                          </p:cTn>
                        </p:par>
                        <p:par>
                          <p:cTn id="140" fill="hold">
                            <p:stCondLst>
                              <p:cond delay="17000"/>
                            </p:stCondLst>
                            <p:childTnLst>
                              <p:par>
                                <p:cTn id="141" presetID="10" presetClass="entr" presetSubtype="0" fill="hold" nodeType="afterEffect">
                                  <p:stCondLst>
                                    <p:cond delay="0"/>
                                  </p:stCondLst>
                                  <p:childTnLst>
                                    <p:set>
                                      <p:cBhvr>
                                        <p:cTn id="142" dur="1" fill="hold">
                                          <p:stCondLst>
                                            <p:cond delay="0"/>
                                          </p:stCondLst>
                                        </p:cTn>
                                        <p:tgtEl>
                                          <p:spTgt spid="478">
                                            <p:txEl>
                                              <p:pRg st="0" end="0"/>
                                            </p:txEl>
                                          </p:spTgt>
                                        </p:tgtEl>
                                        <p:attrNameLst>
                                          <p:attrName>style.visibility</p:attrName>
                                        </p:attrNameLst>
                                      </p:cBhvr>
                                      <p:to>
                                        <p:strVal val="visible"/>
                                      </p:to>
                                    </p:set>
                                    <p:animEffect transition="in" filter="fade">
                                      <p:cBhvr>
                                        <p:cTn id="143" dur="500"/>
                                        <p:tgtEl>
                                          <p:spTgt spid="478">
                                            <p:txEl>
                                              <p:pRg st="0" end="0"/>
                                            </p:txEl>
                                          </p:spTgt>
                                        </p:tgtEl>
                                      </p:cBhvr>
                                    </p:animEffect>
                                  </p:childTnLst>
                                </p:cTn>
                              </p:par>
                            </p:childTnLst>
                          </p:cTn>
                        </p:par>
                        <p:par>
                          <p:cTn id="144" fill="hold">
                            <p:stCondLst>
                              <p:cond delay="17500"/>
                            </p:stCondLst>
                            <p:childTnLst>
                              <p:par>
                                <p:cTn id="145" presetID="10" presetClass="entr" presetSubtype="0" fill="hold" nodeType="afterEffect">
                                  <p:stCondLst>
                                    <p:cond delay="0"/>
                                  </p:stCondLst>
                                  <p:childTnLst>
                                    <p:set>
                                      <p:cBhvr>
                                        <p:cTn id="146" dur="1" fill="hold">
                                          <p:stCondLst>
                                            <p:cond delay="0"/>
                                          </p:stCondLst>
                                        </p:cTn>
                                        <p:tgtEl>
                                          <p:spTgt spid="478">
                                            <p:txEl>
                                              <p:charRg st="1" end="1"/>
                                            </p:txEl>
                                          </p:spTgt>
                                        </p:tgtEl>
                                        <p:attrNameLst>
                                          <p:attrName>style.visibility</p:attrName>
                                        </p:attrNameLst>
                                      </p:cBhvr>
                                      <p:to>
                                        <p:strVal val="visible"/>
                                      </p:to>
                                    </p:set>
                                    <p:animEffect transition="in" filter="fade">
                                      <p:cBhvr>
                                        <p:cTn id="147" dur="500"/>
                                        <p:tgtEl>
                                          <p:spTgt spid="478">
                                            <p:txEl>
                                              <p:charRg st="1" end="1"/>
                                            </p:txEl>
                                          </p:spTgt>
                                        </p:tgtEl>
                                      </p:cBhvr>
                                    </p:animEffect>
                                  </p:childTnLst>
                                </p:cTn>
                              </p:par>
                            </p:childTnLst>
                          </p:cTn>
                        </p:par>
                        <p:par>
                          <p:cTn id="148" fill="hold">
                            <p:stCondLst>
                              <p:cond delay="18000"/>
                            </p:stCondLst>
                            <p:childTnLst>
                              <p:par>
                                <p:cTn id="149" presetID="10" presetClass="entr" presetSubtype="0" fill="hold" nodeType="afterEffect">
                                  <p:stCondLst>
                                    <p:cond delay="0"/>
                                  </p:stCondLst>
                                  <p:childTnLst>
                                    <p:set>
                                      <p:cBhvr>
                                        <p:cTn id="150" dur="1" fill="hold">
                                          <p:stCondLst>
                                            <p:cond delay="0"/>
                                          </p:stCondLst>
                                        </p:cTn>
                                        <p:tgtEl>
                                          <p:spTgt spid="478">
                                            <p:txEl>
                                              <p:charRg st="1" end="1"/>
                                            </p:txEl>
                                          </p:spTgt>
                                        </p:tgtEl>
                                        <p:attrNameLst>
                                          <p:attrName>style.visibility</p:attrName>
                                        </p:attrNameLst>
                                      </p:cBhvr>
                                      <p:to>
                                        <p:strVal val="visible"/>
                                      </p:to>
                                    </p:set>
                                    <p:animEffect transition="in" filter="fade">
                                      <p:cBhvr>
                                        <p:cTn id="151" dur="500"/>
                                        <p:tgtEl>
                                          <p:spTgt spid="478">
                                            <p:txEl>
                                              <p:charRg st="1" end="1"/>
                                            </p:txEl>
                                          </p:spTgt>
                                        </p:tgtEl>
                                      </p:cBhvr>
                                    </p:animEffect>
                                  </p:childTnLst>
                                </p:cTn>
                              </p:par>
                            </p:childTnLst>
                          </p:cTn>
                        </p:par>
                        <p:par>
                          <p:cTn id="152" fill="hold">
                            <p:stCondLst>
                              <p:cond delay="18500"/>
                            </p:stCondLst>
                            <p:childTnLst>
                              <p:par>
                                <p:cTn id="153" presetID="10" presetClass="entr" presetSubtype="0" fill="hold" nodeType="afterEffect">
                                  <p:stCondLst>
                                    <p:cond delay="0"/>
                                  </p:stCondLst>
                                  <p:childTnLst>
                                    <p:set>
                                      <p:cBhvr>
                                        <p:cTn id="154" dur="1" fill="hold">
                                          <p:stCondLst>
                                            <p:cond delay="0"/>
                                          </p:stCondLst>
                                        </p:cTn>
                                        <p:tgtEl>
                                          <p:spTgt spid="478">
                                            <p:txEl>
                                              <p:charRg st="1" end="1"/>
                                            </p:txEl>
                                          </p:spTgt>
                                        </p:tgtEl>
                                        <p:attrNameLst>
                                          <p:attrName>style.visibility</p:attrName>
                                        </p:attrNameLst>
                                      </p:cBhvr>
                                      <p:to>
                                        <p:strVal val="visible"/>
                                      </p:to>
                                    </p:set>
                                    <p:animEffect transition="in" filter="fade">
                                      <p:cBhvr>
                                        <p:cTn id="155" dur="500"/>
                                        <p:tgtEl>
                                          <p:spTgt spid="478">
                                            <p:txEl>
                                              <p:charRg st="1" end="1"/>
                                            </p:txEl>
                                          </p:spTgt>
                                        </p:tgtEl>
                                      </p:cBhvr>
                                    </p:animEffect>
                                  </p:childTnLst>
                                </p:cTn>
                              </p:par>
                            </p:childTnLst>
                          </p:cTn>
                        </p:par>
                        <p:par>
                          <p:cTn id="156" fill="hold">
                            <p:stCondLst>
                              <p:cond delay="19000"/>
                            </p:stCondLst>
                            <p:childTnLst>
                              <p:par>
                                <p:cTn id="157" presetID="10" presetClass="entr" presetSubtype="0" fill="hold" nodeType="afterEffect">
                                  <p:stCondLst>
                                    <p:cond delay="0"/>
                                  </p:stCondLst>
                                  <p:childTnLst>
                                    <p:set>
                                      <p:cBhvr>
                                        <p:cTn id="158" dur="1" fill="hold">
                                          <p:stCondLst>
                                            <p:cond delay="0"/>
                                          </p:stCondLst>
                                        </p:cTn>
                                        <p:tgtEl>
                                          <p:spTgt spid="478">
                                            <p:txEl>
                                              <p:charRg st="1" end="1"/>
                                            </p:txEl>
                                          </p:spTgt>
                                        </p:tgtEl>
                                        <p:attrNameLst>
                                          <p:attrName>style.visibility</p:attrName>
                                        </p:attrNameLst>
                                      </p:cBhvr>
                                      <p:to>
                                        <p:strVal val="visible"/>
                                      </p:to>
                                    </p:set>
                                    <p:animEffect transition="in" filter="fade">
                                      <p:cBhvr>
                                        <p:cTn id="159" dur="500"/>
                                        <p:tgtEl>
                                          <p:spTgt spid="478">
                                            <p:txEl>
                                              <p:charRg st="1" end="1"/>
                                            </p:txEl>
                                          </p:spTgt>
                                        </p:tgtEl>
                                      </p:cBhvr>
                                    </p:animEffect>
                                  </p:childTnLst>
                                </p:cTn>
                              </p:par>
                            </p:childTnLst>
                          </p:cTn>
                        </p:par>
                        <p:par>
                          <p:cTn id="160" fill="hold">
                            <p:stCondLst>
                              <p:cond delay="19500"/>
                            </p:stCondLst>
                            <p:childTnLst>
                              <p:par>
                                <p:cTn id="161" presetID="10" presetClass="entr" presetSubtype="0" fill="hold" nodeType="afterEffect">
                                  <p:stCondLst>
                                    <p:cond delay="0"/>
                                  </p:stCondLst>
                                  <p:childTnLst>
                                    <p:set>
                                      <p:cBhvr>
                                        <p:cTn id="162" dur="1" fill="hold">
                                          <p:stCondLst>
                                            <p:cond delay="0"/>
                                          </p:stCondLst>
                                        </p:cTn>
                                        <p:tgtEl>
                                          <p:spTgt spid="478">
                                            <p:txEl>
                                              <p:charRg st="1" end="1"/>
                                            </p:txEl>
                                          </p:spTgt>
                                        </p:tgtEl>
                                        <p:attrNameLst>
                                          <p:attrName>style.visibility</p:attrName>
                                        </p:attrNameLst>
                                      </p:cBhvr>
                                      <p:to>
                                        <p:strVal val="visible"/>
                                      </p:to>
                                    </p:set>
                                    <p:animEffect transition="in" filter="fade">
                                      <p:cBhvr>
                                        <p:cTn id="163" dur="500"/>
                                        <p:tgtEl>
                                          <p:spTgt spid="478">
                                            <p:txEl>
                                              <p:charRg st="1" end="1"/>
                                            </p:txEl>
                                          </p:spTgt>
                                        </p:tgtEl>
                                      </p:cBhvr>
                                    </p:animEffect>
                                  </p:childTnLst>
                                </p:cTn>
                              </p:par>
                            </p:childTnLst>
                          </p:cTn>
                        </p:par>
                        <p:par>
                          <p:cTn id="164" fill="hold">
                            <p:stCondLst>
                              <p:cond delay="20000"/>
                            </p:stCondLst>
                            <p:childTnLst>
                              <p:par>
                                <p:cTn id="165" presetID="10" presetClass="entr" presetSubtype="0" fill="hold" nodeType="afterEffect">
                                  <p:stCondLst>
                                    <p:cond delay="0"/>
                                  </p:stCondLst>
                                  <p:childTnLst>
                                    <p:set>
                                      <p:cBhvr>
                                        <p:cTn id="166" dur="1" fill="hold">
                                          <p:stCondLst>
                                            <p:cond delay="0"/>
                                          </p:stCondLst>
                                        </p:cTn>
                                        <p:tgtEl>
                                          <p:spTgt spid="478">
                                            <p:txEl>
                                              <p:charRg st="1" end="1"/>
                                            </p:txEl>
                                          </p:spTgt>
                                        </p:tgtEl>
                                        <p:attrNameLst>
                                          <p:attrName>style.visibility</p:attrName>
                                        </p:attrNameLst>
                                      </p:cBhvr>
                                      <p:to>
                                        <p:strVal val="visible"/>
                                      </p:to>
                                    </p:set>
                                    <p:animEffect transition="in" filter="fade">
                                      <p:cBhvr>
                                        <p:cTn id="167" dur="500"/>
                                        <p:tgtEl>
                                          <p:spTgt spid="478">
                                            <p:txEl>
                                              <p:charRg st="1" end="1"/>
                                            </p:txEl>
                                          </p:spTgt>
                                        </p:tgtEl>
                                      </p:cBhvr>
                                    </p:animEffect>
                                  </p:childTnLst>
                                </p:cTn>
                              </p:par>
                            </p:childTnLst>
                          </p:cTn>
                        </p:par>
                        <p:par>
                          <p:cTn id="168" fill="hold">
                            <p:stCondLst>
                              <p:cond delay="20500"/>
                            </p:stCondLst>
                            <p:childTnLst>
                              <p:par>
                                <p:cTn id="169" presetID="10" presetClass="entr" presetSubtype="0" fill="hold" nodeType="afterEffect">
                                  <p:stCondLst>
                                    <p:cond delay="0"/>
                                  </p:stCondLst>
                                  <p:childTnLst>
                                    <p:set>
                                      <p:cBhvr>
                                        <p:cTn id="170" dur="1" fill="hold">
                                          <p:stCondLst>
                                            <p:cond delay="0"/>
                                          </p:stCondLst>
                                        </p:cTn>
                                        <p:tgtEl>
                                          <p:spTgt spid="478">
                                            <p:txEl>
                                              <p:charRg st="1" end="1"/>
                                            </p:txEl>
                                          </p:spTgt>
                                        </p:tgtEl>
                                        <p:attrNameLst>
                                          <p:attrName>style.visibility</p:attrName>
                                        </p:attrNameLst>
                                      </p:cBhvr>
                                      <p:to>
                                        <p:strVal val="visible"/>
                                      </p:to>
                                    </p:set>
                                    <p:animEffect transition="in" filter="fade">
                                      <p:cBhvr>
                                        <p:cTn id="171" dur="500"/>
                                        <p:tgtEl>
                                          <p:spTgt spid="478">
                                            <p:txEl>
                                              <p:charRg st="1" end="1"/>
                                            </p:txEl>
                                          </p:spTgt>
                                        </p:tgtEl>
                                      </p:cBhvr>
                                    </p:animEffect>
                                  </p:childTnLst>
                                </p:cTn>
                              </p:par>
                            </p:childTnLst>
                          </p:cTn>
                        </p:par>
                        <p:par>
                          <p:cTn id="172" fill="hold">
                            <p:stCondLst>
                              <p:cond delay="21000"/>
                            </p:stCondLst>
                            <p:childTnLst>
                              <p:par>
                                <p:cTn id="173" presetID="10" presetClass="entr" presetSubtype="0" fill="hold" nodeType="afterEffect">
                                  <p:stCondLst>
                                    <p:cond delay="0"/>
                                  </p:stCondLst>
                                  <p:childTnLst>
                                    <p:set>
                                      <p:cBhvr>
                                        <p:cTn id="174" dur="1" fill="hold">
                                          <p:stCondLst>
                                            <p:cond delay="0"/>
                                          </p:stCondLst>
                                        </p:cTn>
                                        <p:tgtEl>
                                          <p:spTgt spid="478">
                                            <p:txEl>
                                              <p:charRg st="1" end="1"/>
                                            </p:txEl>
                                          </p:spTgt>
                                        </p:tgtEl>
                                        <p:attrNameLst>
                                          <p:attrName>style.visibility</p:attrName>
                                        </p:attrNameLst>
                                      </p:cBhvr>
                                      <p:to>
                                        <p:strVal val="visible"/>
                                      </p:to>
                                    </p:set>
                                    <p:animEffect transition="in" filter="fade">
                                      <p:cBhvr>
                                        <p:cTn id="175" dur="500"/>
                                        <p:tgtEl>
                                          <p:spTgt spid="478">
                                            <p:txEl>
                                              <p:charRg st="1" end="1"/>
                                            </p:txEl>
                                          </p:spTgt>
                                        </p:tgtEl>
                                      </p:cBhvr>
                                    </p:animEffect>
                                  </p:childTnLst>
                                </p:cTn>
                              </p:par>
                            </p:childTnLst>
                          </p:cTn>
                        </p:par>
                        <p:par>
                          <p:cTn id="176" fill="hold">
                            <p:stCondLst>
                              <p:cond delay="21500"/>
                            </p:stCondLst>
                            <p:childTnLst>
                              <p:par>
                                <p:cTn id="177" presetID="10" presetClass="entr" presetSubtype="0" fill="hold" nodeType="afterEffect">
                                  <p:stCondLst>
                                    <p:cond delay="0"/>
                                  </p:stCondLst>
                                  <p:childTnLst>
                                    <p:set>
                                      <p:cBhvr>
                                        <p:cTn id="178" dur="1" fill="hold">
                                          <p:stCondLst>
                                            <p:cond delay="0"/>
                                          </p:stCondLst>
                                        </p:cTn>
                                        <p:tgtEl>
                                          <p:spTgt spid="479"/>
                                        </p:tgtEl>
                                        <p:attrNameLst>
                                          <p:attrName>style.visibility</p:attrName>
                                        </p:attrNameLst>
                                      </p:cBhvr>
                                      <p:to>
                                        <p:strVal val="visible"/>
                                      </p:to>
                                    </p:set>
                                    <p:animEffect transition="in" filter="fade">
                                      <p:cBhvr>
                                        <p:cTn id="179" dur="500"/>
                                        <p:tgtEl>
                                          <p:spTgt spid="479"/>
                                        </p:tgtEl>
                                      </p:cBhvr>
                                    </p:animEffect>
                                  </p:childTnLst>
                                </p:cTn>
                              </p:par>
                            </p:childTnLst>
                          </p:cTn>
                        </p:par>
                        <p:par>
                          <p:cTn id="180" fill="hold">
                            <p:stCondLst>
                              <p:cond delay="22000"/>
                            </p:stCondLst>
                            <p:childTnLst>
                              <p:par>
                                <p:cTn id="181" presetID="10" presetClass="entr" presetSubtype="0" fill="hold" nodeType="afterEffect">
                                  <p:stCondLst>
                                    <p:cond delay="0"/>
                                  </p:stCondLst>
                                  <p:childTnLst>
                                    <p:set>
                                      <p:cBhvr>
                                        <p:cTn id="182" dur="1" fill="hold">
                                          <p:stCondLst>
                                            <p:cond delay="0"/>
                                          </p:stCondLst>
                                        </p:cTn>
                                        <p:tgtEl>
                                          <p:spTgt spid="480"/>
                                        </p:tgtEl>
                                        <p:attrNameLst>
                                          <p:attrName>style.visibility</p:attrName>
                                        </p:attrNameLst>
                                      </p:cBhvr>
                                      <p:to>
                                        <p:strVal val="visible"/>
                                      </p:to>
                                    </p:set>
                                    <p:animEffect transition="in" filter="fade">
                                      <p:cBhvr>
                                        <p:cTn id="183" dur="500"/>
                                        <p:tgtEl>
                                          <p:spTgt spid="480"/>
                                        </p:tgtEl>
                                      </p:cBhvr>
                                    </p:animEffect>
                                  </p:childTnLst>
                                </p:cTn>
                              </p:par>
                            </p:childTnLst>
                          </p:cTn>
                        </p:par>
                        <p:par>
                          <p:cTn id="184" fill="hold">
                            <p:stCondLst>
                              <p:cond delay="22500"/>
                            </p:stCondLst>
                            <p:childTnLst>
                              <p:par>
                                <p:cTn id="185" presetID="10" presetClass="entr" presetSubtype="0" fill="hold" nodeType="afterEffect">
                                  <p:stCondLst>
                                    <p:cond delay="0"/>
                                  </p:stCondLst>
                                  <p:childTnLst>
                                    <p:set>
                                      <p:cBhvr>
                                        <p:cTn id="186" dur="1" fill="hold">
                                          <p:stCondLst>
                                            <p:cond delay="0"/>
                                          </p:stCondLst>
                                        </p:cTn>
                                        <p:tgtEl>
                                          <p:spTgt spid="481">
                                            <p:txEl>
                                              <p:pRg st="0" end="0"/>
                                            </p:txEl>
                                          </p:spTgt>
                                        </p:tgtEl>
                                        <p:attrNameLst>
                                          <p:attrName>style.visibility</p:attrName>
                                        </p:attrNameLst>
                                      </p:cBhvr>
                                      <p:to>
                                        <p:strVal val="visible"/>
                                      </p:to>
                                    </p:set>
                                    <p:animEffect transition="in" filter="fade">
                                      <p:cBhvr>
                                        <p:cTn id="187" dur="500"/>
                                        <p:tgtEl>
                                          <p:spTgt spid="481">
                                            <p:txEl>
                                              <p:pRg st="0" end="0"/>
                                            </p:txEl>
                                          </p:spTgt>
                                        </p:tgtEl>
                                      </p:cBhvr>
                                    </p:animEffect>
                                  </p:childTnLst>
                                </p:cTn>
                              </p:par>
                            </p:childTnLst>
                          </p:cTn>
                        </p:par>
                        <p:par>
                          <p:cTn id="188" fill="hold">
                            <p:stCondLst>
                              <p:cond delay="23000"/>
                            </p:stCondLst>
                            <p:childTnLst>
                              <p:par>
                                <p:cTn id="189" presetID="10" presetClass="entr" presetSubtype="0" fill="hold" nodeType="afterEffect">
                                  <p:stCondLst>
                                    <p:cond delay="0"/>
                                  </p:stCondLst>
                                  <p:childTnLst>
                                    <p:set>
                                      <p:cBhvr>
                                        <p:cTn id="190" dur="1" fill="hold">
                                          <p:stCondLst>
                                            <p:cond delay="0"/>
                                          </p:stCondLst>
                                        </p:cTn>
                                        <p:tgtEl>
                                          <p:spTgt spid="481">
                                            <p:txEl>
                                              <p:charRg st="1" end="1"/>
                                            </p:txEl>
                                          </p:spTgt>
                                        </p:tgtEl>
                                        <p:attrNameLst>
                                          <p:attrName>style.visibility</p:attrName>
                                        </p:attrNameLst>
                                      </p:cBhvr>
                                      <p:to>
                                        <p:strVal val="visible"/>
                                      </p:to>
                                    </p:set>
                                    <p:animEffect transition="in" filter="fade">
                                      <p:cBhvr>
                                        <p:cTn id="191" dur="500"/>
                                        <p:tgtEl>
                                          <p:spTgt spid="481">
                                            <p:txEl>
                                              <p:charRg st="1" end="1"/>
                                            </p:txEl>
                                          </p:spTgt>
                                        </p:tgtEl>
                                      </p:cBhvr>
                                    </p:animEffect>
                                  </p:childTnLst>
                                </p:cTn>
                              </p:par>
                            </p:childTnLst>
                          </p:cTn>
                        </p:par>
                        <p:par>
                          <p:cTn id="192" fill="hold">
                            <p:stCondLst>
                              <p:cond delay="23500"/>
                            </p:stCondLst>
                            <p:childTnLst>
                              <p:par>
                                <p:cTn id="193" presetID="10" presetClass="entr" presetSubtype="0" fill="hold" nodeType="afterEffect">
                                  <p:stCondLst>
                                    <p:cond delay="0"/>
                                  </p:stCondLst>
                                  <p:childTnLst>
                                    <p:set>
                                      <p:cBhvr>
                                        <p:cTn id="194" dur="1" fill="hold">
                                          <p:stCondLst>
                                            <p:cond delay="0"/>
                                          </p:stCondLst>
                                        </p:cTn>
                                        <p:tgtEl>
                                          <p:spTgt spid="481">
                                            <p:txEl>
                                              <p:charRg st="1" end="1"/>
                                            </p:txEl>
                                          </p:spTgt>
                                        </p:tgtEl>
                                        <p:attrNameLst>
                                          <p:attrName>style.visibility</p:attrName>
                                        </p:attrNameLst>
                                      </p:cBhvr>
                                      <p:to>
                                        <p:strVal val="visible"/>
                                      </p:to>
                                    </p:set>
                                    <p:animEffect transition="in" filter="fade">
                                      <p:cBhvr>
                                        <p:cTn id="195" dur="500"/>
                                        <p:tgtEl>
                                          <p:spTgt spid="481">
                                            <p:txEl>
                                              <p:charRg st="1" end="1"/>
                                            </p:txEl>
                                          </p:spTgt>
                                        </p:tgtEl>
                                      </p:cBhvr>
                                    </p:animEffect>
                                  </p:childTnLst>
                                </p:cTn>
                              </p:par>
                            </p:childTnLst>
                          </p:cTn>
                        </p:par>
                        <p:par>
                          <p:cTn id="196" fill="hold">
                            <p:stCondLst>
                              <p:cond delay="24000"/>
                            </p:stCondLst>
                            <p:childTnLst>
                              <p:par>
                                <p:cTn id="197" presetID="10" presetClass="entr" presetSubtype="0" fill="hold" nodeType="afterEffect">
                                  <p:stCondLst>
                                    <p:cond delay="0"/>
                                  </p:stCondLst>
                                  <p:childTnLst>
                                    <p:set>
                                      <p:cBhvr>
                                        <p:cTn id="198" dur="1" fill="hold">
                                          <p:stCondLst>
                                            <p:cond delay="0"/>
                                          </p:stCondLst>
                                        </p:cTn>
                                        <p:tgtEl>
                                          <p:spTgt spid="481">
                                            <p:txEl>
                                              <p:charRg st="1" end="1"/>
                                            </p:txEl>
                                          </p:spTgt>
                                        </p:tgtEl>
                                        <p:attrNameLst>
                                          <p:attrName>style.visibility</p:attrName>
                                        </p:attrNameLst>
                                      </p:cBhvr>
                                      <p:to>
                                        <p:strVal val="visible"/>
                                      </p:to>
                                    </p:set>
                                    <p:animEffect transition="in" filter="fade">
                                      <p:cBhvr>
                                        <p:cTn id="199" dur="500"/>
                                        <p:tgtEl>
                                          <p:spTgt spid="481">
                                            <p:txEl>
                                              <p:charRg st="1" end="1"/>
                                            </p:txEl>
                                          </p:spTgt>
                                        </p:tgtEl>
                                      </p:cBhvr>
                                    </p:animEffect>
                                  </p:childTnLst>
                                </p:cTn>
                              </p:par>
                            </p:childTnLst>
                          </p:cTn>
                        </p:par>
                        <p:par>
                          <p:cTn id="200" fill="hold">
                            <p:stCondLst>
                              <p:cond delay="24500"/>
                            </p:stCondLst>
                            <p:childTnLst>
                              <p:par>
                                <p:cTn id="201" presetID="10" presetClass="entr" presetSubtype="0" fill="hold" nodeType="afterEffect">
                                  <p:stCondLst>
                                    <p:cond delay="0"/>
                                  </p:stCondLst>
                                  <p:childTnLst>
                                    <p:set>
                                      <p:cBhvr>
                                        <p:cTn id="202" dur="1" fill="hold">
                                          <p:stCondLst>
                                            <p:cond delay="0"/>
                                          </p:stCondLst>
                                        </p:cTn>
                                        <p:tgtEl>
                                          <p:spTgt spid="481">
                                            <p:txEl>
                                              <p:charRg st="1" end="1"/>
                                            </p:txEl>
                                          </p:spTgt>
                                        </p:tgtEl>
                                        <p:attrNameLst>
                                          <p:attrName>style.visibility</p:attrName>
                                        </p:attrNameLst>
                                      </p:cBhvr>
                                      <p:to>
                                        <p:strVal val="visible"/>
                                      </p:to>
                                    </p:set>
                                    <p:animEffect transition="in" filter="fade">
                                      <p:cBhvr>
                                        <p:cTn id="203" dur="500"/>
                                        <p:tgtEl>
                                          <p:spTgt spid="481">
                                            <p:txEl>
                                              <p:charRg st="1" end="1"/>
                                            </p:txEl>
                                          </p:spTgt>
                                        </p:tgtEl>
                                      </p:cBhvr>
                                    </p:animEffect>
                                  </p:childTnLst>
                                </p:cTn>
                              </p:par>
                            </p:childTnLst>
                          </p:cTn>
                        </p:par>
                        <p:par>
                          <p:cTn id="204" fill="hold">
                            <p:stCondLst>
                              <p:cond delay="25000"/>
                            </p:stCondLst>
                            <p:childTnLst>
                              <p:par>
                                <p:cTn id="205" presetID="10" presetClass="entr" presetSubtype="0" fill="hold" nodeType="afterEffect">
                                  <p:stCondLst>
                                    <p:cond delay="0"/>
                                  </p:stCondLst>
                                  <p:childTnLst>
                                    <p:set>
                                      <p:cBhvr>
                                        <p:cTn id="206" dur="1" fill="hold">
                                          <p:stCondLst>
                                            <p:cond delay="0"/>
                                          </p:stCondLst>
                                        </p:cTn>
                                        <p:tgtEl>
                                          <p:spTgt spid="481">
                                            <p:txEl>
                                              <p:charRg st="1" end="1"/>
                                            </p:txEl>
                                          </p:spTgt>
                                        </p:tgtEl>
                                        <p:attrNameLst>
                                          <p:attrName>style.visibility</p:attrName>
                                        </p:attrNameLst>
                                      </p:cBhvr>
                                      <p:to>
                                        <p:strVal val="visible"/>
                                      </p:to>
                                    </p:set>
                                    <p:animEffect transition="in" filter="fade">
                                      <p:cBhvr>
                                        <p:cTn id="207" dur="500"/>
                                        <p:tgtEl>
                                          <p:spTgt spid="481">
                                            <p:txEl>
                                              <p:charRg st="1" end="1"/>
                                            </p:txEl>
                                          </p:spTgt>
                                        </p:tgtEl>
                                      </p:cBhvr>
                                    </p:animEffect>
                                  </p:childTnLst>
                                </p:cTn>
                              </p:par>
                            </p:childTnLst>
                          </p:cTn>
                        </p:par>
                        <p:par>
                          <p:cTn id="208" fill="hold">
                            <p:stCondLst>
                              <p:cond delay="25500"/>
                            </p:stCondLst>
                            <p:childTnLst>
                              <p:par>
                                <p:cTn id="209" presetID="10" presetClass="entr" presetSubtype="0" fill="hold" nodeType="afterEffect">
                                  <p:stCondLst>
                                    <p:cond delay="0"/>
                                  </p:stCondLst>
                                  <p:childTnLst>
                                    <p:set>
                                      <p:cBhvr>
                                        <p:cTn id="210" dur="1" fill="hold">
                                          <p:stCondLst>
                                            <p:cond delay="0"/>
                                          </p:stCondLst>
                                        </p:cTn>
                                        <p:tgtEl>
                                          <p:spTgt spid="481">
                                            <p:txEl>
                                              <p:charRg st="1" end="1"/>
                                            </p:txEl>
                                          </p:spTgt>
                                        </p:tgtEl>
                                        <p:attrNameLst>
                                          <p:attrName>style.visibility</p:attrName>
                                        </p:attrNameLst>
                                      </p:cBhvr>
                                      <p:to>
                                        <p:strVal val="visible"/>
                                      </p:to>
                                    </p:set>
                                    <p:animEffect transition="in" filter="fade">
                                      <p:cBhvr>
                                        <p:cTn id="211" dur="500"/>
                                        <p:tgtEl>
                                          <p:spTgt spid="481">
                                            <p:txEl>
                                              <p:charRg st="1" end="1"/>
                                            </p:txEl>
                                          </p:spTgt>
                                        </p:tgtEl>
                                      </p:cBhvr>
                                    </p:animEffect>
                                  </p:childTnLst>
                                </p:cTn>
                              </p:par>
                            </p:childTnLst>
                          </p:cTn>
                        </p:par>
                        <p:par>
                          <p:cTn id="212" fill="hold">
                            <p:stCondLst>
                              <p:cond delay="26000"/>
                            </p:stCondLst>
                            <p:childTnLst>
                              <p:par>
                                <p:cTn id="213" presetID="10" presetClass="entr" presetSubtype="0" fill="hold" nodeType="afterEffect">
                                  <p:stCondLst>
                                    <p:cond delay="0"/>
                                  </p:stCondLst>
                                  <p:childTnLst>
                                    <p:set>
                                      <p:cBhvr>
                                        <p:cTn id="214" dur="1" fill="hold">
                                          <p:stCondLst>
                                            <p:cond delay="0"/>
                                          </p:stCondLst>
                                        </p:cTn>
                                        <p:tgtEl>
                                          <p:spTgt spid="481">
                                            <p:txEl>
                                              <p:charRg st="1" end="1"/>
                                            </p:txEl>
                                          </p:spTgt>
                                        </p:tgtEl>
                                        <p:attrNameLst>
                                          <p:attrName>style.visibility</p:attrName>
                                        </p:attrNameLst>
                                      </p:cBhvr>
                                      <p:to>
                                        <p:strVal val="visible"/>
                                      </p:to>
                                    </p:set>
                                    <p:animEffect transition="in" filter="fade">
                                      <p:cBhvr>
                                        <p:cTn id="215" dur="500"/>
                                        <p:tgtEl>
                                          <p:spTgt spid="481">
                                            <p:txEl>
                                              <p:charRg st="1" end="1"/>
                                            </p:txEl>
                                          </p:spTgt>
                                        </p:tgtEl>
                                      </p:cBhvr>
                                    </p:animEffect>
                                  </p:childTnLst>
                                </p:cTn>
                              </p:par>
                            </p:childTnLst>
                          </p:cTn>
                        </p:par>
                        <p:par>
                          <p:cTn id="216" fill="hold">
                            <p:stCondLst>
                              <p:cond delay="26500"/>
                            </p:stCondLst>
                            <p:childTnLst>
                              <p:par>
                                <p:cTn id="217" presetID="10" presetClass="entr" presetSubtype="0" fill="hold" nodeType="afterEffect">
                                  <p:stCondLst>
                                    <p:cond delay="0"/>
                                  </p:stCondLst>
                                  <p:childTnLst>
                                    <p:set>
                                      <p:cBhvr>
                                        <p:cTn id="218" dur="1" fill="hold">
                                          <p:stCondLst>
                                            <p:cond delay="0"/>
                                          </p:stCondLst>
                                        </p:cTn>
                                        <p:tgtEl>
                                          <p:spTgt spid="481">
                                            <p:txEl>
                                              <p:charRg st="1" end="1"/>
                                            </p:txEl>
                                          </p:spTgt>
                                        </p:tgtEl>
                                        <p:attrNameLst>
                                          <p:attrName>style.visibility</p:attrName>
                                        </p:attrNameLst>
                                      </p:cBhvr>
                                      <p:to>
                                        <p:strVal val="visible"/>
                                      </p:to>
                                    </p:set>
                                    <p:animEffect transition="in" filter="fade">
                                      <p:cBhvr>
                                        <p:cTn id="219" dur="500"/>
                                        <p:tgtEl>
                                          <p:spTgt spid="481">
                                            <p:txEl>
                                              <p:charRg st="1" end="1"/>
                                            </p:txEl>
                                          </p:spTgt>
                                        </p:tgtEl>
                                      </p:cBhvr>
                                    </p:animEffect>
                                  </p:childTnLst>
                                </p:cTn>
                              </p:par>
                            </p:childTnLst>
                          </p:cTn>
                        </p:par>
                        <p:par>
                          <p:cTn id="220" fill="hold">
                            <p:stCondLst>
                              <p:cond delay="27000"/>
                            </p:stCondLst>
                            <p:childTnLst>
                              <p:par>
                                <p:cTn id="221" presetID="10" presetClass="entr" presetSubtype="0" fill="hold" nodeType="afterEffect">
                                  <p:stCondLst>
                                    <p:cond delay="0"/>
                                  </p:stCondLst>
                                  <p:childTnLst>
                                    <p:set>
                                      <p:cBhvr>
                                        <p:cTn id="222" dur="1" fill="hold">
                                          <p:stCondLst>
                                            <p:cond delay="0"/>
                                          </p:stCondLst>
                                        </p:cTn>
                                        <p:tgtEl>
                                          <p:spTgt spid="482"/>
                                        </p:tgtEl>
                                        <p:attrNameLst>
                                          <p:attrName>style.visibility</p:attrName>
                                        </p:attrNameLst>
                                      </p:cBhvr>
                                      <p:to>
                                        <p:strVal val="visible"/>
                                      </p:to>
                                    </p:set>
                                    <p:animEffect transition="in" filter="fade">
                                      <p:cBhvr>
                                        <p:cTn id="223" dur="500"/>
                                        <p:tgtEl>
                                          <p:spTgt spid="482"/>
                                        </p:tgtEl>
                                      </p:cBhvr>
                                    </p:animEffect>
                                  </p:childTnLst>
                                </p:cTn>
                              </p:par>
                            </p:childTnLst>
                          </p:cTn>
                        </p:par>
                        <p:par>
                          <p:cTn id="224" fill="hold">
                            <p:stCondLst>
                              <p:cond delay="27500"/>
                            </p:stCondLst>
                            <p:childTnLst>
                              <p:par>
                                <p:cTn id="225" presetID="10" presetClass="entr" presetSubtype="0" fill="hold" nodeType="afterEffect">
                                  <p:stCondLst>
                                    <p:cond delay="0"/>
                                  </p:stCondLst>
                                  <p:childTnLst>
                                    <p:set>
                                      <p:cBhvr>
                                        <p:cTn id="226" dur="1" fill="hold">
                                          <p:stCondLst>
                                            <p:cond delay="0"/>
                                          </p:stCondLst>
                                        </p:cTn>
                                        <p:tgtEl>
                                          <p:spTgt spid="483"/>
                                        </p:tgtEl>
                                        <p:attrNameLst>
                                          <p:attrName>style.visibility</p:attrName>
                                        </p:attrNameLst>
                                      </p:cBhvr>
                                      <p:to>
                                        <p:strVal val="visible"/>
                                      </p:to>
                                    </p:set>
                                    <p:animEffect transition="in" filter="fade">
                                      <p:cBhvr>
                                        <p:cTn id="227" dur="500"/>
                                        <p:tgtEl>
                                          <p:spTgt spid="483"/>
                                        </p:tgtEl>
                                      </p:cBhvr>
                                    </p:animEffect>
                                  </p:childTnLst>
                                </p:cTn>
                              </p:par>
                            </p:childTnLst>
                          </p:cTn>
                        </p:par>
                        <p:par>
                          <p:cTn id="228" fill="hold">
                            <p:stCondLst>
                              <p:cond delay="28000"/>
                            </p:stCondLst>
                            <p:childTnLst>
                              <p:par>
                                <p:cTn id="229" presetID="10" presetClass="entr" presetSubtype="0" fill="hold" nodeType="afterEffect">
                                  <p:stCondLst>
                                    <p:cond delay="0"/>
                                  </p:stCondLst>
                                  <p:childTnLst>
                                    <p:set>
                                      <p:cBhvr>
                                        <p:cTn id="230" dur="1" fill="hold">
                                          <p:stCondLst>
                                            <p:cond delay="0"/>
                                          </p:stCondLst>
                                        </p:cTn>
                                        <p:tgtEl>
                                          <p:spTgt spid="484">
                                            <p:txEl>
                                              <p:pRg st="0" end="0"/>
                                            </p:txEl>
                                          </p:spTgt>
                                        </p:tgtEl>
                                        <p:attrNameLst>
                                          <p:attrName>style.visibility</p:attrName>
                                        </p:attrNameLst>
                                      </p:cBhvr>
                                      <p:to>
                                        <p:strVal val="visible"/>
                                      </p:to>
                                    </p:set>
                                    <p:animEffect transition="in" filter="fade">
                                      <p:cBhvr>
                                        <p:cTn id="231" dur="500"/>
                                        <p:tgtEl>
                                          <p:spTgt spid="484">
                                            <p:txEl>
                                              <p:pRg st="0" end="0"/>
                                            </p:txEl>
                                          </p:spTgt>
                                        </p:tgtEl>
                                      </p:cBhvr>
                                    </p:animEffect>
                                  </p:childTnLst>
                                </p:cTn>
                              </p:par>
                            </p:childTnLst>
                          </p:cTn>
                        </p:par>
                        <p:par>
                          <p:cTn id="232" fill="hold">
                            <p:stCondLst>
                              <p:cond delay="28500"/>
                            </p:stCondLst>
                            <p:childTnLst>
                              <p:par>
                                <p:cTn id="233" presetID="10" presetClass="entr" presetSubtype="0" fill="hold" nodeType="afterEffect">
                                  <p:stCondLst>
                                    <p:cond delay="0"/>
                                  </p:stCondLst>
                                  <p:childTnLst>
                                    <p:set>
                                      <p:cBhvr>
                                        <p:cTn id="234" dur="1" fill="hold">
                                          <p:stCondLst>
                                            <p:cond delay="0"/>
                                          </p:stCondLst>
                                        </p:cTn>
                                        <p:tgtEl>
                                          <p:spTgt spid="484">
                                            <p:txEl>
                                              <p:charRg st="1" end="1"/>
                                            </p:txEl>
                                          </p:spTgt>
                                        </p:tgtEl>
                                        <p:attrNameLst>
                                          <p:attrName>style.visibility</p:attrName>
                                        </p:attrNameLst>
                                      </p:cBhvr>
                                      <p:to>
                                        <p:strVal val="visible"/>
                                      </p:to>
                                    </p:set>
                                    <p:animEffect transition="in" filter="fade">
                                      <p:cBhvr>
                                        <p:cTn id="235" dur="500"/>
                                        <p:tgtEl>
                                          <p:spTgt spid="484">
                                            <p:txEl>
                                              <p:charRg st="1" end="1"/>
                                            </p:txEl>
                                          </p:spTgt>
                                        </p:tgtEl>
                                      </p:cBhvr>
                                    </p:animEffect>
                                  </p:childTnLst>
                                </p:cTn>
                              </p:par>
                            </p:childTnLst>
                          </p:cTn>
                        </p:par>
                        <p:par>
                          <p:cTn id="236" fill="hold">
                            <p:stCondLst>
                              <p:cond delay="29000"/>
                            </p:stCondLst>
                            <p:childTnLst>
                              <p:par>
                                <p:cTn id="237" presetID="10" presetClass="entr" presetSubtype="0" fill="hold" nodeType="afterEffect">
                                  <p:stCondLst>
                                    <p:cond delay="0"/>
                                  </p:stCondLst>
                                  <p:childTnLst>
                                    <p:set>
                                      <p:cBhvr>
                                        <p:cTn id="238" dur="1" fill="hold">
                                          <p:stCondLst>
                                            <p:cond delay="0"/>
                                          </p:stCondLst>
                                        </p:cTn>
                                        <p:tgtEl>
                                          <p:spTgt spid="484">
                                            <p:txEl>
                                              <p:charRg st="1" end="1"/>
                                            </p:txEl>
                                          </p:spTgt>
                                        </p:tgtEl>
                                        <p:attrNameLst>
                                          <p:attrName>style.visibility</p:attrName>
                                        </p:attrNameLst>
                                      </p:cBhvr>
                                      <p:to>
                                        <p:strVal val="visible"/>
                                      </p:to>
                                    </p:set>
                                    <p:animEffect transition="in" filter="fade">
                                      <p:cBhvr>
                                        <p:cTn id="239" dur="500"/>
                                        <p:tgtEl>
                                          <p:spTgt spid="484">
                                            <p:txEl>
                                              <p:charRg st="1" end="1"/>
                                            </p:txEl>
                                          </p:spTgt>
                                        </p:tgtEl>
                                      </p:cBhvr>
                                    </p:animEffect>
                                  </p:childTnLst>
                                </p:cTn>
                              </p:par>
                            </p:childTnLst>
                          </p:cTn>
                        </p:par>
                        <p:par>
                          <p:cTn id="240" fill="hold">
                            <p:stCondLst>
                              <p:cond delay="29500"/>
                            </p:stCondLst>
                            <p:childTnLst>
                              <p:par>
                                <p:cTn id="241" presetID="10" presetClass="entr" presetSubtype="0" fill="hold" nodeType="afterEffect">
                                  <p:stCondLst>
                                    <p:cond delay="0"/>
                                  </p:stCondLst>
                                  <p:childTnLst>
                                    <p:set>
                                      <p:cBhvr>
                                        <p:cTn id="242" dur="1" fill="hold">
                                          <p:stCondLst>
                                            <p:cond delay="0"/>
                                          </p:stCondLst>
                                        </p:cTn>
                                        <p:tgtEl>
                                          <p:spTgt spid="484">
                                            <p:txEl>
                                              <p:charRg st="1" end="1"/>
                                            </p:txEl>
                                          </p:spTgt>
                                        </p:tgtEl>
                                        <p:attrNameLst>
                                          <p:attrName>style.visibility</p:attrName>
                                        </p:attrNameLst>
                                      </p:cBhvr>
                                      <p:to>
                                        <p:strVal val="visible"/>
                                      </p:to>
                                    </p:set>
                                    <p:animEffect transition="in" filter="fade">
                                      <p:cBhvr>
                                        <p:cTn id="243" dur="500"/>
                                        <p:tgtEl>
                                          <p:spTgt spid="484">
                                            <p:txEl>
                                              <p:charRg st="1" end="1"/>
                                            </p:txEl>
                                          </p:spTgt>
                                        </p:tgtEl>
                                      </p:cBhvr>
                                    </p:animEffect>
                                  </p:childTnLst>
                                </p:cTn>
                              </p:par>
                            </p:childTnLst>
                          </p:cTn>
                        </p:par>
                        <p:par>
                          <p:cTn id="244" fill="hold">
                            <p:stCondLst>
                              <p:cond delay="30000"/>
                            </p:stCondLst>
                            <p:childTnLst>
                              <p:par>
                                <p:cTn id="245" presetID="10" presetClass="entr" presetSubtype="0" fill="hold" nodeType="afterEffect">
                                  <p:stCondLst>
                                    <p:cond delay="0"/>
                                  </p:stCondLst>
                                  <p:childTnLst>
                                    <p:set>
                                      <p:cBhvr>
                                        <p:cTn id="246" dur="1" fill="hold">
                                          <p:stCondLst>
                                            <p:cond delay="0"/>
                                          </p:stCondLst>
                                        </p:cTn>
                                        <p:tgtEl>
                                          <p:spTgt spid="484">
                                            <p:txEl>
                                              <p:charRg st="1" end="1"/>
                                            </p:txEl>
                                          </p:spTgt>
                                        </p:tgtEl>
                                        <p:attrNameLst>
                                          <p:attrName>style.visibility</p:attrName>
                                        </p:attrNameLst>
                                      </p:cBhvr>
                                      <p:to>
                                        <p:strVal val="visible"/>
                                      </p:to>
                                    </p:set>
                                    <p:animEffect transition="in" filter="fade">
                                      <p:cBhvr>
                                        <p:cTn id="247" dur="500"/>
                                        <p:tgtEl>
                                          <p:spTgt spid="484">
                                            <p:txEl>
                                              <p:charRg st="1" end="1"/>
                                            </p:txEl>
                                          </p:spTgt>
                                        </p:tgtEl>
                                      </p:cBhvr>
                                    </p:animEffect>
                                  </p:childTnLst>
                                </p:cTn>
                              </p:par>
                            </p:childTnLst>
                          </p:cTn>
                        </p:par>
                        <p:par>
                          <p:cTn id="248" fill="hold">
                            <p:stCondLst>
                              <p:cond delay="30500"/>
                            </p:stCondLst>
                            <p:childTnLst>
                              <p:par>
                                <p:cTn id="249" presetID="10" presetClass="entr" presetSubtype="0" fill="hold" nodeType="afterEffect">
                                  <p:stCondLst>
                                    <p:cond delay="0"/>
                                  </p:stCondLst>
                                  <p:childTnLst>
                                    <p:set>
                                      <p:cBhvr>
                                        <p:cTn id="250" dur="1" fill="hold">
                                          <p:stCondLst>
                                            <p:cond delay="0"/>
                                          </p:stCondLst>
                                        </p:cTn>
                                        <p:tgtEl>
                                          <p:spTgt spid="484">
                                            <p:txEl>
                                              <p:charRg st="1" end="1"/>
                                            </p:txEl>
                                          </p:spTgt>
                                        </p:tgtEl>
                                        <p:attrNameLst>
                                          <p:attrName>style.visibility</p:attrName>
                                        </p:attrNameLst>
                                      </p:cBhvr>
                                      <p:to>
                                        <p:strVal val="visible"/>
                                      </p:to>
                                    </p:set>
                                    <p:animEffect transition="in" filter="fade">
                                      <p:cBhvr>
                                        <p:cTn id="251" dur="500"/>
                                        <p:tgtEl>
                                          <p:spTgt spid="484">
                                            <p:txEl>
                                              <p:charRg st="1" end="1"/>
                                            </p:txEl>
                                          </p:spTgt>
                                        </p:tgtEl>
                                      </p:cBhvr>
                                    </p:animEffect>
                                  </p:childTnLst>
                                </p:cTn>
                              </p:par>
                            </p:childTnLst>
                          </p:cTn>
                        </p:par>
                        <p:par>
                          <p:cTn id="252" fill="hold">
                            <p:stCondLst>
                              <p:cond delay="31000"/>
                            </p:stCondLst>
                            <p:childTnLst>
                              <p:par>
                                <p:cTn id="253" presetID="10" presetClass="entr" presetSubtype="0" fill="hold" nodeType="afterEffect">
                                  <p:stCondLst>
                                    <p:cond delay="0"/>
                                  </p:stCondLst>
                                  <p:childTnLst>
                                    <p:set>
                                      <p:cBhvr>
                                        <p:cTn id="254" dur="1" fill="hold">
                                          <p:stCondLst>
                                            <p:cond delay="0"/>
                                          </p:stCondLst>
                                        </p:cTn>
                                        <p:tgtEl>
                                          <p:spTgt spid="484">
                                            <p:txEl>
                                              <p:charRg st="1" end="1"/>
                                            </p:txEl>
                                          </p:spTgt>
                                        </p:tgtEl>
                                        <p:attrNameLst>
                                          <p:attrName>style.visibility</p:attrName>
                                        </p:attrNameLst>
                                      </p:cBhvr>
                                      <p:to>
                                        <p:strVal val="visible"/>
                                      </p:to>
                                    </p:set>
                                    <p:animEffect transition="in" filter="fade">
                                      <p:cBhvr>
                                        <p:cTn id="255" dur="500"/>
                                        <p:tgtEl>
                                          <p:spTgt spid="484">
                                            <p:txEl>
                                              <p:charRg st="1" end="1"/>
                                            </p:txEl>
                                          </p:spTgt>
                                        </p:tgtEl>
                                      </p:cBhvr>
                                    </p:animEffect>
                                  </p:childTnLst>
                                </p:cTn>
                              </p:par>
                            </p:childTnLst>
                          </p:cTn>
                        </p:par>
                        <p:par>
                          <p:cTn id="256" fill="hold">
                            <p:stCondLst>
                              <p:cond delay="31500"/>
                            </p:stCondLst>
                            <p:childTnLst>
                              <p:par>
                                <p:cTn id="257" presetID="10" presetClass="entr" presetSubtype="0" fill="hold" nodeType="afterEffect">
                                  <p:stCondLst>
                                    <p:cond delay="0"/>
                                  </p:stCondLst>
                                  <p:childTnLst>
                                    <p:set>
                                      <p:cBhvr>
                                        <p:cTn id="258" dur="1" fill="hold">
                                          <p:stCondLst>
                                            <p:cond delay="0"/>
                                          </p:stCondLst>
                                        </p:cTn>
                                        <p:tgtEl>
                                          <p:spTgt spid="484">
                                            <p:txEl>
                                              <p:charRg st="1" end="1"/>
                                            </p:txEl>
                                          </p:spTgt>
                                        </p:tgtEl>
                                        <p:attrNameLst>
                                          <p:attrName>style.visibility</p:attrName>
                                        </p:attrNameLst>
                                      </p:cBhvr>
                                      <p:to>
                                        <p:strVal val="visible"/>
                                      </p:to>
                                    </p:set>
                                    <p:animEffect transition="in" filter="fade">
                                      <p:cBhvr>
                                        <p:cTn id="259" dur="500"/>
                                        <p:tgtEl>
                                          <p:spTgt spid="484">
                                            <p:txEl>
                                              <p:charRg st="1" end="1"/>
                                            </p:txEl>
                                          </p:spTgt>
                                        </p:tgtEl>
                                      </p:cBhvr>
                                    </p:animEffect>
                                  </p:childTnLst>
                                </p:cTn>
                              </p:par>
                            </p:childTnLst>
                          </p:cTn>
                        </p:par>
                        <p:par>
                          <p:cTn id="260" fill="hold">
                            <p:stCondLst>
                              <p:cond delay="32000"/>
                            </p:stCondLst>
                            <p:childTnLst>
                              <p:par>
                                <p:cTn id="261" presetID="10" presetClass="entr" presetSubtype="0" fill="hold" nodeType="afterEffect">
                                  <p:stCondLst>
                                    <p:cond delay="0"/>
                                  </p:stCondLst>
                                  <p:childTnLst>
                                    <p:set>
                                      <p:cBhvr>
                                        <p:cTn id="262" dur="1" fill="hold">
                                          <p:stCondLst>
                                            <p:cond delay="0"/>
                                          </p:stCondLst>
                                        </p:cTn>
                                        <p:tgtEl>
                                          <p:spTgt spid="484">
                                            <p:txEl>
                                              <p:charRg st="1" end="1"/>
                                            </p:txEl>
                                          </p:spTgt>
                                        </p:tgtEl>
                                        <p:attrNameLst>
                                          <p:attrName>style.visibility</p:attrName>
                                        </p:attrNameLst>
                                      </p:cBhvr>
                                      <p:to>
                                        <p:strVal val="visible"/>
                                      </p:to>
                                    </p:set>
                                    <p:animEffect transition="in" filter="fade">
                                      <p:cBhvr>
                                        <p:cTn id="263" dur="500"/>
                                        <p:tgtEl>
                                          <p:spTgt spid="484">
                                            <p:txEl>
                                              <p:charRg st="1" end="1"/>
                                            </p:txEl>
                                          </p:spTgt>
                                        </p:tgtEl>
                                      </p:cBhvr>
                                    </p:animEffect>
                                  </p:childTnLst>
                                </p:cTn>
                              </p:par>
                            </p:childTnLst>
                          </p:cTn>
                        </p:par>
                        <p:par>
                          <p:cTn id="264" fill="hold">
                            <p:stCondLst>
                              <p:cond delay="32500"/>
                            </p:stCondLst>
                            <p:childTnLst>
                              <p:par>
                                <p:cTn id="265" presetID="10" presetClass="entr" presetSubtype="0" fill="hold" nodeType="afterEffect">
                                  <p:stCondLst>
                                    <p:cond delay="0"/>
                                  </p:stCondLst>
                                  <p:childTnLst>
                                    <p:set>
                                      <p:cBhvr>
                                        <p:cTn id="266" dur="1" fill="hold">
                                          <p:stCondLst>
                                            <p:cond delay="0"/>
                                          </p:stCondLst>
                                        </p:cTn>
                                        <p:tgtEl>
                                          <p:spTgt spid="485"/>
                                        </p:tgtEl>
                                        <p:attrNameLst>
                                          <p:attrName>style.visibility</p:attrName>
                                        </p:attrNameLst>
                                      </p:cBhvr>
                                      <p:to>
                                        <p:strVal val="visible"/>
                                      </p:to>
                                    </p:set>
                                    <p:animEffect transition="in" filter="fade">
                                      <p:cBhvr>
                                        <p:cTn id="267" dur="500"/>
                                        <p:tgtEl>
                                          <p:spTgt spid="485"/>
                                        </p:tgtEl>
                                      </p:cBhvr>
                                    </p:animEffect>
                                  </p:childTnLst>
                                </p:cTn>
                              </p:par>
                            </p:childTnLst>
                          </p:cTn>
                        </p:par>
                        <p:par>
                          <p:cTn id="268" fill="hold">
                            <p:stCondLst>
                              <p:cond delay="33000"/>
                            </p:stCondLst>
                            <p:childTnLst>
                              <p:par>
                                <p:cTn id="269" presetID="10" presetClass="entr" presetSubtype="0" fill="hold" nodeType="afterEffect">
                                  <p:stCondLst>
                                    <p:cond delay="0"/>
                                  </p:stCondLst>
                                  <p:childTnLst>
                                    <p:set>
                                      <p:cBhvr>
                                        <p:cTn id="270" dur="1" fill="hold">
                                          <p:stCondLst>
                                            <p:cond delay="0"/>
                                          </p:stCondLst>
                                        </p:cTn>
                                        <p:tgtEl>
                                          <p:spTgt spid="486"/>
                                        </p:tgtEl>
                                        <p:attrNameLst>
                                          <p:attrName>style.visibility</p:attrName>
                                        </p:attrNameLst>
                                      </p:cBhvr>
                                      <p:to>
                                        <p:strVal val="visible"/>
                                      </p:to>
                                    </p:set>
                                    <p:animEffect transition="in" filter="fade">
                                      <p:cBhvr>
                                        <p:cTn id="271" dur="500"/>
                                        <p:tgtEl>
                                          <p:spTgt spid="486"/>
                                        </p:tgtEl>
                                      </p:cBhvr>
                                    </p:animEffect>
                                  </p:childTnLst>
                                </p:cTn>
                              </p:par>
                            </p:childTnLst>
                          </p:cTn>
                        </p:par>
                        <p:par>
                          <p:cTn id="272" fill="hold">
                            <p:stCondLst>
                              <p:cond delay="33500"/>
                            </p:stCondLst>
                            <p:childTnLst>
                              <p:par>
                                <p:cTn id="273" presetID="10" presetClass="entr" presetSubtype="0" fill="hold" nodeType="afterEffect">
                                  <p:stCondLst>
                                    <p:cond delay="0"/>
                                  </p:stCondLst>
                                  <p:childTnLst>
                                    <p:set>
                                      <p:cBhvr>
                                        <p:cTn id="274" dur="1" fill="hold">
                                          <p:stCondLst>
                                            <p:cond delay="0"/>
                                          </p:stCondLst>
                                        </p:cTn>
                                        <p:tgtEl>
                                          <p:spTgt spid="487">
                                            <p:txEl>
                                              <p:pRg st="0" end="0"/>
                                            </p:txEl>
                                          </p:spTgt>
                                        </p:tgtEl>
                                        <p:attrNameLst>
                                          <p:attrName>style.visibility</p:attrName>
                                        </p:attrNameLst>
                                      </p:cBhvr>
                                      <p:to>
                                        <p:strVal val="visible"/>
                                      </p:to>
                                    </p:set>
                                    <p:animEffect transition="in" filter="fade">
                                      <p:cBhvr>
                                        <p:cTn id="275" dur="500"/>
                                        <p:tgtEl>
                                          <p:spTgt spid="487">
                                            <p:txEl>
                                              <p:pRg st="0" end="0"/>
                                            </p:txEl>
                                          </p:spTgt>
                                        </p:tgtEl>
                                      </p:cBhvr>
                                    </p:animEffect>
                                  </p:childTnLst>
                                </p:cTn>
                              </p:par>
                            </p:childTnLst>
                          </p:cTn>
                        </p:par>
                        <p:par>
                          <p:cTn id="276" fill="hold">
                            <p:stCondLst>
                              <p:cond delay="34000"/>
                            </p:stCondLst>
                            <p:childTnLst>
                              <p:par>
                                <p:cTn id="277" presetID="10" presetClass="entr" presetSubtype="0" fill="hold" nodeType="afterEffect">
                                  <p:stCondLst>
                                    <p:cond delay="0"/>
                                  </p:stCondLst>
                                  <p:childTnLst>
                                    <p:set>
                                      <p:cBhvr>
                                        <p:cTn id="278" dur="1" fill="hold">
                                          <p:stCondLst>
                                            <p:cond delay="0"/>
                                          </p:stCondLst>
                                        </p:cTn>
                                        <p:tgtEl>
                                          <p:spTgt spid="487">
                                            <p:txEl>
                                              <p:charRg st="1" end="1"/>
                                            </p:txEl>
                                          </p:spTgt>
                                        </p:tgtEl>
                                        <p:attrNameLst>
                                          <p:attrName>style.visibility</p:attrName>
                                        </p:attrNameLst>
                                      </p:cBhvr>
                                      <p:to>
                                        <p:strVal val="visible"/>
                                      </p:to>
                                    </p:set>
                                    <p:animEffect transition="in" filter="fade">
                                      <p:cBhvr>
                                        <p:cTn id="279" dur="500"/>
                                        <p:tgtEl>
                                          <p:spTgt spid="487">
                                            <p:txEl>
                                              <p:charRg st="1" end="1"/>
                                            </p:txEl>
                                          </p:spTgt>
                                        </p:tgtEl>
                                      </p:cBhvr>
                                    </p:animEffect>
                                  </p:childTnLst>
                                </p:cTn>
                              </p:par>
                            </p:childTnLst>
                          </p:cTn>
                        </p:par>
                        <p:par>
                          <p:cTn id="280" fill="hold">
                            <p:stCondLst>
                              <p:cond delay="34500"/>
                            </p:stCondLst>
                            <p:childTnLst>
                              <p:par>
                                <p:cTn id="281" presetID="10" presetClass="entr" presetSubtype="0" fill="hold" nodeType="afterEffect">
                                  <p:stCondLst>
                                    <p:cond delay="0"/>
                                  </p:stCondLst>
                                  <p:childTnLst>
                                    <p:set>
                                      <p:cBhvr>
                                        <p:cTn id="282" dur="1" fill="hold">
                                          <p:stCondLst>
                                            <p:cond delay="0"/>
                                          </p:stCondLst>
                                        </p:cTn>
                                        <p:tgtEl>
                                          <p:spTgt spid="487">
                                            <p:txEl>
                                              <p:charRg st="1" end="1"/>
                                            </p:txEl>
                                          </p:spTgt>
                                        </p:tgtEl>
                                        <p:attrNameLst>
                                          <p:attrName>style.visibility</p:attrName>
                                        </p:attrNameLst>
                                      </p:cBhvr>
                                      <p:to>
                                        <p:strVal val="visible"/>
                                      </p:to>
                                    </p:set>
                                    <p:animEffect transition="in" filter="fade">
                                      <p:cBhvr>
                                        <p:cTn id="283" dur="500"/>
                                        <p:tgtEl>
                                          <p:spTgt spid="487">
                                            <p:txEl>
                                              <p:charRg st="1" end="1"/>
                                            </p:txEl>
                                          </p:spTgt>
                                        </p:tgtEl>
                                      </p:cBhvr>
                                    </p:animEffect>
                                  </p:childTnLst>
                                </p:cTn>
                              </p:par>
                            </p:childTnLst>
                          </p:cTn>
                        </p:par>
                        <p:par>
                          <p:cTn id="284" fill="hold">
                            <p:stCondLst>
                              <p:cond delay="35000"/>
                            </p:stCondLst>
                            <p:childTnLst>
                              <p:par>
                                <p:cTn id="285" presetID="10" presetClass="entr" presetSubtype="0" fill="hold" nodeType="afterEffect">
                                  <p:stCondLst>
                                    <p:cond delay="0"/>
                                  </p:stCondLst>
                                  <p:childTnLst>
                                    <p:set>
                                      <p:cBhvr>
                                        <p:cTn id="286" dur="1" fill="hold">
                                          <p:stCondLst>
                                            <p:cond delay="0"/>
                                          </p:stCondLst>
                                        </p:cTn>
                                        <p:tgtEl>
                                          <p:spTgt spid="487">
                                            <p:txEl>
                                              <p:charRg st="1" end="1"/>
                                            </p:txEl>
                                          </p:spTgt>
                                        </p:tgtEl>
                                        <p:attrNameLst>
                                          <p:attrName>style.visibility</p:attrName>
                                        </p:attrNameLst>
                                      </p:cBhvr>
                                      <p:to>
                                        <p:strVal val="visible"/>
                                      </p:to>
                                    </p:set>
                                    <p:animEffect transition="in" filter="fade">
                                      <p:cBhvr>
                                        <p:cTn id="287" dur="500"/>
                                        <p:tgtEl>
                                          <p:spTgt spid="487">
                                            <p:txEl>
                                              <p:charRg st="1" end="1"/>
                                            </p:txEl>
                                          </p:spTgt>
                                        </p:tgtEl>
                                      </p:cBhvr>
                                    </p:animEffect>
                                  </p:childTnLst>
                                </p:cTn>
                              </p:par>
                            </p:childTnLst>
                          </p:cTn>
                        </p:par>
                        <p:par>
                          <p:cTn id="288" fill="hold">
                            <p:stCondLst>
                              <p:cond delay="35500"/>
                            </p:stCondLst>
                            <p:childTnLst>
                              <p:par>
                                <p:cTn id="289" presetID="10" presetClass="entr" presetSubtype="0" fill="hold" nodeType="afterEffect">
                                  <p:stCondLst>
                                    <p:cond delay="0"/>
                                  </p:stCondLst>
                                  <p:childTnLst>
                                    <p:set>
                                      <p:cBhvr>
                                        <p:cTn id="290" dur="1" fill="hold">
                                          <p:stCondLst>
                                            <p:cond delay="0"/>
                                          </p:stCondLst>
                                        </p:cTn>
                                        <p:tgtEl>
                                          <p:spTgt spid="487">
                                            <p:txEl>
                                              <p:charRg st="1" end="1"/>
                                            </p:txEl>
                                          </p:spTgt>
                                        </p:tgtEl>
                                        <p:attrNameLst>
                                          <p:attrName>style.visibility</p:attrName>
                                        </p:attrNameLst>
                                      </p:cBhvr>
                                      <p:to>
                                        <p:strVal val="visible"/>
                                      </p:to>
                                    </p:set>
                                    <p:animEffect transition="in" filter="fade">
                                      <p:cBhvr>
                                        <p:cTn id="291" dur="500"/>
                                        <p:tgtEl>
                                          <p:spTgt spid="487">
                                            <p:txEl>
                                              <p:charRg st="1" end="1"/>
                                            </p:txEl>
                                          </p:spTgt>
                                        </p:tgtEl>
                                      </p:cBhvr>
                                    </p:animEffect>
                                  </p:childTnLst>
                                </p:cTn>
                              </p:par>
                            </p:childTnLst>
                          </p:cTn>
                        </p:par>
                        <p:par>
                          <p:cTn id="292" fill="hold">
                            <p:stCondLst>
                              <p:cond delay="36000"/>
                            </p:stCondLst>
                            <p:childTnLst>
                              <p:par>
                                <p:cTn id="293" presetID="10" presetClass="entr" presetSubtype="0" fill="hold" nodeType="afterEffect">
                                  <p:stCondLst>
                                    <p:cond delay="0"/>
                                  </p:stCondLst>
                                  <p:childTnLst>
                                    <p:set>
                                      <p:cBhvr>
                                        <p:cTn id="294" dur="1" fill="hold">
                                          <p:stCondLst>
                                            <p:cond delay="0"/>
                                          </p:stCondLst>
                                        </p:cTn>
                                        <p:tgtEl>
                                          <p:spTgt spid="487">
                                            <p:txEl>
                                              <p:charRg st="1" end="1"/>
                                            </p:txEl>
                                          </p:spTgt>
                                        </p:tgtEl>
                                        <p:attrNameLst>
                                          <p:attrName>style.visibility</p:attrName>
                                        </p:attrNameLst>
                                      </p:cBhvr>
                                      <p:to>
                                        <p:strVal val="visible"/>
                                      </p:to>
                                    </p:set>
                                    <p:animEffect transition="in" filter="fade">
                                      <p:cBhvr>
                                        <p:cTn id="295" dur="500"/>
                                        <p:tgtEl>
                                          <p:spTgt spid="487">
                                            <p:txEl>
                                              <p:charRg st="1" end="1"/>
                                            </p:txEl>
                                          </p:spTgt>
                                        </p:tgtEl>
                                      </p:cBhvr>
                                    </p:animEffect>
                                  </p:childTnLst>
                                </p:cTn>
                              </p:par>
                            </p:childTnLst>
                          </p:cTn>
                        </p:par>
                        <p:par>
                          <p:cTn id="296" fill="hold">
                            <p:stCondLst>
                              <p:cond delay="36500"/>
                            </p:stCondLst>
                            <p:childTnLst>
                              <p:par>
                                <p:cTn id="297" presetID="10" presetClass="entr" presetSubtype="0" fill="hold" nodeType="afterEffect">
                                  <p:stCondLst>
                                    <p:cond delay="0"/>
                                  </p:stCondLst>
                                  <p:childTnLst>
                                    <p:set>
                                      <p:cBhvr>
                                        <p:cTn id="298" dur="1" fill="hold">
                                          <p:stCondLst>
                                            <p:cond delay="0"/>
                                          </p:stCondLst>
                                        </p:cTn>
                                        <p:tgtEl>
                                          <p:spTgt spid="487">
                                            <p:txEl>
                                              <p:charRg st="1" end="1"/>
                                            </p:txEl>
                                          </p:spTgt>
                                        </p:tgtEl>
                                        <p:attrNameLst>
                                          <p:attrName>style.visibility</p:attrName>
                                        </p:attrNameLst>
                                      </p:cBhvr>
                                      <p:to>
                                        <p:strVal val="visible"/>
                                      </p:to>
                                    </p:set>
                                    <p:animEffect transition="in" filter="fade">
                                      <p:cBhvr>
                                        <p:cTn id="299" dur="500"/>
                                        <p:tgtEl>
                                          <p:spTgt spid="487">
                                            <p:txEl>
                                              <p:charRg st="1" end="1"/>
                                            </p:txEl>
                                          </p:spTgt>
                                        </p:tgtEl>
                                      </p:cBhvr>
                                    </p:animEffect>
                                  </p:childTnLst>
                                </p:cTn>
                              </p:par>
                            </p:childTnLst>
                          </p:cTn>
                        </p:par>
                        <p:par>
                          <p:cTn id="300" fill="hold">
                            <p:stCondLst>
                              <p:cond delay="37000"/>
                            </p:stCondLst>
                            <p:childTnLst>
                              <p:par>
                                <p:cTn id="301" presetID="10" presetClass="entr" presetSubtype="0" fill="hold" nodeType="afterEffect">
                                  <p:stCondLst>
                                    <p:cond delay="0"/>
                                  </p:stCondLst>
                                  <p:childTnLst>
                                    <p:set>
                                      <p:cBhvr>
                                        <p:cTn id="302" dur="1" fill="hold">
                                          <p:stCondLst>
                                            <p:cond delay="0"/>
                                          </p:stCondLst>
                                        </p:cTn>
                                        <p:tgtEl>
                                          <p:spTgt spid="487">
                                            <p:txEl>
                                              <p:charRg st="1" end="1"/>
                                            </p:txEl>
                                          </p:spTgt>
                                        </p:tgtEl>
                                        <p:attrNameLst>
                                          <p:attrName>style.visibility</p:attrName>
                                        </p:attrNameLst>
                                      </p:cBhvr>
                                      <p:to>
                                        <p:strVal val="visible"/>
                                      </p:to>
                                    </p:set>
                                    <p:animEffect transition="in" filter="fade">
                                      <p:cBhvr>
                                        <p:cTn id="303" dur="500"/>
                                        <p:tgtEl>
                                          <p:spTgt spid="487">
                                            <p:txEl>
                                              <p:charRg st="1" end="1"/>
                                            </p:txEl>
                                          </p:spTgt>
                                        </p:tgtEl>
                                      </p:cBhvr>
                                    </p:animEffect>
                                  </p:childTnLst>
                                </p:cTn>
                              </p:par>
                            </p:childTnLst>
                          </p:cTn>
                        </p:par>
                        <p:par>
                          <p:cTn id="304" fill="hold">
                            <p:stCondLst>
                              <p:cond delay="37500"/>
                            </p:stCondLst>
                            <p:childTnLst>
                              <p:par>
                                <p:cTn id="305" presetID="10" presetClass="entr" presetSubtype="0" fill="hold" nodeType="afterEffect">
                                  <p:stCondLst>
                                    <p:cond delay="0"/>
                                  </p:stCondLst>
                                  <p:childTnLst>
                                    <p:set>
                                      <p:cBhvr>
                                        <p:cTn id="306" dur="1" fill="hold">
                                          <p:stCondLst>
                                            <p:cond delay="0"/>
                                          </p:stCondLst>
                                        </p:cTn>
                                        <p:tgtEl>
                                          <p:spTgt spid="487">
                                            <p:txEl>
                                              <p:charRg st="1" end="1"/>
                                            </p:txEl>
                                          </p:spTgt>
                                        </p:tgtEl>
                                        <p:attrNameLst>
                                          <p:attrName>style.visibility</p:attrName>
                                        </p:attrNameLst>
                                      </p:cBhvr>
                                      <p:to>
                                        <p:strVal val="visible"/>
                                      </p:to>
                                    </p:set>
                                    <p:animEffect transition="in" filter="fade">
                                      <p:cBhvr>
                                        <p:cTn id="307" dur="500"/>
                                        <p:tgtEl>
                                          <p:spTgt spid="487">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ort_4">
  <p:cSld name="Port_4">
    <p:spTree>
      <p:nvGrpSpPr>
        <p:cNvPr id="1" name="Shape 488"/>
        <p:cNvGrpSpPr/>
        <p:nvPr/>
      </p:nvGrpSpPr>
      <p:grpSpPr>
        <a:xfrm>
          <a:off x="0" y="0"/>
          <a:ext cx="0" cy="0"/>
          <a:chOff x="0" y="0"/>
          <a:chExt cx="0" cy="0"/>
        </a:xfrm>
      </p:grpSpPr>
      <p:sp>
        <p:nvSpPr>
          <p:cNvPr id="489" name="Google Shape;489;p367"/>
          <p:cNvSpPr>
            <a:spLocks noGrp="1"/>
          </p:cNvSpPr>
          <p:nvPr>
            <p:ph type="pic" idx="2"/>
          </p:nvPr>
        </p:nvSpPr>
        <p:spPr>
          <a:xfrm>
            <a:off x="487251" y="3992397"/>
            <a:ext cx="2677296" cy="2201739"/>
          </a:xfrm>
          <a:prstGeom prst="rect">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90" name="Google Shape;490;p367"/>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491" name="Google Shape;491;p367"/>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492" name="Google Shape;492;p367"/>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493" name="Google Shape;493;p367"/>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494" name="Google Shape;494;p367"/>
          <p:cNvSpPr>
            <a:spLocks noGrp="1"/>
          </p:cNvSpPr>
          <p:nvPr>
            <p:ph type="pic" idx="3"/>
          </p:nvPr>
        </p:nvSpPr>
        <p:spPr>
          <a:xfrm>
            <a:off x="6171140" y="3992397"/>
            <a:ext cx="2677296" cy="2201739"/>
          </a:xfrm>
          <a:prstGeom prst="rect">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95" name="Google Shape;495;p367"/>
          <p:cNvSpPr>
            <a:spLocks noGrp="1"/>
          </p:cNvSpPr>
          <p:nvPr>
            <p:ph type="pic" idx="4"/>
          </p:nvPr>
        </p:nvSpPr>
        <p:spPr>
          <a:xfrm>
            <a:off x="3348317" y="1611404"/>
            <a:ext cx="2677296" cy="2201739"/>
          </a:xfrm>
          <a:prstGeom prst="rect">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96" name="Google Shape;496;p367"/>
          <p:cNvSpPr>
            <a:spLocks noGrp="1"/>
          </p:cNvSpPr>
          <p:nvPr>
            <p:ph type="pic" idx="5"/>
          </p:nvPr>
        </p:nvSpPr>
        <p:spPr>
          <a:xfrm>
            <a:off x="8995061" y="1611404"/>
            <a:ext cx="2677296" cy="2201739"/>
          </a:xfrm>
          <a:prstGeom prst="rect">
            <a:avLst/>
          </a:prstGeom>
          <a:noFill/>
          <a:ln>
            <a:noFill/>
          </a:ln>
        </p:spPr>
        <p:txBody>
          <a:bodyPr spcFirstLastPara="1" wrap="square" lIns="91425" tIns="45700" rIns="91425" bIns="4572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
        <p:nvSpPr>
          <p:cNvPr id="497" name="Google Shape;497;p367"/>
          <p:cNvSpPr/>
          <p:nvPr/>
        </p:nvSpPr>
        <p:spPr>
          <a:xfrm>
            <a:off x="3348317" y="3813144"/>
            <a:ext cx="2677296" cy="2380993"/>
          </a:xfrm>
          <a:prstGeom prst="rect">
            <a:avLst/>
          </a:prstGeom>
          <a:solidFill>
            <a:schemeClr val="accent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5333">
              <a:solidFill>
                <a:schemeClr val="lt1"/>
              </a:solidFill>
              <a:latin typeface="Arial"/>
              <a:ea typeface="Arial"/>
              <a:cs typeface="Arial"/>
              <a:sym typeface="Arial"/>
            </a:endParaRPr>
          </a:p>
        </p:txBody>
      </p:sp>
      <p:sp>
        <p:nvSpPr>
          <p:cNvPr id="498" name="Google Shape;498;p367"/>
          <p:cNvSpPr/>
          <p:nvPr/>
        </p:nvSpPr>
        <p:spPr>
          <a:xfrm>
            <a:off x="487251" y="1611405"/>
            <a:ext cx="2677296" cy="2380993"/>
          </a:xfrm>
          <a:prstGeom prst="rect">
            <a:avLst/>
          </a:prstGeom>
          <a:solidFill>
            <a:schemeClr val="accent1"/>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5867">
              <a:solidFill>
                <a:schemeClr val="lt1"/>
              </a:solidFill>
              <a:latin typeface="Arial"/>
              <a:ea typeface="Arial"/>
              <a:cs typeface="Arial"/>
              <a:sym typeface="Arial"/>
            </a:endParaRPr>
          </a:p>
        </p:txBody>
      </p:sp>
      <p:sp>
        <p:nvSpPr>
          <p:cNvPr id="499" name="Google Shape;499;p367"/>
          <p:cNvSpPr/>
          <p:nvPr/>
        </p:nvSpPr>
        <p:spPr>
          <a:xfrm>
            <a:off x="6171140" y="1611404"/>
            <a:ext cx="2677296" cy="2380993"/>
          </a:xfrm>
          <a:prstGeom prst="rect">
            <a:avLst/>
          </a:prstGeom>
          <a:solidFill>
            <a:schemeClr val="accent3"/>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r>
              <a:rPr lang="en-US" sz="1333">
                <a:solidFill>
                  <a:schemeClr val="lt1"/>
                </a:solidFill>
                <a:latin typeface="Roboto Condensed"/>
                <a:ea typeface="Roboto Condensed"/>
                <a:cs typeface="Roboto Condensed"/>
                <a:sym typeface="Roboto Condensed"/>
              </a:rPr>
              <a:t> </a:t>
            </a:r>
            <a:endParaRPr sz="2400"/>
          </a:p>
          <a:p>
            <a:pPr marL="0" marR="0" lvl="0" indent="0" algn="ctr" rtl="0">
              <a:spcBef>
                <a:spcPts val="320"/>
              </a:spcBef>
              <a:spcAft>
                <a:spcPts val="0"/>
              </a:spcAft>
              <a:buNone/>
            </a:pPr>
            <a:br>
              <a:rPr lang="en-US" sz="1600" b="1">
                <a:solidFill>
                  <a:srgbClr val="F2F2F2"/>
                </a:solidFill>
                <a:latin typeface="Roboto Condensed"/>
                <a:ea typeface="Roboto Condensed"/>
                <a:cs typeface="Roboto Condensed"/>
                <a:sym typeface="Roboto Condensed"/>
              </a:rPr>
            </a:br>
            <a:br>
              <a:rPr lang="en-US" sz="1600" b="1">
                <a:solidFill>
                  <a:srgbClr val="F2F2F2"/>
                </a:solidFill>
                <a:latin typeface="Roboto Condensed"/>
                <a:ea typeface="Roboto Condensed"/>
                <a:cs typeface="Roboto Condensed"/>
                <a:sym typeface="Roboto Condensed"/>
              </a:rPr>
            </a:br>
            <a:endParaRPr sz="2133">
              <a:solidFill>
                <a:srgbClr val="F2F2F2"/>
              </a:solidFill>
              <a:latin typeface="Roboto Condensed"/>
              <a:ea typeface="Roboto Condensed"/>
              <a:cs typeface="Roboto Condensed"/>
              <a:sym typeface="Roboto Condensed"/>
            </a:endParaRPr>
          </a:p>
        </p:txBody>
      </p:sp>
      <p:sp>
        <p:nvSpPr>
          <p:cNvPr id="500" name="Google Shape;500;p367"/>
          <p:cNvSpPr/>
          <p:nvPr/>
        </p:nvSpPr>
        <p:spPr>
          <a:xfrm>
            <a:off x="8995061" y="3813144"/>
            <a:ext cx="2677296" cy="2380993"/>
          </a:xfrm>
          <a:prstGeom prst="rect">
            <a:avLst/>
          </a:prstGeom>
          <a:solidFill>
            <a:schemeClr val="accent4"/>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1600" b="1">
              <a:solidFill>
                <a:srgbClr val="F2F2F2"/>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62027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0"/>
                                        </p:tgtEl>
                                        <p:attrNameLst>
                                          <p:attrName>style.visibility</p:attrName>
                                        </p:attrNameLst>
                                      </p:cBhvr>
                                      <p:to>
                                        <p:strVal val="visible"/>
                                      </p:to>
                                    </p:set>
                                    <p:animEffect transition="in" filter="fade">
                                      <p:cBhvr>
                                        <p:cTn id="7" dur="500"/>
                                        <p:tgtEl>
                                          <p:spTgt spid="49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91">
                                            <p:txEl>
                                              <p:pRg st="0" end="0"/>
                                            </p:txEl>
                                          </p:spTgt>
                                        </p:tgtEl>
                                        <p:attrNameLst>
                                          <p:attrName>style.visibility</p:attrName>
                                        </p:attrNameLst>
                                      </p:cBhvr>
                                      <p:to>
                                        <p:strVal val="visible"/>
                                      </p:to>
                                    </p:set>
                                    <p:animEffect transition="in" filter="fade">
                                      <p:cBhvr>
                                        <p:cTn id="11" dur="500"/>
                                        <p:tgtEl>
                                          <p:spTgt spid="49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1">
                                            <p:txEl>
                                              <p:charRg st="1" end="1"/>
                                            </p:txEl>
                                          </p:spTgt>
                                        </p:tgtEl>
                                        <p:attrNameLst>
                                          <p:attrName>style.visibility</p:attrName>
                                        </p:attrNameLst>
                                      </p:cBhvr>
                                      <p:to>
                                        <p:strVal val="visible"/>
                                      </p:to>
                                    </p:set>
                                    <p:animEffect transition="in" filter="fade">
                                      <p:cBhvr>
                                        <p:cTn id="15" dur="500"/>
                                        <p:tgtEl>
                                          <p:spTgt spid="491">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91">
                                            <p:txEl>
                                              <p:charRg st="1" end="1"/>
                                            </p:txEl>
                                          </p:spTgt>
                                        </p:tgtEl>
                                        <p:attrNameLst>
                                          <p:attrName>style.visibility</p:attrName>
                                        </p:attrNameLst>
                                      </p:cBhvr>
                                      <p:to>
                                        <p:strVal val="visible"/>
                                      </p:to>
                                    </p:set>
                                    <p:animEffect transition="in" filter="fade">
                                      <p:cBhvr>
                                        <p:cTn id="19" dur="500"/>
                                        <p:tgtEl>
                                          <p:spTgt spid="491">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91">
                                            <p:txEl>
                                              <p:charRg st="1" end="1"/>
                                            </p:txEl>
                                          </p:spTgt>
                                        </p:tgtEl>
                                        <p:attrNameLst>
                                          <p:attrName>style.visibility</p:attrName>
                                        </p:attrNameLst>
                                      </p:cBhvr>
                                      <p:to>
                                        <p:strVal val="visible"/>
                                      </p:to>
                                    </p:set>
                                    <p:animEffect transition="in" filter="fade">
                                      <p:cBhvr>
                                        <p:cTn id="23" dur="500"/>
                                        <p:tgtEl>
                                          <p:spTgt spid="491">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91">
                                            <p:txEl>
                                              <p:charRg st="1" end="1"/>
                                            </p:txEl>
                                          </p:spTgt>
                                        </p:tgtEl>
                                        <p:attrNameLst>
                                          <p:attrName>style.visibility</p:attrName>
                                        </p:attrNameLst>
                                      </p:cBhvr>
                                      <p:to>
                                        <p:strVal val="visible"/>
                                      </p:to>
                                    </p:set>
                                    <p:animEffect transition="in" filter="fade">
                                      <p:cBhvr>
                                        <p:cTn id="27" dur="500"/>
                                        <p:tgtEl>
                                          <p:spTgt spid="491">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91">
                                            <p:txEl>
                                              <p:charRg st="1" end="1"/>
                                            </p:txEl>
                                          </p:spTgt>
                                        </p:tgtEl>
                                        <p:attrNameLst>
                                          <p:attrName>style.visibility</p:attrName>
                                        </p:attrNameLst>
                                      </p:cBhvr>
                                      <p:to>
                                        <p:strVal val="visible"/>
                                      </p:to>
                                    </p:set>
                                    <p:animEffect transition="in" filter="fade">
                                      <p:cBhvr>
                                        <p:cTn id="31" dur="500"/>
                                        <p:tgtEl>
                                          <p:spTgt spid="491">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91">
                                            <p:txEl>
                                              <p:charRg st="1" end="1"/>
                                            </p:txEl>
                                          </p:spTgt>
                                        </p:tgtEl>
                                        <p:attrNameLst>
                                          <p:attrName>style.visibility</p:attrName>
                                        </p:attrNameLst>
                                      </p:cBhvr>
                                      <p:to>
                                        <p:strVal val="visible"/>
                                      </p:to>
                                    </p:set>
                                    <p:animEffect transition="in" filter="fade">
                                      <p:cBhvr>
                                        <p:cTn id="35" dur="500"/>
                                        <p:tgtEl>
                                          <p:spTgt spid="491">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91">
                                            <p:txEl>
                                              <p:charRg st="1" end="1"/>
                                            </p:txEl>
                                          </p:spTgt>
                                        </p:tgtEl>
                                        <p:attrNameLst>
                                          <p:attrName>style.visibility</p:attrName>
                                        </p:attrNameLst>
                                      </p:cBhvr>
                                      <p:to>
                                        <p:strVal val="visible"/>
                                      </p:to>
                                    </p:set>
                                    <p:animEffect transition="in" filter="fade">
                                      <p:cBhvr>
                                        <p:cTn id="39" dur="500"/>
                                        <p:tgtEl>
                                          <p:spTgt spid="491">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91">
                                            <p:txEl>
                                              <p:charRg st="1" end="1"/>
                                            </p:txEl>
                                          </p:spTgt>
                                        </p:tgtEl>
                                        <p:attrNameLst>
                                          <p:attrName>style.visibility</p:attrName>
                                        </p:attrNameLst>
                                      </p:cBhvr>
                                      <p:to>
                                        <p:strVal val="visible"/>
                                      </p:to>
                                    </p:set>
                                    <p:animEffect transition="in" filter="fade">
                                      <p:cBhvr>
                                        <p:cTn id="43" dur="500"/>
                                        <p:tgtEl>
                                          <p:spTgt spid="491">
                                            <p:txEl>
                                              <p:charRg st="1" end="1"/>
                                            </p:txEl>
                                          </p:spTgt>
                                        </p:tgtEl>
                                      </p:cBhvr>
                                    </p:animEffect>
                                  </p:childTnLst>
                                </p:cTn>
                              </p:par>
                            </p:childTnLst>
                          </p:cTn>
                        </p:par>
                        <p:par>
                          <p:cTn id="44" fill="hold">
                            <p:stCondLst>
                              <p:cond delay="5000"/>
                            </p:stCondLst>
                            <p:childTnLst>
                              <p:par>
                                <p:cTn id="45" presetID="2" presetClass="entr" presetSubtype="1" fill="hold" nodeType="afterEffect">
                                  <p:stCondLst>
                                    <p:cond delay="0"/>
                                  </p:stCondLst>
                                  <p:childTnLst>
                                    <p:set>
                                      <p:cBhvr>
                                        <p:cTn id="46" dur="1" fill="hold">
                                          <p:stCondLst>
                                            <p:cond delay="0"/>
                                          </p:stCondLst>
                                        </p:cTn>
                                        <p:tgtEl>
                                          <p:spTgt spid="498"/>
                                        </p:tgtEl>
                                        <p:attrNameLst>
                                          <p:attrName>style.visibility</p:attrName>
                                        </p:attrNameLst>
                                      </p:cBhvr>
                                      <p:to>
                                        <p:strVal val="visible"/>
                                      </p:to>
                                    </p:set>
                                    <p:anim calcmode="lin" valueType="num">
                                      <p:cBhvr additive="base">
                                        <p:cTn id="47" dur="500"/>
                                        <p:tgtEl>
                                          <p:spTgt spid="498"/>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489"/>
                                        </p:tgtEl>
                                        <p:attrNameLst>
                                          <p:attrName>style.visibility</p:attrName>
                                        </p:attrNameLst>
                                      </p:cBhvr>
                                      <p:to>
                                        <p:strVal val="visible"/>
                                      </p:to>
                                    </p:set>
                                    <p:anim calcmode="lin" valueType="num">
                                      <p:cBhvr additive="base">
                                        <p:cTn id="50" dur="500"/>
                                        <p:tgtEl>
                                          <p:spTgt spid="489"/>
                                        </p:tgtEl>
                                        <p:attrNameLst>
                                          <p:attrName>ppt_y</p:attrName>
                                        </p:attrNameLst>
                                      </p:cBhvr>
                                      <p:tavLst>
                                        <p:tav tm="0">
                                          <p:val>
                                            <p:strVal val="#ppt_y+1"/>
                                          </p:val>
                                        </p:tav>
                                        <p:tav tm="100000">
                                          <p:val>
                                            <p:strVal val="#ppt_y"/>
                                          </p:val>
                                        </p:tav>
                                      </p:tavLst>
                                    </p:anim>
                                  </p:childTnLst>
                                </p:cTn>
                              </p:par>
                            </p:childTnLst>
                          </p:cTn>
                        </p:par>
                        <p:par>
                          <p:cTn id="51" fill="hold">
                            <p:stCondLst>
                              <p:cond delay="5500"/>
                            </p:stCondLst>
                            <p:childTnLst>
                              <p:par>
                                <p:cTn id="52" presetID="2" presetClass="entr" presetSubtype="1" fill="hold" nodeType="afterEffect">
                                  <p:stCondLst>
                                    <p:cond delay="0"/>
                                  </p:stCondLst>
                                  <p:childTnLst>
                                    <p:set>
                                      <p:cBhvr>
                                        <p:cTn id="53" dur="1" fill="hold">
                                          <p:stCondLst>
                                            <p:cond delay="0"/>
                                          </p:stCondLst>
                                        </p:cTn>
                                        <p:tgtEl>
                                          <p:spTgt spid="495"/>
                                        </p:tgtEl>
                                        <p:attrNameLst>
                                          <p:attrName>style.visibility</p:attrName>
                                        </p:attrNameLst>
                                      </p:cBhvr>
                                      <p:to>
                                        <p:strVal val="visible"/>
                                      </p:to>
                                    </p:set>
                                    <p:anim calcmode="lin" valueType="num">
                                      <p:cBhvr additive="base">
                                        <p:cTn id="54" dur="500"/>
                                        <p:tgtEl>
                                          <p:spTgt spid="495"/>
                                        </p:tgtEl>
                                        <p:attrNameLst>
                                          <p:attrName>ppt_y</p:attrName>
                                        </p:attrNameLst>
                                      </p:cBhvr>
                                      <p:tavLst>
                                        <p:tav tm="0">
                                          <p:val>
                                            <p:strVal val="#ppt_y-1"/>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497"/>
                                        </p:tgtEl>
                                        <p:attrNameLst>
                                          <p:attrName>style.visibility</p:attrName>
                                        </p:attrNameLst>
                                      </p:cBhvr>
                                      <p:to>
                                        <p:strVal val="visible"/>
                                      </p:to>
                                    </p:set>
                                    <p:anim calcmode="lin" valueType="num">
                                      <p:cBhvr additive="base">
                                        <p:cTn id="57" dur="500"/>
                                        <p:tgtEl>
                                          <p:spTgt spid="497"/>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2" presetClass="entr" presetSubtype="1" fill="hold" nodeType="afterEffect">
                                  <p:stCondLst>
                                    <p:cond delay="0"/>
                                  </p:stCondLst>
                                  <p:childTnLst>
                                    <p:set>
                                      <p:cBhvr>
                                        <p:cTn id="60" dur="1" fill="hold">
                                          <p:stCondLst>
                                            <p:cond delay="0"/>
                                          </p:stCondLst>
                                        </p:cTn>
                                        <p:tgtEl>
                                          <p:spTgt spid="499"/>
                                        </p:tgtEl>
                                        <p:attrNameLst>
                                          <p:attrName>style.visibility</p:attrName>
                                        </p:attrNameLst>
                                      </p:cBhvr>
                                      <p:to>
                                        <p:strVal val="visible"/>
                                      </p:to>
                                    </p:set>
                                    <p:anim calcmode="lin" valueType="num">
                                      <p:cBhvr additive="base">
                                        <p:cTn id="61" dur="500"/>
                                        <p:tgtEl>
                                          <p:spTgt spid="499"/>
                                        </p:tgtEl>
                                        <p:attrNameLst>
                                          <p:attrName>ppt_y</p:attrName>
                                        </p:attrNameLst>
                                      </p:cBhvr>
                                      <p:tavLst>
                                        <p:tav tm="0">
                                          <p:val>
                                            <p:strVal val="#ppt_y-1"/>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494"/>
                                        </p:tgtEl>
                                        <p:attrNameLst>
                                          <p:attrName>style.visibility</p:attrName>
                                        </p:attrNameLst>
                                      </p:cBhvr>
                                      <p:to>
                                        <p:strVal val="visible"/>
                                      </p:to>
                                    </p:set>
                                    <p:anim calcmode="lin" valueType="num">
                                      <p:cBhvr additive="base">
                                        <p:cTn id="64" dur="500"/>
                                        <p:tgtEl>
                                          <p:spTgt spid="494"/>
                                        </p:tgtEl>
                                        <p:attrNameLst>
                                          <p:attrName>ppt_y</p:attrName>
                                        </p:attrNameLst>
                                      </p:cBhvr>
                                      <p:tavLst>
                                        <p:tav tm="0">
                                          <p:val>
                                            <p:strVal val="#ppt_y+1"/>
                                          </p:val>
                                        </p:tav>
                                        <p:tav tm="100000">
                                          <p:val>
                                            <p:strVal val="#ppt_y"/>
                                          </p:val>
                                        </p:tav>
                                      </p:tavLst>
                                    </p:anim>
                                  </p:childTnLst>
                                </p:cTn>
                              </p:par>
                            </p:childTnLst>
                          </p:cTn>
                        </p:par>
                        <p:par>
                          <p:cTn id="65" fill="hold">
                            <p:stCondLst>
                              <p:cond delay="6500"/>
                            </p:stCondLst>
                            <p:childTnLst>
                              <p:par>
                                <p:cTn id="66" presetID="2" presetClass="entr" presetSubtype="1" fill="hold" nodeType="afterEffect">
                                  <p:stCondLst>
                                    <p:cond delay="0"/>
                                  </p:stCondLst>
                                  <p:childTnLst>
                                    <p:set>
                                      <p:cBhvr>
                                        <p:cTn id="67" dur="1" fill="hold">
                                          <p:stCondLst>
                                            <p:cond delay="0"/>
                                          </p:stCondLst>
                                        </p:cTn>
                                        <p:tgtEl>
                                          <p:spTgt spid="496"/>
                                        </p:tgtEl>
                                        <p:attrNameLst>
                                          <p:attrName>style.visibility</p:attrName>
                                        </p:attrNameLst>
                                      </p:cBhvr>
                                      <p:to>
                                        <p:strVal val="visible"/>
                                      </p:to>
                                    </p:set>
                                    <p:anim calcmode="lin" valueType="num">
                                      <p:cBhvr additive="base">
                                        <p:cTn id="68" dur="500"/>
                                        <p:tgtEl>
                                          <p:spTgt spid="496"/>
                                        </p:tgtEl>
                                        <p:attrNameLst>
                                          <p:attrName>ppt_y</p:attrName>
                                        </p:attrNameLst>
                                      </p:cBhvr>
                                      <p:tavLst>
                                        <p:tav tm="0">
                                          <p:val>
                                            <p:strVal val="#ppt_y-1"/>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00"/>
                                        </p:tgtEl>
                                        <p:attrNameLst>
                                          <p:attrName>style.visibility</p:attrName>
                                        </p:attrNameLst>
                                      </p:cBhvr>
                                      <p:to>
                                        <p:strVal val="visible"/>
                                      </p:to>
                                    </p:set>
                                    <p:anim calcmode="lin" valueType="num">
                                      <p:cBhvr additive="base">
                                        <p:cTn id="71" dur="500"/>
                                        <p:tgtEl>
                                          <p:spTgt spid="5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Title">
  <p:cSld name="Main Title">
    <p:spTree>
      <p:nvGrpSpPr>
        <p:cNvPr id="1" name="Shape 501"/>
        <p:cNvGrpSpPr/>
        <p:nvPr/>
      </p:nvGrpSpPr>
      <p:grpSpPr>
        <a:xfrm>
          <a:off x="0" y="0"/>
          <a:ext cx="0" cy="0"/>
          <a:chOff x="0" y="0"/>
          <a:chExt cx="0" cy="0"/>
        </a:xfrm>
      </p:grpSpPr>
      <p:sp>
        <p:nvSpPr>
          <p:cNvPr id="502" name="Google Shape;502;p368"/>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503" name="Google Shape;503;p368"/>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8603012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MockUp01">
  <p:cSld name="MockUp01">
    <p:spTree>
      <p:nvGrpSpPr>
        <p:cNvPr id="1" name="Shape 504"/>
        <p:cNvGrpSpPr/>
        <p:nvPr/>
      </p:nvGrpSpPr>
      <p:grpSpPr>
        <a:xfrm>
          <a:off x="0" y="0"/>
          <a:ext cx="0" cy="0"/>
          <a:chOff x="0" y="0"/>
          <a:chExt cx="0" cy="0"/>
        </a:xfrm>
      </p:grpSpPr>
      <p:sp>
        <p:nvSpPr>
          <p:cNvPr id="505" name="Google Shape;505;p369"/>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506" name="Google Shape;506;p369"/>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507" name="Google Shape;507;p369"/>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508" name="Google Shape;508;p369"/>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grpSp>
        <p:nvGrpSpPr>
          <p:cNvPr id="509" name="Google Shape;509;p369"/>
          <p:cNvGrpSpPr/>
          <p:nvPr/>
        </p:nvGrpSpPr>
        <p:grpSpPr>
          <a:xfrm>
            <a:off x="612067" y="1872883"/>
            <a:ext cx="5176696" cy="2707424"/>
            <a:chOff x="2844800" y="1304396"/>
            <a:chExt cx="2803525" cy="1466250"/>
          </a:xfrm>
        </p:grpSpPr>
        <p:grpSp>
          <p:nvGrpSpPr>
            <p:cNvPr id="510" name="Google Shape;510;p369"/>
            <p:cNvGrpSpPr/>
            <p:nvPr/>
          </p:nvGrpSpPr>
          <p:grpSpPr>
            <a:xfrm>
              <a:off x="3209925" y="1304396"/>
              <a:ext cx="2073275" cy="1397000"/>
              <a:chOff x="4843457" y="992546"/>
              <a:chExt cx="2073275" cy="1397000"/>
            </a:xfrm>
          </p:grpSpPr>
          <p:sp>
            <p:nvSpPr>
              <p:cNvPr id="511" name="Google Shape;511;p369"/>
              <p:cNvSpPr/>
              <p:nvPr/>
            </p:nvSpPr>
            <p:spPr>
              <a:xfrm>
                <a:off x="4843457" y="992546"/>
                <a:ext cx="2073275" cy="1397000"/>
              </a:xfrm>
              <a:custGeom>
                <a:avLst/>
                <a:gdLst/>
                <a:ahLst/>
                <a:cxnLst/>
                <a:rect l="l" t="t" r="r" b="b"/>
                <a:pathLst>
                  <a:path w="1146" h="772" extrusionOk="0">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rgbClr val="9292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12" name="Google Shape;512;p369"/>
              <p:cNvSpPr/>
              <p:nvPr/>
            </p:nvSpPr>
            <p:spPr>
              <a:xfrm>
                <a:off x="4926007" y="1068746"/>
                <a:ext cx="1914525" cy="1181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13" name="Google Shape;513;p369"/>
              <p:cNvSpPr/>
              <p:nvPr/>
            </p:nvSpPr>
            <p:spPr>
              <a:xfrm>
                <a:off x="4936351" y="1068746"/>
                <a:ext cx="1901825" cy="1089025"/>
              </a:xfrm>
              <a:custGeom>
                <a:avLst/>
                <a:gdLst/>
                <a:ahLst/>
                <a:cxnLst/>
                <a:rect l="l" t="t" r="r" b="b"/>
                <a:pathLst>
                  <a:path w="1198" h="686" extrusionOk="0">
                    <a:moveTo>
                      <a:pt x="1198" y="0"/>
                    </a:moveTo>
                    <a:lnTo>
                      <a:pt x="0" y="0"/>
                    </a:lnTo>
                    <a:lnTo>
                      <a:pt x="1198" y="686"/>
                    </a:lnTo>
                    <a:lnTo>
                      <a:pt x="1198" y="0"/>
                    </a:lnTo>
                    <a:close/>
                  </a:path>
                </a:pathLst>
              </a:custGeom>
              <a:solidFill>
                <a:schemeClr val="lt1">
                  <a:alpha val="2274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grpSp>
        <p:grpSp>
          <p:nvGrpSpPr>
            <p:cNvPr id="514" name="Google Shape;514;p369"/>
            <p:cNvGrpSpPr/>
            <p:nvPr/>
          </p:nvGrpSpPr>
          <p:grpSpPr>
            <a:xfrm>
              <a:off x="2844800" y="2648409"/>
              <a:ext cx="2803525" cy="122237"/>
              <a:chOff x="4462463" y="2425701"/>
              <a:chExt cx="2803525" cy="122237"/>
            </a:xfrm>
          </p:grpSpPr>
          <p:sp>
            <p:nvSpPr>
              <p:cNvPr id="515" name="Google Shape;515;p369"/>
              <p:cNvSpPr/>
              <p:nvPr/>
            </p:nvSpPr>
            <p:spPr>
              <a:xfrm>
                <a:off x="4462463" y="2481263"/>
                <a:ext cx="2800350" cy="66675"/>
              </a:xfrm>
              <a:custGeom>
                <a:avLst/>
                <a:gdLst/>
                <a:ahLst/>
                <a:cxnLst/>
                <a:rect l="l" t="t" r="r" b="b"/>
                <a:pathLst>
                  <a:path w="1547" h="37" extrusionOk="0">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16" name="Google Shape;516;p369"/>
              <p:cNvSpPr/>
              <p:nvPr/>
            </p:nvSpPr>
            <p:spPr>
              <a:xfrm>
                <a:off x="4478338" y="2425701"/>
                <a:ext cx="2787650" cy="84138"/>
              </a:xfrm>
              <a:custGeom>
                <a:avLst/>
                <a:gdLst/>
                <a:ahLst/>
                <a:cxnLst/>
                <a:rect l="l" t="t" r="r" b="b"/>
                <a:pathLst>
                  <a:path w="1540" h="47" extrusionOk="0">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0">
                    <a:srgbClr val="A5A5A5"/>
                  </a:gs>
                  <a:gs pos="6000">
                    <a:srgbClr val="D8D8D8"/>
                  </a:gs>
                  <a:gs pos="42000">
                    <a:srgbClr val="BFBFBF"/>
                  </a:gs>
                  <a:gs pos="100000">
                    <a:srgbClr val="BFBFBF"/>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17" name="Google Shape;517;p369"/>
              <p:cNvSpPr/>
              <p:nvPr/>
            </p:nvSpPr>
            <p:spPr>
              <a:xfrm>
                <a:off x="5672138" y="2425701"/>
                <a:ext cx="392113" cy="44450"/>
              </a:xfrm>
              <a:custGeom>
                <a:avLst/>
                <a:gdLst/>
                <a:ahLst/>
                <a:cxnLst/>
                <a:rect l="l" t="t" r="r" b="b"/>
                <a:pathLst>
                  <a:path w="217" h="25" extrusionOk="0">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grpSp>
      </p:grpSp>
      <p:sp>
        <p:nvSpPr>
          <p:cNvPr id="518" name="Google Shape;518;p369"/>
          <p:cNvSpPr>
            <a:spLocks noGrp="1"/>
          </p:cNvSpPr>
          <p:nvPr>
            <p:ph type="pic" idx="2"/>
          </p:nvPr>
        </p:nvSpPr>
        <p:spPr>
          <a:xfrm>
            <a:off x="1438696" y="2013587"/>
            <a:ext cx="3535163" cy="2180896"/>
          </a:xfrm>
          <a:prstGeom prst="rect">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189384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500"/>
                                        <p:tgtEl>
                                          <p:spTgt spid="50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6">
                                            <p:txEl>
                                              <p:pRg st="0" end="0"/>
                                            </p:txEl>
                                          </p:spTgt>
                                        </p:tgtEl>
                                        <p:attrNameLst>
                                          <p:attrName>style.visibility</p:attrName>
                                        </p:attrNameLst>
                                      </p:cBhvr>
                                      <p:to>
                                        <p:strVal val="visible"/>
                                      </p:to>
                                    </p:set>
                                    <p:animEffect transition="in" filter="fade">
                                      <p:cBhvr>
                                        <p:cTn id="11" dur="500"/>
                                        <p:tgtEl>
                                          <p:spTgt spid="506">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06">
                                            <p:txEl>
                                              <p:charRg st="1" end="1"/>
                                            </p:txEl>
                                          </p:spTgt>
                                        </p:tgtEl>
                                        <p:attrNameLst>
                                          <p:attrName>style.visibility</p:attrName>
                                        </p:attrNameLst>
                                      </p:cBhvr>
                                      <p:to>
                                        <p:strVal val="visible"/>
                                      </p:to>
                                    </p:set>
                                    <p:animEffect transition="in" filter="fade">
                                      <p:cBhvr>
                                        <p:cTn id="15" dur="500"/>
                                        <p:tgtEl>
                                          <p:spTgt spid="506">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06">
                                            <p:txEl>
                                              <p:charRg st="1" end="1"/>
                                            </p:txEl>
                                          </p:spTgt>
                                        </p:tgtEl>
                                        <p:attrNameLst>
                                          <p:attrName>style.visibility</p:attrName>
                                        </p:attrNameLst>
                                      </p:cBhvr>
                                      <p:to>
                                        <p:strVal val="visible"/>
                                      </p:to>
                                    </p:set>
                                    <p:animEffect transition="in" filter="fade">
                                      <p:cBhvr>
                                        <p:cTn id="19" dur="500"/>
                                        <p:tgtEl>
                                          <p:spTgt spid="506">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06">
                                            <p:txEl>
                                              <p:charRg st="1" end="1"/>
                                            </p:txEl>
                                          </p:spTgt>
                                        </p:tgtEl>
                                        <p:attrNameLst>
                                          <p:attrName>style.visibility</p:attrName>
                                        </p:attrNameLst>
                                      </p:cBhvr>
                                      <p:to>
                                        <p:strVal val="visible"/>
                                      </p:to>
                                    </p:set>
                                    <p:animEffect transition="in" filter="fade">
                                      <p:cBhvr>
                                        <p:cTn id="23" dur="500"/>
                                        <p:tgtEl>
                                          <p:spTgt spid="506">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06">
                                            <p:txEl>
                                              <p:charRg st="1" end="1"/>
                                            </p:txEl>
                                          </p:spTgt>
                                        </p:tgtEl>
                                        <p:attrNameLst>
                                          <p:attrName>style.visibility</p:attrName>
                                        </p:attrNameLst>
                                      </p:cBhvr>
                                      <p:to>
                                        <p:strVal val="visible"/>
                                      </p:to>
                                    </p:set>
                                    <p:animEffect transition="in" filter="fade">
                                      <p:cBhvr>
                                        <p:cTn id="27" dur="500"/>
                                        <p:tgtEl>
                                          <p:spTgt spid="506">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06">
                                            <p:txEl>
                                              <p:charRg st="1" end="1"/>
                                            </p:txEl>
                                          </p:spTgt>
                                        </p:tgtEl>
                                        <p:attrNameLst>
                                          <p:attrName>style.visibility</p:attrName>
                                        </p:attrNameLst>
                                      </p:cBhvr>
                                      <p:to>
                                        <p:strVal val="visible"/>
                                      </p:to>
                                    </p:set>
                                    <p:animEffect transition="in" filter="fade">
                                      <p:cBhvr>
                                        <p:cTn id="31" dur="500"/>
                                        <p:tgtEl>
                                          <p:spTgt spid="506">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06">
                                            <p:txEl>
                                              <p:charRg st="1" end="1"/>
                                            </p:txEl>
                                          </p:spTgt>
                                        </p:tgtEl>
                                        <p:attrNameLst>
                                          <p:attrName>style.visibility</p:attrName>
                                        </p:attrNameLst>
                                      </p:cBhvr>
                                      <p:to>
                                        <p:strVal val="visible"/>
                                      </p:to>
                                    </p:set>
                                    <p:animEffect transition="in" filter="fade">
                                      <p:cBhvr>
                                        <p:cTn id="35" dur="500"/>
                                        <p:tgtEl>
                                          <p:spTgt spid="506">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06">
                                            <p:txEl>
                                              <p:charRg st="1" end="1"/>
                                            </p:txEl>
                                          </p:spTgt>
                                        </p:tgtEl>
                                        <p:attrNameLst>
                                          <p:attrName>style.visibility</p:attrName>
                                        </p:attrNameLst>
                                      </p:cBhvr>
                                      <p:to>
                                        <p:strVal val="visible"/>
                                      </p:to>
                                    </p:set>
                                    <p:animEffect transition="in" filter="fade">
                                      <p:cBhvr>
                                        <p:cTn id="39" dur="500"/>
                                        <p:tgtEl>
                                          <p:spTgt spid="506">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06">
                                            <p:txEl>
                                              <p:charRg st="1" end="1"/>
                                            </p:txEl>
                                          </p:spTgt>
                                        </p:tgtEl>
                                        <p:attrNameLst>
                                          <p:attrName>style.visibility</p:attrName>
                                        </p:attrNameLst>
                                      </p:cBhvr>
                                      <p:to>
                                        <p:strVal val="visible"/>
                                      </p:to>
                                    </p:set>
                                    <p:animEffect transition="in" filter="fade">
                                      <p:cBhvr>
                                        <p:cTn id="43" dur="500"/>
                                        <p:tgtEl>
                                          <p:spTgt spid="506">
                                            <p:txEl>
                                              <p:charRg st="1" end="1"/>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509"/>
                                        </p:tgtEl>
                                        <p:attrNameLst>
                                          <p:attrName>style.visibility</p:attrName>
                                        </p:attrNameLst>
                                      </p:cBhvr>
                                      <p:to>
                                        <p:strVal val="visible"/>
                                      </p:to>
                                    </p:set>
                                    <p:anim calcmode="lin" valueType="num">
                                      <p:cBhvr additive="base">
                                        <p:cTn id="47" dur="500"/>
                                        <p:tgtEl>
                                          <p:spTgt spid="509"/>
                                        </p:tgtEl>
                                        <p:attrNameLst>
                                          <p:attrName>ppt_w</p:attrName>
                                        </p:attrNameLst>
                                      </p:cBhvr>
                                      <p:tavLst>
                                        <p:tav tm="0">
                                          <p:val>
                                            <p:strVal val="0"/>
                                          </p:val>
                                        </p:tav>
                                        <p:tav tm="100000">
                                          <p:val>
                                            <p:strVal val="#ppt_w"/>
                                          </p:val>
                                        </p:tav>
                                      </p:tavLst>
                                    </p:anim>
                                    <p:anim calcmode="lin" valueType="num">
                                      <p:cBhvr additive="base">
                                        <p:cTn id="48" dur="500"/>
                                        <p:tgtEl>
                                          <p:spTgt spid="509"/>
                                        </p:tgtEl>
                                        <p:attrNameLst>
                                          <p:attrName>ppt_h</p:attrName>
                                        </p:attrNameLst>
                                      </p:cBhvr>
                                      <p:tavLst>
                                        <p:tav tm="0">
                                          <p:val>
                                            <p:strVal val="0"/>
                                          </p:val>
                                        </p:tav>
                                        <p:tav tm="100000">
                                          <p:val>
                                            <p:strVal val="#ppt_h"/>
                                          </p:val>
                                        </p:tav>
                                      </p:tavLst>
                                    </p:anim>
                                  </p:childTnLst>
                                </p:cTn>
                              </p:par>
                            </p:childTnLst>
                          </p:cTn>
                        </p:par>
                        <p:par>
                          <p:cTn id="49" fill="hold">
                            <p:stCondLst>
                              <p:cond delay="5500"/>
                            </p:stCondLst>
                            <p:childTnLst>
                              <p:par>
                                <p:cTn id="50" presetID="10" presetClass="entr" presetSubtype="0" fill="hold" nodeType="afterEffect">
                                  <p:stCondLst>
                                    <p:cond delay="0"/>
                                  </p:stCondLst>
                                  <p:childTnLst>
                                    <p:set>
                                      <p:cBhvr>
                                        <p:cTn id="51" dur="1" fill="hold">
                                          <p:stCondLst>
                                            <p:cond delay="0"/>
                                          </p:stCondLst>
                                        </p:cTn>
                                        <p:tgtEl>
                                          <p:spTgt spid="518"/>
                                        </p:tgtEl>
                                        <p:attrNameLst>
                                          <p:attrName>style.visibility</p:attrName>
                                        </p:attrNameLst>
                                      </p:cBhvr>
                                      <p:to>
                                        <p:strVal val="visible"/>
                                      </p:to>
                                    </p:set>
                                    <p:animEffect transition="in" filter="fade">
                                      <p:cBhvr>
                                        <p:cTn id="52"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MockUp4">
  <p:cSld name="MockUp4">
    <p:spTree>
      <p:nvGrpSpPr>
        <p:cNvPr id="1" name="Shape 519"/>
        <p:cNvGrpSpPr/>
        <p:nvPr/>
      </p:nvGrpSpPr>
      <p:grpSpPr>
        <a:xfrm>
          <a:off x="0" y="0"/>
          <a:ext cx="0" cy="0"/>
          <a:chOff x="0" y="0"/>
          <a:chExt cx="0" cy="0"/>
        </a:xfrm>
      </p:grpSpPr>
      <p:sp>
        <p:nvSpPr>
          <p:cNvPr id="520" name="Google Shape;520;p370"/>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521" name="Google Shape;521;p370"/>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522" name="Google Shape;522;p370"/>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523" name="Google Shape;523;p370"/>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cxnSp>
        <p:nvCxnSpPr>
          <p:cNvPr id="524" name="Google Shape;524;p370"/>
          <p:cNvCxnSpPr/>
          <p:nvPr/>
        </p:nvCxnSpPr>
        <p:spPr>
          <a:xfrm>
            <a:off x="0" y="4363412"/>
            <a:ext cx="12192000" cy="0"/>
          </a:xfrm>
          <a:prstGeom prst="straightConnector1">
            <a:avLst/>
          </a:prstGeom>
          <a:noFill/>
          <a:ln w="19050" cap="flat" cmpd="sng">
            <a:solidFill>
              <a:srgbClr val="929292"/>
            </a:solidFill>
            <a:prstDash val="dot"/>
            <a:round/>
            <a:headEnd type="none" w="sm" len="sm"/>
            <a:tailEnd type="none" w="sm" len="sm"/>
          </a:ln>
        </p:spPr>
      </p:cxnSp>
      <p:sp>
        <p:nvSpPr>
          <p:cNvPr id="525" name="Google Shape;525;p370"/>
          <p:cNvSpPr/>
          <p:nvPr/>
        </p:nvSpPr>
        <p:spPr>
          <a:xfrm>
            <a:off x="0" y="4365006"/>
            <a:ext cx="12192000" cy="2492993"/>
          </a:xfrm>
          <a:prstGeom prst="rect">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nvGrpSpPr>
          <p:cNvPr id="526" name="Google Shape;526;p370"/>
          <p:cNvGrpSpPr/>
          <p:nvPr/>
        </p:nvGrpSpPr>
        <p:grpSpPr>
          <a:xfrm>
            <a:off x="903636" y="1431958"/>
            <a:ext cx="2196797" cy="4642471"/>
            <a:chOff x="3189738" y="1562392"/>
            <a:chExt cx="1474792" cy="3116662"/>
          </a:xfrm>
        </p:grpSpPr>
        <p:sp>
          <p:nvSpPr>
            <p:cNvPr id="527" name="Google Shape;527;p370"/>
            <p:cNvSpPr/>
            <p:nvPr/>
          </p:nvSpPr>
          <p:spPr>
            <a:xfrm>
              <a:off x="3205386" y="1579715"/>
              <a:ext cx="1459144" cy="3099339"/>
            </a:xfrm>
            <a:custGeom>
              <a:avLst/>
              <a:gdLst/>
              <a:ahLst/>
              <a:cxnLst/>
              <a:rect l="l" t="t" r="r" b="b"/>
              <a:pathLst>
                <a:path w="1459144" h="3099339" extrusionOk="0">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rgbClr val="9292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nvGrpSpPr>
            <p:cNvPr id="528" name="Google Shape;528;p370"/>
            <p:cNvGrpSpPr/>
            <p:nvPr/>
          </p:nvGrpSpPr>
          <p:grpSpPr>
            <a:xfrm>
              <a:off x="3189738" y="1991495"/>
              <a:ext cx="23663" cy="645898"/>
              <a:chOff x="3392428" y="1951545"/>
              <a:chExt cx="27432" cy="735419"/>
            </a:xfrm>
          </p:grpSpPr>
          <p:sp>
            <p:nvSpPr>
              <p:cNvPr id="529" name="Google Shape;529;p370"/>
              <p:cNvSpPr/>
              <p:nvPr/>
            </p:nvSpPr>
            <p:spPr>
              <a:xfrm>
                <a:off x="3392428" y="1951545"/>
                <a:ext cx="18288" cy="172821"/>
              </a:xfrm>
              <a:prstGeom prst="rect">
                <a:avLst/>
              </a:prstGeom>
              <a:solidFill>
                <a:srgbClr val="9292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30" name="Google Shape;530;p370"/>
              <p:cNvSpPr/>
              <p:nvPr/>
            </p:nvSpPr>
            <p:spPr>
              <a:xfrm>
                <a:off x="3401572" y="2289545"/>
                <a:ext cx="18288" cy="118872"/>
              </a:xfrm>
              <a:prstGeom prst="rect">
                <a:avLst/>
              </a:prstGeom>
              <a:solidFill>
                <a:srgbClr val="9292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31" name="Google Shape;531;p370"/>
              <p:cNvSpPr/>
              <p:nvPr/>
            </p:nvSpPr>
            <p:spPr>
              <a:xfrm>
                <a:off x="3401572" y="2568092"/>
                <a:ext cx="18288" cy="118872"/>
              </a:xfrm>
              <a:prstGeom prst="rect">
                <a:avLst/>
              </a:prstGeom>
              <a:solidFill>
                <a:srgbClr val="9292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sp>
          <p:nvSpPr>
            <p:cNvPr id="532" name="Google Shape;532;p370"/>
            <p:cNvSpPr/>
            <p:nvPr/>
          </p:nvSpPr>
          <p:spPr>
            <a:xfrm>
              <a:off x="3806686" y="4332856"/>
              <a:ext cx="256543" cy="261216"/>
            </a:xfrm>
            <a:custGeom>
              <a:avLst/>
              <a:gdLst/>
              <a:ahLst/>
              <a:cxnLst/>
              <a:rect l="l" t="t" r="r" b="b"/>
              <a:pathLst>
                <a:path w="256543" h="261216" extrusionOk="0">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33" name="Google Shape;533;p370"/>
            <p:cNvSpPr/>
            <p:nvPr/>
          </p:nvSpPr>
          <p:spPr>
            <a:xfrm>
              <a:off x="3306742" y="1997538"/>
              <a:ext cx="1256433" cy="2276759"/>
            </a:xfrm>
            <a:custGeom>
              <a:avLst/>
              <a:gdLst/>
              <a:ahLst/>
              <a:cxnLst/>
              <a:rect l="l" t="t" r="r" b="b"/>
              <a:pathLst>
                <a:path w="1256433" h="2276759" extrusionOk="0">
                  <a:moveTo>
                    <a:pt x="0" y="0"/>
                  </a:moveTo>
                  <a:lnTo>
                    <a:pt x="1256433" y="0"/>
                  </a:lnTo>
                  <a:lnTo>
                    <a:pt x="1256433" y="2276759"/>
                  </a:lnTo>
                  <a:lnTo>
                    <a:pt x="0" y="2276759"/>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34" name="Google Shape;534;p370"/>
            <p:cNvSpPr/>
            <p:nvPr/>
          </p:nvSpPr>
          <p:spPr>
            <a:xfrm>
              <a:off x="3796931" y="1824436"/>
              <a:ext cx="276054" cy="32124"/>
            </a:xfrm>
            <a:custGeom>
              <a:avLst/>
              <a:gdLst/>
              <a:ahLst/>
              <a:cxnLst/>
              <a:rect l="l" t="t" r="r" b="b"/>
              <a:pathLst>
                <a:path w="276054" h="32124" extrusionOk="0">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35" name="Google Shape;535;p370"/>
            <p:cNvSpPr/>
            <p:nvPr/>
          </p:nvSpPr>
          <p:spPr>
            <a:xfrm>
              <a:off x="3911556" y="1704426"/>
              <a:ext cx="46804" cy="47657"/>
            </a:xfrm>
            <a:custGeom>
              <a:avLst/>
              <a:gdLst/>
              <a:ahLst/>
              <a:cxnLst/>
              <a:rect l="l" t="t" r="r" b="b"/>
              <a:pathLst>
                <a:path w="46804" h="47657" extrusionOk="0">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36" name="Google Shape;536;p370"/>
            <p:cNvSpPr/>
            <p:nvPr/>
          </p:nvSpPr>
          <p:spPr>
            <a:xfrm>
              <a:off x="4293042" y="1562392"/>
              <a:ext cx="198758" cy="40154"/>
            </a:xfrm>
            <a:custGeom>
              <a:avLst/>
              <a:gdLst/>
              <a:ahLst/>
              <a:cxnLst/>
              <a:rect l="l" t="t" r="r" b="b"/>
              <a:pathLst>
                <a:path w="198758" h="40154" extrusionOk="0">
                  <a:moveTo>
                    <a:pt x="0" y="0"/>
                  </a:moveTo>
                  <a:lnTo>
                    <a:pt x="198758" y="0"/>
                  </a:lnTo>
                  <a:lnTo>
                    <a:pt x="198758" y="40154"/>
                  </a:lnTo>
                  <a:lnTo>
                    <a:pt x="0" y="40154"/>
                  </a:lnTo>
                  <a:lnTo>
                    <a:pt x="0" y="0"/>
                  </a:lnTo>
                  <a:close/>
                </a:path>
              </a:pathLst>
            </a:custGeom>
            <a:solidFill>
              <a:srgbClr val="9292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pic>
        <p:nvPicPr>
          <p:cNvPr id="537" name="Google Shape;537;p370" descr="shadow.png"/>
          <p:cNvPicPr preferRelativeResize="0"/>
          <p:nvPr/>
        </p:nvPicPr>
        <p:blipFill rotWithShape="1">
          <a:blip r:embed="rId2">
            <a:alphaModFix/>
          </a:blip>
          <a:srcRect/>
          <a:stretch/>
        </p:blipFill>
        <p:spPr>
          <a:xfrm>
            <a:off x="501393" y="6074429"/>
            <a:ext cx="3094309" cy="317500"/>
          </a:xfrm>
          <a:prstGeom prst="rect">
            <a:avLst/>
          </a:prstGeom>
          <a:noFill/>
          <a:ln>
            <a:noFill/>
          </a:ln>
        </p:spPr>
      </p:pic>
      <p:sp>
        <p:nvSpPr>
          <p:cNvPr id="538" name="Google Shape;538;p370"/>
          <p:cNvSpPr>
            <a:spLocks noGrp="1"/>
          </p:cNvSpPr>
          <p:nvPr>
            <p:ph type="pic" idx="2"/>
          </p:nvPr>
        </p:nvSpPr>
        <p:spPr>
          <a:xfrm>
            <a:off x="1077921" y="2085073"/>
            <a:ext cx="1871539" cy="3386444"/>
          </a:xfrm>
          <a:prstGeom prst="rect">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67420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500"/>
                                        <p:tgtEl>
                                          <p:spTgt spid="5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1">
                                            <p:txEl>
                                              <p:pRg st="0" end="0"/>
                                            </p:txEl>
                                          </p:spTgt>
                                        </p:tgtEl>
                                        <p:attrNameLst>
                                          <p:attrName>style.visibility</p:attrName>
                                        </p:attrNameLst>
                                      </p:cBhvr>
                                      <p:to>
                                        <p:strVal val="visible"/>
                                      </p:to>
                                    </p:set>
                                    <p:animEffect transition="in" filter="fade">
                                      <p:cBhvr>
                                        <p:cTn id="11" dur="500"/>
                                        <p:tgtEl>
                                          <p:spTgt spid="52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21">
                                            <p:txEl>
                                              <p:charRg st="1" end="1"/>
                                            </p:txEl>
                                          </p:spTgt>
                                        </p:tgtEl>
                                        <p:attrNameLst>
                                          <p:attrName>style.visibility</p:attrName>
                                        </p:attrNameLst>
                                      </p:cBhvr>
                                      <p:to>
                                        <p:strVal val="visible"/>
                                      </p:to>
                                    </p:set>
                                    <p:animEffect transition="in" filter="fade">
                                      <p:cBhvr>
                                        <p:cTn id="15" dur="500"/>
                                        <p:tgtEl>
                                          <p:spTgt spid="521">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21">
                                            <p:txEl>
                                              <p:charRg st="1" end="1"/>
                                            </p:txEl>
                                          </p:spTgt>
                                        </p:tgtEl>
                                        <p:attrNameLst>
                                          <p:attrName>style.visibility</p:attrName>
                                        </p:attrNameLst>
                                      </p:cBhvr>
                                      <p:to>
                                        <p:strVal val="visible"/>
                                      </p:to>
                                    </p:set>
                                    <p:animEffect transition="in" filter="fade">
                                      <p:cBhvr>
                                        <p:cTn id="19" dur="500"/>
                                        <p:tgtEl>
                                          <p:spTgt spid="521">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21">
                                            <p:txEl>
                                              <p:charRg st="1" end="1"/>
                                            </p:txEl>
                                          </p:spTgt>
                                        </p:tgtEl>
                                        <p:attrNameLst>
                                          <p:attrName>style.visibility</p:attrName>
                                        </p:attrNameLst>
                                      </p:cBhvr>
                                      <p:to>
                                        <p:strVal val="visible"/>
                                      </p:to>
                                    </p:set>
                                    <p:animEffect transition="in" filter="fade">
                                      <p:cBhvr>
                                        <p:cTn id="23" dur="500"/>
                                        <p:tgtEl>
                                          <p:spTgt spid="521">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21">
                                            <p:txEl>
                                              <p:charRg st="1" end="1"/>
                                            </p:txEl>
                                          </p:spTgt>
                                        </p:tgtEl>
                                        <p:attrNameLst>
                                          <p:attrName>style.visibility</p:attrName>
                                        </p:attrNameLst>
                                      </p:cBhvr>
                                      <p:to>
                                        <p:strVal val="visible"/>
                                      </p:to>
                                    </p:set>
                                    <p:animEffect transition="in" filter="fade">
                                      <p:cBhvr>
                                        <p:cTn id="27" dur="500"/>
                                        <p:tgtEl>
                                          <p:spTgt spid="521">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21">
                                            <p:txEl>
                                              <p:charRg st="1" end="1"/>
                                            </p:txEl>
                                          </p:spTgt>
                                        </p:tgtEl>
                                        <p:attrNameLst>
                                          <p:attrName>style.visibility</p:attrName>
                                        </p:attrNameLst>
                                      </p:cBhvr>
                                      <p:to>
                                        <p:strVal val="visible"/>
                                      </p:to>
                                    </p:set>
                                    <p:animEffect transition="in" filter="fade">
                                      <p:cBhvr>
                                        <p:cTn id="31" dur="500"/>
                                        <p:tgtEl>
                                          <p:spTgt spid="521">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21">
                                            <p:txEl>
                                              <p:charRg st="1" end="1"/>
                                            </p:txEl>
                                          </p:spTgt>
                                        </p:tgtEl>
                                        <p:attrNameLst>
                                          <p:attrName>style.visibility</p:attrName>
                                        </p:attrNameLst>
                                      </p:cBhvr>
                                      <p:to>
                                        <p:strVal val="visible"/>
                                      </p:to>
                                    </p:set>
                                    <p:animEffect transition="in" filter="fade">
                                      <p:cBhvr>
                                        <p:cTn id="35" dur="500"/>
                                        <p:tgtEl>
                                          <p:spTgt spid="521">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21">
                                            <p:txEl>
                                              <p:charRg st="1" end="1"/>
                                            </p:txEl>
                                          </p:spTgt>
                                        </p:tgtEl>
                                        <p:attrNameLst>
                                          <p:attrName>style.visibility</p:attrName>
                                        </p:attrNameLst>
                                      </p:cBhvr>
                                      <p:to>
                                        <p:strVal val="visible"/>
                                      </p:to>
                                    </p:set>
                                    <p:animEffect transition="in" filter="fade">
                                      <p:cBhvr>
                                        <p:cTn id="39" dur="500"/>
                                        <p:tgtEl>
                                          <p:spTgt spid="521">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21">
                                            <p:txEl>
                                              <p:charRg st="1" end="1"/>
                                            </p:txEl>
                                          </p:spTgt>
                                        </p:tgtEl>
                                        <p:attrNameLst>
                                          <p:attrName>style.visibility</p:attrName>
                                        </p:attrNameLst>
                                      </p:cBhvr>
                                      <p:to>
                                        <p:strVal val="visible"/>
                                      </p:to>
                                    </p:set>
                                    <p:animEffect transition="in" filter="fade">
                                      <p:cBhvr>
                                        <p:cTn id="43" dur="500"/>
                                        <p:tgtEl>
                                          <p:spTgt spid="521">
                                            <p:txEl>
                                              <p:charRg st="1" end="1"/>
                                            </p:txEl>
                                          </p:spTgt>
                                        </p:tgtEl>
                                      </p:cBhvr>
                                    </p:animEffect>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500"/>
                                        <p:tgtEl>
                                          <p:spTgt spid="525"/>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24"/>
                                        </p:tgtEl>
                                        <p:attrNameLst>
                                          <p:attrName>style.visibility</p:attrName>
                                        </p:attrNameLst>
                                      </p:cBhvr>
                                      <p:to>
                                        <p:strVal val="visible"/>
                                      </p:to>
                                    </p:set>
                                    <p:animEffect transition="in" filter="fade">
                                      <p:cBhvr>
                                        <p:cTn id="51" dur="500"/>
                                        <p:tgtEl>
                                          <p:spTgt spid="524"/>
                                        </p:tgtEl>
                                      </p:cBhvr>
                                    </p:animEffect>
                                  </p:childTnLst>
                                </p:cTn>
                              </p:par>
                            </p:childTnLst>
                          </p:cTn>
                        </p:par>
                        <p:par>
                          <p:cTn id="52" fill="hold">
                            <p:stCondLst>
                              <p:cond delay="6000"/>
                            </p:stCondLst>
                            <p:childTnLst>
                              <p:par>
                                <p:cTn id="53" presetID="2" presetClass="entr" presetSubtype="4" fill="hold" nodeType="afterEffect">
                                  <p:stCondLst>
                                    <p:cond delay="0"/>
                                  </p:stCondLst>
                                  <p:childTnLst>
                                    <p:set>
                                      <p:cBhvr>
                                        <p:cTn id="54" dur="1" fill="hold">
                                          <p:stCondLst>
                                            <p:cond delay="0"/>
                                          </p:stCondLst>
                                        </p:cTn>
                                        <p:tgtEl>
                                          <p:spTgt spid="526"/>
                                        </p:tgtEl>
                                        <p:attrNameLst>
                                          <p:attrName>style.visibility</p:attrName>
                                        </p:attrNameLst>
                                      </p:cBhvr>
                                      <p:to>
                                        <p:strVal val="visible"/>
                                      </p:to>
                                    </p:set>
                                    <p:anim calcmode="lin" valueType="num">
                                      <p:cBhvr additive="base">
                                        <p:cTn id="55" dur="500"/>
                                        <p:tgtEl>
                                          <p:spTgt spid="526"/>
                                        </p:tgtEl>
                                        <p:attrNameLst>
                                          <p:attrName>ppt_y</p:attrName>
                                        </p:attrNameLst>
                                      </p:cBhvr>
                                      <p:tavLst>
                                        <p:tav tm="0">
                                          <p:val>
                                            <p:strVal val="#ppt_y+1"/>
                                          </p:val>
                                        </p:tav>
                                        <p:tav tm="100000">
                                          <p:val>
                                            <p:strVal val="#ppt_y"/>
                                          </p:val>
                                        </p:tav>
                                      </p:tavLst>
                                    </p:anim>
                                  </p:childTnLst>
                                </p:cTn>
                              </p:par>
                            </p:childTnLst>
                          </p:cTn>
                        </p:par>
                        <p:par>
                          <p:cTn id="56" fill="hold">
                            <p:stCondLst>
                              <p:cond delay="6500"/>
                            </p:stCondLst>
                            <p:childTnLst>
                              <p:par>
                                <p:cTn id="57" presetID="2" presetClass="entr" presetSubtype="4" fill="hold" nodeType="afterEffect">
                                  <p:stCondLst>
                                    <p:cond delay="0"/>
                                  </p:stCondLst>
                                  <p:childTnLst>
                                    <p:set>
                                      <p:cBhvr>
                                        <p:cTn id="58" dur="1" fill="hold">
                                          <p:stCondLst>
                                            <p:cond delay="0"/>
                                          </p:stCondLst>
                                        </p:cTn>
                                        <p:tgtEl>
                                          <p:spTgt spid="537"/>
                                        </p:tgtEl>
                                        <p:attrNameLst>
                                          <p:attrName>style.visibility</p:attrName>
                                        </p:attrNameLst>
                                      </p:cBhvr>
                                      <p:to>
                                        <p:strVal val="visible"/>
                                      </p:to>
                                    </p:set>
                                    <p:anim calcmode="lin" valueType="num">
                                      <p:cBhvr additive="base">
                                        <p:cTn id="59" dur="500"/>
                                        <p:tgtEl>
                                          <p:spTgt spid="537"/>
                                        </p:tgtEl>
                                        <p:attrNameLst>
                                          <p:attrName>ppt_y</p:attrName>
                                        </p:attrNameLst>
                                      </p:cBhvr>
                                      <p:tavLst>
                                        <p:tav tm="0">
                                          <p:val>
                                            <p:strVal val="#ppt_y+1"/>
                                          </p:val>
                                        </p:tav>
                                        <p:tav tm="100000">
                                          <p:val>
                                            <p:strVal val="#ppt_y"/>
                                          </p:val>
                                        </p:tav>
                                      </p:tavLst>
                                    </p:anim>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538"/>
                                        </p:tgtEl>
                                        <p:attrNameLst>
                                          <p:attrName>style.visibility</p:attrName>
                                        </p:attrNameLst>
                                      </p:cBhvr>
                                      <p:to>
                                        <p:strVal val="visible"/>
                                      </p:to>
                                    </p:set>
                                    <p:animEffect transition="in" filter="fade">
                                      <p:cBhvr>
                                        <p:cTn id="63" dur="500"/>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MockUp02">
  <p:cSld name="MockUp02">
    <p:spTree>
      <p:nvGrpSpPr>
        <p:cNvPr id="1" name="Shape 539"/>
        <p:cNvGrpSpPr/>
        <p:nvPr/>
      </p:nvGrpSpPr>
      <p:grpSpPr>
        <a:xfrm>
          <a:off x="0" y="0"/>
          <a:ext cx="0" cy="0"/>
          <a:chOff x="0" y="0"/>
          <a:chExt cx="0" cy="0"/>
        </a:xfrm>
      </p:grpSpPr>
      <p:sp>
        <p:nvSpPr>
          <p:cNvPr id="540" name="Google Shape;540;p371"/>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541" name="Google Shape;541;p371"/>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542" name="Google Shape;542;p371"/>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543" name="Google Shape;543;p371"/>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grpSp>
        <p:nvGrpSpPr>
          <p:cNvPr id="544" name="Google Shape;544;p371"/>
          <p:cNvGrpSpPr/>
          <p:nvPr/>
        </p:nvGrpSpPr>
        <p:grpSpPr>
          <a:xfrm>
            <a:off x="5133752" y="1731349"/>
            <a:ext cx="1945525" cy="4155551"/>
            <a:chOff x="3205386" y="1562392"/>
            <a:chExt cx="1459144" cy="3116662"/>
          </a:xfrm>
        </p:grpSpPr>
        <p:sp>
          <p:nvSpPr>
            <p:cNvPr id="545" name="Google Shape;545;p371"/>
            <p:cNvSpPr/>
            <p:nvPr/>
          </p:nvSpPr>
          <p:spPr>
            <a:xfrm>
              <a:off x="3205386" y="1579715"/>
              <a:ext cx="1459144" cy="3099339"/>
            </a:xfrm>
            <a:custGeom>
              <a:avLst/>
              <a:gdLst/>
              <a:ahLst/>
              <a:cxnLst/>
              <a:rect l="l" t="t" r="r" b="b"/>
              <a:pathLst>
                <a:path w="1459144" h="3099339" extrusionOk="0">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rgbClr val="9292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46" name="Google Shape;546;p371"/>
            <p:cNvSpPr/>
            <p:nvPr/>
          </p:nvSpPr>
          <p:spPr>
            <a:xfrm>
              <a:off x="3806686" y="4332856"/>
              <a:ext cx="256543" cy="261216"/>
            </a:xfrm>
            <a:custGeom>
              <a:avLst/>
              <a:gdLst/>
              <a:ahLst/>
              <a:cxnLst/>
              <a:rect l="l" t="t" r="r" b="b"/>
              <a:pathLst>
                <a:path w="256543" h="261216" extrusionOk="0">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cap="flat" cmpd="sng">
              <a:solidFill>
                <a:srgbClr val="BFBFB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47" name="Google Shape;547;p371"/>
            <p:cNvSpPr/>
            <p:nvPr/>
          </p:nvSpPr>
          <p:spPr>
            <a:xfrm>
              <a:off x="3306742" y="1997538"/>
              <a:ext cx="1256433" cy="2276759"/>
            </a:xfrm>
            <a:custGeom>
              <a:avLst/>
              <a:gdLst/>
              <a:ahLst/>
              <a:cxnLst/>
              <a:rect l="l" t="t" r="r" b="b"/>
              <a:pathLst>
                <a:path w="1256433" h="2276759" extrusionOk="0">
                  <a:moveTo>
                    <a:pt x="0" y="0"/>
                  </a:moveTo>
                  <a:lnTo>
                    <a:pt x="1256433" y="0"/>
                  </a:lnTo>
                  <a:lnTo>
                    <a:pt x="1256433" y="2276759"/>
                  </a:lnTo>
                  <a:lnTo>
                    <a:pt x="0" y="2276759"/>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48" name="Google Shape;548;p371"/>
            <p:cNvSpPr/>
            <p:nvPr/>
          </p:nvSpPr>
          <p:spPr>
            <a:xfrm>
              <a:off x="3796931" y="1824436"/>
              <a:ext cx="276054" cy="32124"/>
            </a:xfrm>
            <a:custGeom>
              <a:avLst/>
              <a:gdLst/>
              <a:ahLst/>
              <a:cxnLst/>
              <a:rect l="l" t="t" r="r" b="b"/>
              <a:pathLst>
                <a:path w="276054" h="32124" extrusionOk="0">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49" name="Google Shape;549;p371"/>
            <p:cNvSpPr/>
            <p:nvPr/>
          </p:nvSpPr>
          <p:spPr>
            <a:xfrm>
              <a:off x="3911556" y="1704426"/>
              <a:ext cx="46804" cy="47657"/>
            </a:xfrm>
            <a:custGeom>
              <a:avLst/>
              <a:gdLst/>
              <a:ahLst/>
              <a:cxnLst/>
              <a:rect l="l" t="t" r="r" b="b"/>
              <a:pathLst>
                <a:path w="46804" h="47657" extrusionOk="0">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50" name="Google Shape;550;p371"/>
            <p:cNvSpPr/>
            <p:nvPr/>
          </p:nvSpPr>
          <p:spPr>
            <a:xfrm>
              <a:off x="4293042" y="1562392"/>
              <a:ext cx="198758" cy="40154"/>
            </a:xfrm>
            <a:custGeom>
              <a:avLst/>
              <a:gdLst/>
              <a:ahLst/>
              <a:cxnLst/>
              <a:rect l="l" t="t" r="r" b="b"/>
              <a:pathLst>
                <a:path w="198758" h="40154" extrusionOk="0">
                  <a:moveTo>
                    <a:pt x="0" y="0"/>
                  </a:moveTo>
                  <a:lnTo>
                    <a:pt x="198758" y="0"/>
                  </a:lnTo>
                  <a:lnTo>
                    <a:pt x="198758" y="40154"/>
                  </a:lnTo>
                  <a:lnTo>
                    <a:pt x="0" y="40154"/>
                  </a:lnTo>
                  <a:lnTo>
                    <a:pt x="0" y="0"/>
                  </a:lnTo>
                  <a:close/>
                </a:path>
              </a:pathLst>
            </a:custGeom>
            <a:solidFill>
              <a:srgbClr val="92929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sp>
        <p:nvSpPr>
          <p:cNvPr id="551" name="Google Shape;551;p371"/>
          <p:cNvSpPr>
            <a:spLocks noGrp="1"/>
          </p:cNvSpPr>
          <p:nvPr>
            <p:ph type="pic" idx="2"/>
          </p:nvPr>
        </p:nvSpPr>
        <p:spPr>
          <a:xfrm>
            <a:off x="5268894" y="2303485"/>
            <a:ext cx="1675244" cy="3043737"/>
          </a:xfrm>
          <a:prstGeom prst="rect">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81291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0"/>
                                        </p:tgtEl>
                                        <p:attrNameLst>
                                          <p:attrName>style.visibility</p:attrName>
                                        </p:attrNameLst>
                                      </p:cBhvr>
                                      <p:to>
                                        <p:strVal val="visible"/>
                                      </p:to>
                                    </p:set>
                                    <p:animEffect transition="in" filter="fade">
                                      <p:cBhvr>
                                        <p:cTn id="7" dur="500"/>
                                        <p:tgtEl>
                                          <p:spTgt spid="5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41">
                                            <p:txEl>
                                              <p:pRg st="0" end="0"/>
                                            </p:txEl>
                                          </p:spTgt>
                                        </p:tgtEl>
                                        <p:attrNameLst>
                                          <p:attrName>style.visibility</p:attrName>
                                        </p:attrNameLst>
                                      </p:cBhvr>
                                      <p:to>
                                        <p:strVal val="visible"/>
                                      </p:to>
                                    </p:set>
                                    <p:animEffect transition="in" filter="fade">
                                      <p:cBhvr>
                                        <p:cTn id="11" dur="500"/>
                                        <p:tgtEl>
                                          <p:spTgt spid="541">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41">
                                            <p:txEl>
                                              <p:charRg st="1" end="1"/>
                                            </p:txEl>
                                          </p:spTgt>
                                        </p:tgtEl>
                                        <p:attrNameLst>
                                          <p:attrName>style.visibility</p:attrName>
                                        </p:attrNameLst>
                                      </p:cBhvr>
                                      <p:to>
                                        <p:strVal val="visible"/>
                                      </p:to>
                                    </p:set>
                                    <p:animEffect transition="in" filter="fade">
                                      <p:cBhvr>
                                        <p:cTn id="15" dur="500"/>
                                        <p:tgtEl>
                                          <p:spTgt spid="541">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41">
                                            <p:txEl>
                                              <p:charRg st="1" end="1"/>
                                            </p:txEl>
                                          </p:spTgt>
                                        </p:tgtEl>
                                        <p:attrNameLst>
                                          <p:attrName>style.visibility</p:attrName>
                                        </p:attrNameLst>
                                      </p:cBhvr>
                                      <p:to>
                                        <p:strVal val="visible"/>
                                      </p:to>
                                    </p:set>
                                    <p:animEffect transition="in" filter="fade">
                                      <p:cBhvr>
                                        <p:cTn id="19" dur="500"/>
                                        <p:tgtEl>
                                          <p:spTgt spid="541">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41">
                                            <p:txEl>
                                              <p:charRg st="1" end="1"/>
                                            </p:txEl>
                                          </p:spTgt>
                                        </p:tgtEl>
                                        <p:attrNameLst>
                                          <p:attrName>style.visibility</p:attrName>
                                        </p:attrNameLst>
                                      </p:cBhvr>
                                      <p:to>
                                        <p:strVal val="visible"/>
                                      </p:to>
                                    </p:set>
                                    <p:animEffect transition="in" filter="fade">
                                      <p:cBhvr>
                                        <p:cTn id="23" dur="500"/>
                                        <p:tgtEl>
                                          <p:spTgt spid="541">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41">
                                            <p:txEl>
                                              <p:charRg st="1" end="1"/>
                                            </p:txEl>
                                          </p:spTgt>
                                        </p:tgtEl>
                                        <p:attrNameLst>
                                          <p:attrName>style.visibility</p:attrName>
                                        </p:attrNameLst>
                                      </p:cBhvr>
                                      <p:to>
                                        <p:strVal val="visible"/>
                                      </p:to>
                                    </p:set>
                                    <p:animEffect transition="in" filter="fade">
                                      <p:cBhvr>
                                        <p:cTn id="27" dur="500"/>
                                        <p:tgtEl>
                                          <p:spTgt spid="541">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41">
                                            <p:txEl>
                                              <p:charRg st="1" end="1"/>
                                            </p:txEl>
                                          </p:spTgt>
                                        </p:tgtEl>
                                        <p:attrNameLst>
                                          <p:attrName>style.visibility</p:attrName>
                                        </p:attrNameLst>
                                      </p:cBhvr>
                                      <p:to>
                                        <p:strVal val="visible"/>
                                      </p:to>
                                    </p:set>
                                    <p:animEffect transition="in" filter="fade">
                                      <p:cBhvr>
                                        <p:cTn id="31" dur="500"/>
                                        <p:tgtEl>
                                          <p:spTgt spid="541">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41">
                                            <p:txEl>
                                              <p:charRg st="1" end="1"/>
                                            </p:txEl>
                                          </p:spTgt>
                                        </p:tgtEl>
                                        <p:attrNameLst>
                                          <p:attrName>style.visibility</p:attrName>
                                        </p:attrNameLst>
                                      </p:cBhvr>
                                      <p:to>
                                        <p:strVal val="visible"/>
                                      </p:to>
                                    </p:set>
                                    <p:animEffect transition="in" filter="fade">
                                      <p:cBhvr>
                                        <p:cTn id="35" dur="500"/>
                                        <p:tgtEl>
                                          <p:spTgt spid="541">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41">
                                            <p:txEl>
                                              <p:charRg st="1" end="1"/>
                                            </p:txEl>
                                          </p:spTgt>
                                        </p:tgtEl>
                                        <p:attrNameLst>
                                          <p:attrName>style.visibility</p:attrName>
                                        </p:attrNameLst>
                                      </p:cBhvr>
                                      <p:to>
                                        <p:strVal val="visible"/>
                                      </p:to>
                                    </p:set>
                                    <p:animEffect transition="in" filter="fade">
                                      <p:cBhvr>
                                        <p:cTn id="39" dur="500"/>
                                        <p:tgtEl>
                                          <p:spTgt spid="541">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41">
                                            <p:txEl>
                                              <p:charRg st="1" end="1"/>
                                            </p:txEl>
                                          </p:spTgt>
                                        </p:tgtEl>
                                        <p:attrNameLst>
                                          <p:attrName>style.visibility</p:attrName>
                                        </p:attrNameLst>
                                      </p:cBhvr>
                                      <p:to>
                                        <p:strVal val="visible"/>
                                      </p:to>
                                    </p:set>
                                    <p:animEffect transition="in" filter="fade">
                                      <p:cBhvr>
                                        <p:cTn id="43" dur="500"/>
                                        <p:tgtEl>
                                          <p:spTgt spid="541">
                                            <p:txEl>
                                              <p:charRg st="1" end="1"/>
                                            </p:txEl>
                                          </p:spTgt>
                                        </p:tgtEl>
                                      </p:cBhvr>
                                    </p:animEffect>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544"/>
                                        </p:tgtEl>
                                        <p:attrNameLst>
                                          <p:attrName>style.visibility</p:attrName>
                                        </p:attrNameLst>
                                      </p:cBhvr>
                                      <p:to>
                                        <p:strVal val="visible"/>
                                      </p:to>
                                    </p:set>
                                    <p:anim calcmode="lin" valueType="num">
                                      <p:cBhvr additive="base">
                                        <p:cTn id="47" dur="500"/>
                                        <p:tgtEl>
                                          <p:spTgt spid="544"/>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51"/>
                                        </p:tgtEl>
                                        <p:attrNameLst>
                                          <p:attrName>style.visibility</p:attrName>
                                        </p:attrNameLst>
                                      </p:cBhvr>
                                      <p:to>
                                        <p:strVal val="visible"/>
                                      </p:to>
                                    </p:set>
                                    <p:animEffect transition="in" filter="fade">
                                      <p:cBhvr>
                                        <p:cTn id="51" dur="5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MockUp02">
  <p:cSld name="1_MockUp02">
    <p:spTree>
      <p:nvGrpSpPr>
        <p:cNvPr id="1" name="Shape 552"/>
        <p:cNvGrpSpPr/>
        <p:nvPr/>
      </p:nvGrpSpPr>
      <p:grpSpPr>
        <a:xfrm>
          <a:off x="0" y="0"/>
          <a:ext cx="0" cy="0"/>
          <a:chOff x="0" y="0"/>
          <a:chExt cx="0" cy="0"/>
        </a:xfrm>
      </p:grpSpPr>
      <p:sp>
        <p:nvSpPr>
          <p:cNvPr id="553" name="Google Shape;553;p372"/>
          <p:cNvSpPr/>
          <p:nvPr/>
        </p:nvSpPr>
        <p:spPr>
          <a:xfrm>
            <a:off x="0" y="4365006"/>
            <a:ext cx="12192000" cy="2492993"/>
          </a:xfrm>
          <a:prstGeom prst="rect">
            <a:avLst/>
          </a:prstGeom>
          <a:solidFill>
            <a:srgbClr val="E8E8E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cxnSp>
        <p:nvCxnSpPr>
          <p:cNvPr id="554" name="Google Shape;554;p372"/>
          <p:cNvCxnSpPr/>
          <p:nvPr/>
        </p:nvCxnSpPr>
        <p:spPr>
          <a:xfrm>
            <a:off x="0" y="4365005"/>
            <a:ext cx="12192000" cy="0"/>
          </a:xfrm>
          <a:prstGeom prst="straightConnector1">
            <a:avLst/>
          </a:prstGeom>
          <a:noFill/>
          <a:ln w="19050" cap="flat" cmpd="sng">
            <a:solidFill>
              <a:srgbClr val="929292"/>
            </a:solidFill>
            <a:prstDash val="dot"/>
            <a:round/>
            <a:headEnd type="none" w="sm" len="sm"/>
            <a:tailEnd type="none" w="sm" len="sm"/>
          </a:ln>
        </p:spPr>
      </p:cxnSp>
      <p:grpSp>
        <p:nvGrpSpPr>
          <p:cNvPr id="555" name="Google Shape;555;p372"/>
          <p:cNvGrpSpPr/>
          <p:nvPr/>
        </p:nvGrpSpPr>
        <p:grpSpPr>
          <a:xfrm>
            <a:off x="4438652" y="1934377"/>
            <a:ext cx="3403643" cy="2708115"/>
            <a:chOff x="2094899" y="1081795"/>
            <a:chExt cx="4400683" cy="3501414"/>
          </a:xfrm>
        </p:grpSpPr>
        <p:sp>
          <p:nvSpPr>
            <p:cNvPr id="556" name="Google Shape;556;p372"/>
            <p:cNvSpPr/>
            <p:nvPr/>
          </p:nvSpPr>
          <p:spPr>
            <a:xfrm>
              <a:off x="2261198" y="1247618"/>
              <a:ext cx="4081379" cy="2259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1">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57" name="Google Shape;557;p372"/>
            <p:cNvSpPr/>
            <p:nvPr/>
          </p:nvSpPr>
          <p:spPr>
            <a:xfrm>
              <a:off x="2094899" y="1081795"/>
              <a:ext cx="4400683" cy="2608522"/>
            </a:xfrm>
            <a:custGeom>
              <a:avLst/>
              <a:gdLst/>
              <a:ahLst/>
              <a:cxnLst/>
              <a:rect l="l" t="t" r="r" b="b"/>
              <a:pathLst>
                <a:path w="1816" h="1076" extrusionOk="0">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929292"/>
            </a:solidFill>
            <a:ln>
              <a:noFill/>
            </a:ln>
          </p:spPr>
          <p:txBody>
            <a:bodyPr spcFirstLastPara="1" wrap="square" lIns="91425" tIns="45700" rIns="91425" bIns="45700" anchor="t" anchorCtr="0">
              <a:noAutofit/>
            </a:bodyPr>
            <a:lstStyle/>
            <a:p>
              <a:pPr marL="0" marR="0" lvl="0" indent="0" algn="r" rtl="1">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58" name="Google Shape;558;p372"/>
            <p:cNvSpPr/>
            <p:nvPr/>
          </p:nvSpPr>
          <p:spPr>
            <a:xfrm>
              <a:off x="2311744" y="1247618"/>
              <a:ext cx="3979748" cy="2259869"/>
            </a:xfrm>
            <a:custGeom>
              <a:avLst/>
              <a:gdLst/>
              <a:ahLst/>
              <a:cxnLst/>
              <a:rect l="l" t="t" r="r" b="b"/>
              <a:pathLst>
                <a:path w="1872" h="1063" extrusionOk="0">
                  <a:moveTo>
                    <a:pt x="1872" y="0"/>
                  </a:moveTo>
                  <a:lnTo>
                    <a:pt x="0" y="0"/>
                  </a:lnTo>
                  <a:lnTo>
                    <a:pt x="1872" y="1063"/>
                  </a:lnTo>
                  <a:lnTo>
                    <a:pt x="1872" y="0"/>
                  </a:lnTo>
                  <a:close/>
                </a:path>
              </a:pathLst>
            </a:custGeom>
            <a:solidFill>
              <a:srgbClr val="FFFFFF">
                <a:alpha val="15686"/>
              </a:srgbClr>
            </a:solidFill>
            <a:ln>
              <a:noFill/>
            </a:ln>
          </p:spPr>
          <p:txBody>
            <a:bodyPr spcFirstLastPara="1" wrap="square" lIns="91425" tIns="45700" rIns="91425" bIns="45700" anchor="t" anchorCtr="0">
              <a:noAutofit/>
            </a:bodyPr>
            <a:lstStyle/>
            <a:p>
              <a:pPr marL="0" marR="0" lvl="0" indent="0" algn="r" rtl="1">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59" name="Google Shape;559;p372"/>
            <p:cNvSpPr/>
            <p:nvPr/>
          </p:nvSpPr>
          <p:spPr>
            <a:xfrm>
              <a:off x="2094899" y="3690315"/>
              <a:ext cx="4400683" cy="397550"/>
            </a:xfrm>
            <a:custGeom>
              <a:avLst/>
              <a:gdLst/>
              <a:ahLst/>
              <a:cxnLst/>
              <a:rect l="l" t="t" r="r" b="b"/>
              <a:pathLst>
                <a:path w="1816" h="164" extrusionOk="0">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0">
                  <a:srgbClr val="D8D8D8"/>
                </a:gs>
                <a:gs pos="54000">
                  <a:srgbClr val="D8D8D8"/>
                </a:gs>
                <a:gs pos="83000">
                  <a:srgbClr val="BFBFBF"/>
                </a:gs>
                <a:gs pos="100000">
                  <a:srgbClr val="BFBFBF"/>
                </a:gs>
              </a:gsLst>
              <a:lin ang="1800000" scaled="0"/>
            </a:gradFill>
            <a:ln>
              <a:noFill/>
            </a:ln>
          </p:spPr>
          <p:txBody>
            <a:bodyPr spcFirstLastPara="1" wrap="square" lIns="91425" tIns="45700" rIns="91425" bIns="45700" anchor="t" anchorCtr="0">
              <a:noAutofit/>
            </a:bodyPr>
            <a:lstStyle/>
            <a:p>
              <a:pPr marL="0" marR="0" lvl="0" indent="0" algn="r" rtl="1">
                <a:spcBef>
                  <a:spcPts val="0"/>
                </a:spcBef>
                <a:spcAft>
                  <a:spcPts val="0"/>
                </a:spcAft>
                <a:buNone/>
              </a:pPr>
              <a:r>
                <a:rPr lang="en-US" sz="2667">
                  <a:solidFill>
                    <a:schemeClr val="dk1"/>
                  </a:solidFill>
                  <a:latin typeface="Roboto Condensed"/>
                  <a:ea typeface="Roboto Condensed"/>
                  <a:cs typeface="Roboto Condensed"/>
                  <a:sym typeface="Roboto Condensed"/>
                </a:rPr>
                <a:t> </a:t>
              </a:r>
              <a:endParaRPr sz="2400"/>
            </a:p>
          </p:txBody>
        </p:sp>
        <p:sp>
          <p:nvSpPr>
            <p:cNvPr id="560" name="Google Shape;560;p372"/>
            <p:cNvSpPr/>
            <p:nvPr/>
          </p:nvSpPr>
          <p:spPr>
            <a:xfrm>
              <a:off x="3506519" y="4087866"/>
              <a:ext cx="1590198" cy="495343"/>
            </a:xfrm>
            <a:custGeom>
              <a:avLst/>
              <a:gdLst/>
              <a:ahLst/>
              <a:cxnLst/>
              <a:rect l="l" t="t" r="r" b="b"/>
              <a:pathLst>
                <a:path w="656" h="204" extrusionOk="0">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0">
                  <a:srgbClr val="A5A5A5"/>
                </a:gs>
                <a:gs pos="6000">
                  <a:srgbClr val="D8D8D8"/>
                </a:gs>
                <a:gs pos="42000">
                  <a:srgbClr val="BFBFBF"/>
                </a:gs>
                <a:gs pos="100000">
                  <a:srgbClr val="BFBFBF"/>
                </a:gs>
              </a:gsLst>
              <a:lin ang="5400000" scaled="0"/>
            </a:gradFill>
            <a:ln>
              <a:noFill/>
            </a:ln>
          </p:spPr>
          <p:txBody>
            <a:bodyPr spcFirstLastPara="1" wrap="square" lIns="91425" tIns="45700" rIns="91425" bIns="45700" anchor="t" anchorCtr="0">
              <a:noAutofit/>
            </a:bodyPr>
            <a:lstStyle/>
            <a:p>
              <a:pPr marL="0" marR="0" lvl="0" indent="0" algn="r" rtl="1">
                <a:spcBef>
                  <a:spcPts val="0"/>
                </a:spcBef>
                <a:spcAft>
                  <a:spcPts val="0"/>
                </a:spcAft>
                <a:buNone/>
              </a:pPr>
              <a:endParaRPr sz="2667">
                <a:solidFill>
                  <a:schemeClr val="dk1"/>
                </a:solidFill>
                <a:latin typeface="Roboto Condensed"/>
                <a:ea typeface="Roboto Condensed"/>
                <a:cs typeface="Roboto Condensed"/>
                <a:sym typeface="Roboto Condensed"/>
              </a:endParaRPr>
            </a:p>
          </p:txBody>
        </p:sp>
      </p:grpSp>
      <p:sp>
        <p:nvSpPr>
          <p:cNvPr id="561" name="Google Shape;561;p372"/>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562" name="Google Shape;562;p372"/>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563" name="Google Shape;563;p372"/>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564" name="Google Shape;564;p372"/>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
        <p:nvSpPr>
          <p:cNvPr id="565" name="Google Shape;565;p372"/>
          <p:cNvSpPr>
            <a:spLocks noGrp="1"/>
          </p:cNvSpPr>
          <p:nvPr>
            <p:ph type="pic" idx="2"/>
          </p:nvPr>
        </p:nvSpPr>
        <p:spPr>
          <a:xfrm>
            <a:off x="4593535" y="2062632"/>
            <a:ext cx="3090911" cy="1747861"/>
          </a:xfrm>
          <a:prstGeom prst="rect">
            <a:avLst/>
          </a:prstGeom>
          <a:noFill/>
          <a:ln>
            <a:noFill/>
          </a:ln>
        </p:spPr>
        <p:txBody>
          <a:bodyPr spcFirstLastPara="1" wrap="square" lIns="91425" tIns="0" rIns="91425" bIns="2743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72234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1"/>
                                        </p:tgtEl>
                                        <p:attrNameLst>
                                          <p:attrName>style.visibility</p:attrName>
                                        </p:attrNameLst>
                                      </p:cBhvr>
                                      <p:to>
                                        <p:strVal val="visible"/>
                                      </p:to>
                                    </p:set>
                                    <p:animEffect transition="in" filter="fade">
                                      <p:cBhvr>
                                        <p:cTn id="7" dur="500"/>
                                        <p:tgtEl>
                                          <p:spTgt spid="5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2">
                                            <p:txEl>
                                              <p:pRg st="0" end="0"/>
                                            </p:txEl>
                                          </p:spTgt>
                                        </p:tgtEl>
                                        <p:attrNameLst>
                                          <p:attrName>style.visibility</p:attrName>
                                        </p:attrNameLst>
                                      </p:cBhvr>
                                      <p:to>
                                        <p:strVal val="visible"/>
                                      </p:to>
                                    </p:set>
                                    <p:animEffect transition="in" filter="fade">
                                      <p:cBhvr>
                                        <p:cTn id="11" dur="500"/>
                                        <p:tgtEl>
                                          <p:spTgt spid="56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2">
                                            <p:txEl>
                                              <p:charRg st="1" end="1"/>
                                            </p:txEl>
                                          </p:spTgt>
                                        </p:tgtEl>
                                        <p:attrNameLst>
                                          <p:attrName>style.visibility</p:attrName>
                                        </p:attrNameLst>
                                      </p:cBhvr>
                                      <p:to>
                                        <p:strVal val="visible"/>
                                      </p:to>
                                    </p:set>
                                    <p:animEffect transition="in" filter="fade">
                                      <p:cBhvr>
                                        <p:cTn id="15" dur="500"/>
                                        <p:tgtEl>
                                          <p:spTgt spid="562">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62">
                                            <p:txEl>
                                              <p:charRg st="1" end="1"/>
                                            </p:txEl>
                                          </p:spTgt>
                                        </p:tgtEl>
                                        <p:attrNameLst>
                                          <p:attrName>style.visibility</p:attrName>
                                        </p:attrNameLst>
                                      </p:cBhvr>
                                      <p:to>
                                        <p:strVal val="visible"/>
                                      </p:to>
                                    </p:set>
                                    <p:animEffect transition="in" filter="fade">
                                      <p:cBhvr>
                                        <p:cTn id="19" dur="500"/>
                                        <p:tgtEl>
                                          <p:spTgt spid="562">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62">
                                            <p:txEl>
                                              <p:charRg st="1" end="1"/>
                                            </p:txEl>
                                          </p:spTgt>
                                        </p:tgtEl>
                                        <p:attrNameLst>
                                          <p:attrName>style.visibility</p:attrName>
                                        </p:attrNameLst>
                                      </p:cBhvr>
                                      <p:to>
                                        <p:strVal val="visible"/>
                                      </p:to>
                                    </p:set>
                                    <p:animEffect transition="in" filter="fade">
                                      <p:cBhvr>
                                        <p:cTn id="23" dur="500"/>
                                        <p:tgtEl>
                                          <p:spTgt spid="562">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62">
                                            <p:txEl>
                                              <p:charRg st="1" end="1"/>
                                            </p:txEl>
                                          </p:spTgt>
                                        </p:tgtEl>
                                        <p:attrNameLst>
                                          <p:attrName>style.visibility</p:attrName>
                                        </p:attrNameLst>
                                      </p:cBhvr>
                                      <p:to>
                                        <p:strVal val="visible"/>
                                      </p:to>
                                    </p:set>
                                    <p:animEffect transition="in" filter="fade">
                                      <p:cBhvr>
                                        <p:cTn id="27" dur="500"/>
                                        <p:tgtEl>
                                          <p:spTgt spid="562">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62">
                                            <p:txEl>
                                              <p:charRg st="1" end="1"/>
                                            </p:txEl>
                                          </p:spTgt>
                                        </p:tgtEl>
                                        <p:attrNameLst>
                                          <p:attrName>style.visibility</p:attrName>
                                        </p:attrNameLst>
                                      </p:cBhvr>
                                      <p:to>
                                        <p:strVal val="visible"/>
                                      </p:to>
                                    </p:set>
                                    <p:animEffect transition="in" filter="fade">
                                      <p:cBhvr>
                                        <p:cTn id="31" dur="500"/>
                                        <p:tgtEl>
                                          <p:spTgt spid="562">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62">
                                            <p:txEl>
                                              <p:charRg st="1" end="1"/>
                                            </p:txEl>
                                          </p:spTgt>
                                        </p:tgtEl>
                                        <p:attrNameLst>
                                          <p:attrName>style.visibility</p:attrName>
                                        </p:attrNameLst>
                                      </p:cBhvr>
                                      <p:to>
                                        <p:strVal val="visible"/>
                                      </p:to>
                                    </p:set>
                                    <p:animEffect transition="in" filter="fade">
                                      <p:cBhvr>
                                        <p:cTn id="35" dur="500"/>
                                        <p:tgtEl>
                                          <p:spTgt spid="562">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62">
                                            <p:txEl>
                                              <p:charRg st="1" end="1"/>
                                            </p:txEl>
                                          </p:spTgt>
                                        </p:tgtEl>
                                        <p:attrNameLst>
                                          <p:attrName>style.visibility</p:attrName>
                                        </p:attrNameLst>
                                      </p:cBhvr>
                                      <p:to>
                                        <p:strVal val="visible"/>
                                      </p:to>
                                    </p:set>
                                    <p:animEffect transition="in" filter="fade">
                                      <p:cBhvr>
                                        <p:cTn id="39" dur="500"/>
                                        <p:tgtEl>
                                          <p:spTgt spid="562">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62">
                                            <p:txEl>
                                              <p:charRg st="1" end="1"/>
                                            </p:txEl>
                                          </p:spTgt>
                                        </p:tgtEl>
                                        <p:attrNameLst>
                                          <p:attrName>style.visibility</p:attrName>
                                        </p:attrNameLst>
                                      </p:cBhvr>
                                      <p:to>
                                        <p:strVal val="visible"/>
                                      </p:to>
                                    </p:set>
                                    <p:animEffect transition="in" filter="fade">
                                      <p:cBhvr>
                                        <p:cTn id="43" dur="500"/>
                                        <p:tgtEl>
                                          <p:spTgt spid="562">
                                            <p:txEl>
                                              <p:charRg st="1" end="1"/>
                                            </p:txEl>
                                          </p:spTgt>
                                        </p:tgtEl>
                                      </p:cBhvr>
                                    </p:animEffect>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555"/>
                                        </p:tgtEl>
                                        <p:attrNameLst>
                                          <p:attrName>style.visibility</p:attrName>
                                        </p:attrNameLst>
                                      </p:cBhvr>
                                      <p:to>
                                        <p:strVal val="visible"/>
                                      </p:to>
                                    </p:set>
                                    <p:anim calcmode="lin" valueType="num">
                                      <p:cBhvr additive="base">
                                        <p:cTn id="47" dur="500"/>
                                        <p:tgtEl>
                                          <p:spTgt spid="555"/>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65"/>
                                        </p:tgtEl>
                                        <p:attrNameLst>
                                          <p:attrName>style.visibility</p:attrName>
                                        </p:attrNameLst>
                                      </p:cBhvr>
                                      <p:to>
                                        <p:strVal val="visible"/>
                                      </p:to>
                                    </p:set>
                                    <p:animEffect transition="in" filter="fade">
                                      <p:cBhvr>
                                        <p:cTn id="51" dur="500"/>
                                        <p:tgtEl>
                                          <p:spTgt spid="565"/>
                                        </p:tgtEl>
                                      </p:cBhvr>
                                    </p:animEffect>
                                  </p:childTnLst>
                                </p:cTn>
                              </p:par>
                            </p:childTnLst>
                          </p:cTn>
                        </p:par>
                        <p:par>
                          <p:cTn id="52" fill="hold">
                            <p:stCondLst>
                              <p:cond delay="6000"/>
                            </p:stCondLst>
                            <p:childTnLst>
                              <p:par>
                                <p:cTn id="53" presetID="2" presetClass="entr" presetSubtype="4" fill="hold" nodeType="afterEffect">
                                  <p:stCondLst>
                                    <p:cond delay="0"/>
                                  </p:stCondLst>
                                  <p:childTnLst>
                                    <p:set>
                                      <p:cBhvr>
                                        <p:cTn id="54" dur="1" fill="hold">
                                          <p:stCondLst>
                                            <p:cond delay="0"/>
                                          </p:stCondLst>
                                        </p:cTn>
                                        <p:tgtEl>
                                          <p:spTgt spid="553"/>
                                        </p:tgtEl>
                                        <p:attrNameLst>
                                          <p:attrName>style.visibility</p:attrName>
                                        </p:attrNameLst>
                                      </p:cBhvr>
                                      <p:to>
                                        <p:strVal val="visible"/>
                                      </p:to>
                                    </p:set>
                                    <p:anim calcmode="lin" valueType="num">
                                      <p:cBhvr additive="base">
                                        <p:cTn id="55" dur="500"/>
                                        <p:tgtEl>
                                          <p:spTgt spid="553"/>
                                        </p:tgtEl>
                                        <p:attrNameLst>
                                          <p:attrName>ppt_y</p:attrName>
                                        </p:attrNameLst>
                                      </p:cBhvr>
                                      <p:tavLst>
                                        <p:tav tm="0">
                                          <p:val>
                                            <p:strVal val="#ppt_y+1"/>
                                          </p:val>
                                        </p:tav>
                                        <p:tav tm="100000">
                                          <p:val>
                                            <p:strVal val="#ppt_y"/>
                                          </p:val>
                                        </p:tav>
                                      </p:tavLst>
                                    </p:anim>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554"/>
                                        </p:tgtEl>
                                        <p:attrNameLst>
                                          <p:attrName>style.visibility</p:attrName>
                                        </p:attrNameLst>
                                      </p:cBhvr>
                                      <p:to>
                                        <p:strVal val="visible"/>
                                      </p:to>
                                    </p:set>
                                    <p:animEffect transition="in" filter="fade">
                                      <p:cBhvr>
                                        <p:cTn id="59" dur="500"/>
                                        <p:tgtEl>
                                          <p:spTgt spid="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1/8/2022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MockUp5">
  <p:cSld name="MockUp5">
    <p:spTree>
      <p:nvGrpSpPr>
        <p:cNvPr id="1" name="Shape 566"/>
        <p:cNvGrpSpPr/>
        <p:nvPr/>
      </p:nvGrpSpPr>
      <p:grpSpPr>
        <a:xfrm>
          <a:off x="0" y="0"/>
          <a:ext cx="0" cy="0"/>
          <a:chOff x="0" y="0"/>
          <a:chExt cx="0" cy="0"/>
        </a:xfrm>
      </p:grpSpPr>
      <p:sp>
        <p:nvSpPr>
          <p:cNvPr id="567" name="Google Shape;567;p373"/>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568" name="Google Shape;568;p373"/>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569" name="Google Shape;569;p373"/>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570" name="Google Shape;570;p373"/>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grpSp>
        <p:nvGrpSpPr>
          <p:cNvPr id="571" name="Google Shape;571;p373"/>
          <p:cNvGrpSpPr/>
          <p:nvPr/>
        </p:nvGrpSpPr>
        <p:grpSpPr>
          <a:xfrm>
            <a:off x="5558336" y="1602393"/>
            <a:ext cx="5867577" cy="4668552"/>
            <a:chOff x="2094899" y="1081795"/>
            <a:chExt cx="4400683" cy="3501414"/>
          </a:xfrm>
        </p:grpSpPr>
        <p:sp>
          <p:nvSpPr>
            <p:cNvPr id="572" name="Google Shape;572;p373"/>
            <p:cNvSpPr/>
            <p:nvPr/>
          </p:nvSpPr>
          <p:spPr>
            <a:xfrm>
              <a:off x="2261198" y="1247618"/>
              <a:ext cx="4081379" cy="22598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573" name="Google Shape;573;p373"/>
            <p:cNvSpPr/>
            <p:nvPr/>
          </p:nvSpPr>
          <p:spPr>
            <a:xfrm>
              <a:off x="2094899" y="1081795"/>
              <a:ext cx="4400683" cy="2608522"/>
            </a:xfrm>
            <a:custGeom>
              <a:avLst/>
              <a:gdLst/>
              <a:ahLst/>
              <a:cxnLst/>
              <a:rect l="l" t="t" r="r" b="b"/>
              <a:pathLst>
                <a:path w="1816" h="1076" extrusionOk="0">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9292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74" name="Google Shape;574;p373"/>
            <p:cNvSpPr/>
            <p:nvPr/>
          </p:nvSpPr>
          <p:spPr>
            <a:xfrm>
              <a:off x="2311744" y="1247618"/>
              <a:ext cx="3979748" cy="2259869"/>
            </a:xfrm>
            <a:custGeom>
              <a:avLst/>
              <a:gdLst/>
              <a:ahLst/>
              <a:cxnLst/>
              <a:rect l="l" t="t" r="r" b="b"/>
              <a:pathLst>
                <a:path w="1872" h="1063" extrusionOk="0">
                  <a:moveTo>
                    <a:pt x="1872" y="0"/>
                  </a:moveTo>
                  <a:lnTo>
                    <a:pt x="0" y="0"/>
                  </a:lnTo>
                  <a:lnTo>
                    <a:pt x="1872" y="1063"/>
                  </a:lnTo>
                  <a:lnTo>
                    <a:pt x="1872" y="0"/>
                  </a:lnTo>
                  <a:close/>
                </a:path>
              </a:pathLst>
            </a:custGeom>
            <a:solidFill>
              <a:srgbClr val="FFFFFF">
                <a:alpha val="15686"/>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75" name="Google Shape;575;p373"/>
            <p:cNvSpPr/>
            <p:nvPr/>
          </p:nvSpPr>
          <p:spPr>
            <a:xfrm>
              <a:off x="2094899" y="3690315"/>
              <a:ext cx="4400683" cy="397550"/>
            </a:xfrm>
            <a:custGeom>
              <a:avLst/>
              <a:gdLst/>
              <a:ahLst/>
              <a:cxnLst/>
              <a:rect l="l" t="t" r="r" b="b"/>
              <a:pathLst>
                <a:path w="1816" h="164" extrusionOk="0">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0">
                  <a:srgbClr val="D8D8D8"/>
                </a:gs>
                <a:gs pos="54000">
                  <a:srgbClr val="D8D8D8"/>
                </a:gs>
                <a:gs pos="83000">
                  <a:srgbClr val="BFBFBF"/>
                </a:gs>
                <a:gs pos="100000">
                  <a:srgbClr val="BFBFBF"/>
                </a:gs>
              </a:gsLst>
              <a:lin ang="18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667">
                  <a:solidFill>
                    <a:schemeClr val="dk1"/>
                  </a:solidFill>
                  <a:latin typeface="Roboto Condensed"/>
                  <a:ea typeface="Roboto Condensed"/>
                  <a:cs typeface="Roboto Condensed"/>
                  <a:sym typeface="Roboto Condensed"/>
                </a:rPr>
                <a:t> </a:t>
              </a:r>
              <a:endParaRPr sz="2400"/>
            </a:p>
          </p:txBody>
        </p:sp>
        <p:sp>
          <p:nvSpPr>
            <p:cNvPr id="576" name="Google Shape;576;p373"/>
            <p:cNvSpPr/>
            <p:nvPr/>
          </p:nvSpPr>
          <p:spPr>
            <a:xfrm>
              <a:off x="3506519" y="4087866"/>
              <a:ext cx="1590198" cy="495343"/>
            </a:xfrm>
            <a:custGeom>
              <a:avLst/>
              <a:gdLst/>
              <a:ahLst/>
              <a:cxnLst/>
              <a:rect l="l" t="t" r="r" b="b"/>
              <a:pathLst>
                <a:path w="656" h="204" extrusionOk="0">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0">
                  <a:srgbClr val="A5A5A5"/>
                </a:gs>
                <a:gs pos="6000">
                  <a:srgbClr val="D8D8D8"/>
                </a:gs>
                <a:gs pos="42000">
                  <a:srgbClr val="BFBFBF"/>
                </a:gs>
                <a:gs pos="100000">
                  <a:srgbClr val="BFBFBF"/>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grpSp>
      <p:sp>
        <p:nvSpPr>
          <p:cNvPr id="577" name="Google Shape;577;p373"/>
          <p:cNvSpPr>
            <a:spLocks noGrp="1"/>
          </p:cNvSpPr>
          <p:nvPr>
            <p:ph type="pic" idx="2"/>
          </p:nvPr>
        </p:nvSpPr>
        <p:spPr>
          <a:xfrm>
            <a:off x="5808961" y="1823491"/>
            <a:ext cx="5344831" cy="3013159"/>
          </a:xfrm>
          <a:prstGeom prst="rect">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70645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7"/>
                                        </p:tgtEl>
                                        <p:attrNameLst>
                                          <p:attrName>style.visibility</p:attrName>
                                        </p:attrNameLst>
                                      </p:cBhvr>
                                      <p:to>
                                        <p:strVal val="visible"/>
                                      </p:to>
                                    </p:set>
                                    <p:animEffect transition="in" filter="fade">
                                      <p:cBhvr>
                                        <p:cTn id="7" dur="500"/>
                                        <p:tgtEl>
                                          <p:spTgt spid="5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8">
                                            <p:txEl>
                                              <p:pRg st="0" end="0"/>
                                            </p:txEl>
                                          </p:spTgt>
                                        </p:tgtEl>
                                        <p:attrNameLst>
                                          <p:attrName>style.visibility</p:attrName>
                                        </p:attrNameLst>
                                      </p:cBhvr>
                                      <p:to>
                                        <p:strVal val="visible"/>
                                      </p:to>
                                    </p:set>
                                    <p:animEffect transition="in" filter="fade">
                                      <p:cBhvr>
                                        <p:cTn id="11" dur="500"/>
                                        <p:tgtEl>
                                          <p:spTgt spid="56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8">
                                            <p:txEl>
                                              <p:charRg st="1" end="1"/>
                                            </p:txEl>
                                          </p:spTgt>
                                        </p:tgtEl>
                                        <p:attrNameLst>
                                          <p:attrName>style.visibility</p:attrName>
                                        </p:attrNameLst>
                                      </p:cBhvr>
                                      <p:to>
                                        <p:strVal val="visible"/>
                                      </p:to>
                                    </p:set>
                                    <p:animEffect transition="in" filter="fade">
                                      <p:cBhvr>
                                        <p:cTn id="15" dur="500"/>
                                        <p:tgtEl>
                                          <p:spTgt spid="568">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68">
                                            <p:txEl>
                                              <p:charRg st="1" end="1"/>
                                            </p:txEl>
                                          </p:spTgt>
                                        </p:tgtEl>
                                        <p:attrNameLst>
                                          <p:attrName>style.visibility</p:attrName>
                                        </p:attrNameLst>
                                      </p:cBhvr>
                                      <p:to>
                                        <p:strVal val="visible"/>
                                      </p:to>
                                    </p:set>
                                    <p:animEffect transition="in" filter="fade">
                                      <p:cBhvr>
                                        <p:cTn id="19" dur="500"/>
                                        <p:tgtEl>
                                          <p:spTgt spid="568">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68">
                                            <p:txEl>
                                              <p:charRg st="1" end="1"/>
                                            </p:txEl>
                                          </p:spTgt>
                                        </p:tgtEl>
                                        <p:attrNameLst>
                                          <p:attrName>style.visibility</p:attrName>
                                        </p:attrNameLst>
                                      </p:cBhvr>
                                      <p:to>
                                        <p:strVal val="visible"/>
                                      </p:to>
                                    </p:set>
                                    <p:animEffect transition="in" filter="fade">
                                      <p:cBhvr>
                                        <p:cTn id="23" dur="500"/>
                                        <p:tgtEl>
                                          <p:spTgt spid="568">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68">
                                            <p:txEl>
                                              <p:charRg st="1" end="1"/>
                                            </p:txEl>
                                          </p:spTgt>
                                        </p:tgtEl>
                                        <p:attrNameLst>
                                          <p:attrName>style.visibility</p:attrName>
                                        </p:attrNameLst>
                                      </p:cBhvr>
                                      <p:to>
                                        <p:strVal val="visible"/>
                                      </p:to>
                                    </p:set>
                                    <p:animEffect transition="in" filter="fade">
                                      <p:cBhvr>
                                        <p:cTn id="27" dur="500"/>
                                        <p:tgtEl>
                                          <p:spTgt spid="568">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68">
                                            <p:txEl>
                                              <p:charRg st="1" end="1"/>
                                            </p:txEl>
                                          </p:spTgt>
                                        </p:tgtEl>
                                        <p:attrNameLst>
                                          <p:attrName>style.visibility</p:attrName>
                                        </p:attrNameLst>
                                      </p:cBhvr>
                                      <p:to>
                                        <p:strVal val="visible"/>
                                      </p:to>
                                    </p:set>
                                    <p:animEffect transition="in" filter="fade">
                                      <p:cBhvr>
                                        <p:cTn id="31" dur="500"/>
                                        <p:tgtEl>
                                          <p:spTgt spid="568">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68">
                                            <p:txEl>
                                              <p:charRg st="1" end="1"/>
                                            </p:txEl>
                                          </p:spTgt>
                                        </p:tgtEl>
                                        <p:attrNameLst>
                                          <p:attrName>style.visibility</p:attrName>
                                        </p:attrNameLst>
                                      </p:cBhvr>
                                      <p:to>
                                        <p:strVal val="visible"/>
                                      </p:to>
                                    </p:set>
                                    <p:animEffect transition="in" filter="fade">
                                      <p:cBhvr>
                                        <p:cTn id="35" dur="500"/>
                                        <p:tgtEl>
                                          <p:spTgt spid="568">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68">
                                            <p:txEl>
                                              <p:charRg st="1" end="1"/>
                                            </p:txEl>
                                          </p:spTgt>
                                        </p:tgtEl>
                                        <p:attrNameLst>
                                          <p:attrName>style.visibility</p:attrName>
                                        </p:attrNameLst>
                                      </p:cBhvr>
                                      <p:to>
                                        <p:strVal val="visible"/>
                                      </p:to>
                                    </p:set>
                                    <p:animEffect transition="in" filter="fade">
                                      <p:cBhvr>
                                        <p:cTn id="39" dur="500"/>
                                        <p:tgtEl>
                                          <p:spTgt spid="568">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68">
                                            <p:txEl>
                                              <p:charRg st="1" end="1"/>
                                            </p:txEl>
                                          </p:spTgt>
                                        </p:tgtEl>
                                        <p:attrNameLst>
                                          <p:attrName>style.visibility</p:attrName>
                                        </p:attrNameLst>
                                      </p:cBhvr>
                                      <p:to>
                                        <p:strVal val="visible"/>
                                      </p:to>
                                    </p:set>
                                    <p:animEffect transition="in" filter="fade">
                                      <p:cBhvr>
                                        <p:cTn id="43" dur="500"/>
                                        <p:tgtEl>
                                          <p:spTgt spid="568">
                                            <p:txEl>
                                              <p:charRg st="1" end="1"/>
                                            </p:txEl>
                                          </p:spTgt>
                                        </p:tgtEl>
                                      </p:cBhvr>
                                    </p:animEffect>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571"/>
                                        </p:tgtEl>
                                        <p:attrNameLst>
                                          <p:attrName>style.visibility</p:attrName>
                                        </p:attrNameLst>
                                      </p:cBhvr>
                                      <p:to>
                                        <p:strVal val="visible"/>
                                      </p:to>
                                    </p:set>
                                    <p:anim calcmode="lin" valueType="num">
                                      <p:cBhvr additive="base">
                                        <p:cTn id="47" dur="500"/>
                                        <p:tgtEl>
                                          <p:spTgt spid="571"/>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77"/>
                                        </p:tgtEl>
                                        <p:attrNameLst>
                                          <p:attrName>style.visibility</p:attrName>
                                        </p:attrNameLst>
                                      </p:cBhvr>
                                      <p:to>
                                        <p:strVal val="visible"/>
                                      </p:to>
                                    </p:set>
                                    <p:animEffect transition="in" filter="fade">
                                      <p:cBhvr>
                                        <p:cTn id="51" dur="500"/>
                                        <p:tgtEl>
                                          <p:spTgt spid="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MockUp6">
  <p:cSld name="MockUp6">
    <p:spTree>
      <p:nvGrpSpPr>
        <p:cNvPr id="1" name="Shape 578"/>
        <p:cNvGrpSpPr/>
        <p:nvPr/>
      </p:nvGrpSpPr>
      <p:grpSpPr>
        <a:xfrm>
          <a:off x="0" y="0"/>
          <a:ext cx="0" cy="0"/>
          <a:chOff x="0" y="0"/>
          <a:chExt cx="0" cy="0"/>
        </a:xfrm>
      </p:grpSpPr>
      <p:sp>
        <p:nvSpPr>
          <p:cNvPr id="579" name="Google Shape;579;p374"/>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580" name="Google Shape;580;p374"/>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581" name="Google Shape;581;p374"/>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582" name="Google Shape;582;p374"/>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grpSp>
        <p:nvGrpSpPr>
          <p:cNvPr id="583" name="Google Shape;583;p374"/>
          <p:cNvGrpSpPr/>
          <p:nvPr/>
        </p:nvGrpSpPr>
        <p:grpSpPr>
          <a:xfrm>
            <a:off x="3878174" y="1674244"/>
            <a:ext cx="4435653" cy="5748840"/>
            <a:chOff x="2908630" y="1255683"/>
            <a:chExt cx="3326740" cy="4311630"/>
          </a:xfrm>
        </p:grpSpPr>
        <p:grpSp>
          <p:nvGrpSpPr>
            <p:cNvPr id="584" name="Google Shape;584;p374"/>
            <p:cNvGrpSpPr/>
            <p:nvPr/>
          </p:nvGrpSpPr>
          <p:grpSpPr>
            <a:xfrm>
              <a:off x="2908630" y="1255683"/>
              <a:ext cx="3326740" cy="4311630"/>
              <a:chOff x="1208088" y="2017712"/>
              <a:chExt cx="1206500" cy="1563688"/>
            </a:xfrm>
          </p:grpSpPr>
          <p:sp>
            <p:nvSpPr>
              <p:cNvPr id="585" name="Google Shape;585;p374"/>
              <p:cNvSpPr/>
              <p:nvPr/>
            </p:nvSpPr>
            <p:spPr>
              <a:xfrm>
                <a:off x="1319213" y="2152650"/>
                <a:ext cx="969963" cy="1296988"/>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86" name="Google Shape;586;p374"/>
              <p:cNvSpPr/>
              <p:nvPr/>
            </p:nvSpPr>
            <p:spPr>
              <a:xfrm>
                <a:off x="1319213" y="2152650"/>
                <a:ext cx="969963" cy="1296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87" name="Google Shape;587;p374"/>
              <p:cNvSpPr/>
              <p:nvPr/>
            </p:nvSpPr>
            <p:spPr>
              <a:xfrm>
                <a:off x="1208088" y="2017712"/>
                <a:ext cx="1206500" cy="1563688"/>
              </a:xfrm>
              <a:custGeom>
                <a:avLst/>
                <a:gdLst/>
                <a:ahLst/>
                <a:cxnLst/>
                <a:rect l="l" t="t" r="r" b="b"/>
                <a:pathLst>
                  <a:path w="666" h="864" extrusionOk="0">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rgbClr val="9292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grpSp>
        <p:sp>
          <p:nvSpPr>
            <p:cNvPr id="588" name="Google Shape;588;p374"/>
            <p:cNvSpPr/>
            <p:nvPr/>
          </p:nvSpPr>
          <p:spPr>
            <a:xfrm>
              <a:off x="4471627" y="1357124"/>
              <a:ext cx="200746" cy="200746"/>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sp>
        <p:nvSpPr>
          <p:cNvPr id="589" name="Google Shape;589;p374"/>
          <p:cNvSpPr>
            <a:spLocks noGrp="1"/>
          </p:cNvSpPr>
          <p:nvPr>
            <p:ph type="pic" idx="2"/>
          </p:nvPr>
        </p:nvSpPr>
        <p:spPr>
          <a:xfrm>
            <a:off x="4286721" y="2170340"/>
            <a:ext cx="3566033" cy="4768328"/>
          </a:xfrm>
          <a:prstGeom prst="rect">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26637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0">
                                            <p:txEl>
                                              <p:pRg st="0" end="0"/>
                                            </p:txEl>
                                          </p:spTgt>
                                        </p:tgtEl>
                                        <p:attrNameLst>
                                          <p:attrName>style.visibility</p:attrName>
                                        </p:attrNameLst>
                                      </p:cBhvr>
                                      <p:to>
                                        <p:strVal val="visible"/>
                                      </p:to>
                                    </p:set>
                                    <p:animEffect transition="in" filter="fade">
                                      <p:cBhvr>
                                        <p:cTn id="11" dur="500"/>
                                        <p:tgtEl>
                                          <p:spTgt spid="580">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80">
                                            <p:txEl>
                                              <p:charRg st="1" end="1"/>
                                            </p:txEl>
                                          </p:spTgt>
                                        </p:tgtEl>
                                        <p:attrNameLst>
                                          <p:attrName>style.visibility</p:attrName>
                                        </p:attrNameLst>
                                      </p:cBhvr>
                                      <p:to>
                                        <p:strVal val="visible"/>
                                      </p:to>
                                    </p:set>
                                    <p:animEffect transition="in" filter="fade">
                                      <p:cBhvr>
                                        <p:cTn id="15" dur="500"/>
                                        <p:tgtEl>
                                          <p:spTgt spid="580">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80">
                                            <p:txEl>
                                              <p:charRg st="1" end="1"/>
                                            </p:txEl>
                                          </p:spTgt>
                                        </p:tgtEl>
                                        <p:attrNameLst>
                                          <p:attrName>style.visibility</p:attrName>
                                        </p:attrNameLst>
                                      </p:cBhvr>
                                      <p:to>
                                        <p:strVal val="visible"/>
                                      </p:to>
                                    </p:set>
                                    <p:animEffect transition="in" filter="fade">
                                      <p:cBhvr>
                                        <p:cTn id="19" dur="500"/>
                                        <p:tgtEl>
                                          <p:spTgt spid="580">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80">
                                            <p:txEl>
                                              <p:charRg st="1" end="1"/>
                                            </p:txEl>
                                          </p:spTgt>
                                        </p:tgtEl>
                                        <p:attrNameLst>
                                          <p:attrName>style.visibility</p:attrName>
                                        </p:attrNameLst>
                                      </p:cBhvr>
                                      <p:to>
                                        <p:strVal val="visible"/>
                                      </p:to>
                                    </p:set>
                                    <p:animEffect transition="in" filter="fade">
                                      <p:cBhvr>
                                        <p:cTn id="23" dur="500"/>
                                        <p:tgtEl>
                                          <p:spTgt spid="580">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80">
                                            <p:txEl>
                                              <p:charRg st="1" end="1"/>
                                            </p:txEl>
                                          </p:spTgt>
                                        </p:tgtEl>
                                        <p:attrNameLst>
                                          <p:attrName>style.visibility</p:attrName>
                                        </p:attrNameLst>
                                      </p:cBhvr>
                                      <p:to>
                                        <p:strVal val="visible"/>
                                      </p:to>
                                    </p:set>
                                    <p:animEffect transition="in" filter="fade">
                                      <p:cBhvr>
                                        <p:cTn id="27" dur="500"/>
                                        <p:tgtEl>
                                          <p:spTgt spid="580">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80">
                                            <p:txEl>
                                              <p:charRg st="1" end="1"/>
                                            </p:txEl>
                                          </p:spTgt>
                                        </p:tgtEl>
                                        <p:attrNameLst>
                                          <p:attrName>style.visibility</p:attrName>
                                        </p:attrNameLst>
                                      </p:cBhvr>
                                      <p:to>
                                        <p:strVal val="visible"/>
                                      </p:to>
                                    </p:set>
                                    <p:animEffect transition="in" filter="fade">
                                      <p:cBhvr>
                                        <p:cTn id="31" dur="500"/>
                                        <p:tgtEl>
                                          <p:spTgt spid="580">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80">
                                            <p:txEl>
                                              <p:charRg st="1" end="1"/>
                                            </p:txEl>
                                          </p:spTgt>
                                        </p:tgtEl>
                                        <p:attrNameLst>
                                          <p:attrName>style.visibility</p:attrName>
                                        </p:attrNameLst>
                                      </p:cBhvr>
                                      <p:to>
                                        <p:strVal val="visible"/>
                                      </p:to>
                                    </p:set>
                                    <p:animEffect transition="in" filter="fade">
                                      <p:cBhvr>
                                        <p:cTn id="35" dur="500"/>
                                        <p:tgtEl>
                                          <p:spTgt spid="580">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80">
                                            <p:txEl>
                                              <p:charRg st="1" end="1"/>
                                            </p:txEl>
                                          </p:spTgt>
                                        </p:tgtEl>
                                        <p:attrNameLst>
                                          <p:attrName>style.visibility</p:attrName>
                                        </p:attrNameLst>
                                      </p:cBhvr>
                                      <p:to>
                                        <p:strVal val="visible"/>
                                      </p:to>
                                    </p:set>
                                    <p:animEffect transition="in" filter="fade">
                                      <p:cBhvr>
                                        <p:cTn id="39" dur="500"/>
                                        <p:tgtEl>
                                          <p:spTgt spid="580">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80">
                                            <p:txEl>
                                              <p:charRg st="1" end="1"/>
                                            </p:txEl>
                                          </p:spTgt>
                                        </p:tgtEl>
                                        <p:attrNameLst>
                                          <p:attrName>style.visibility</p:attrName>
                                        </p:attrNameLst>
                                      </p:cBhvr>
                                      <p:to>
                                        <p:strVal val="visible"/>
                                      </p:to>
                                    </p:set>
                                    <p:animEffect transition="in" filter="fade">
                                      <p:cBhvr>
                                        <p:cTn id="43" dur="500"/>
                                        <p:tgtEl>
                                          <p:spTgt spid="580">
                                            <p:txEl>
                                              <p:charRg st="1" end="1"/>
                                            </p:txEl>
                                          </p:spTgt>
                                        </p:tgtEl>
                                      </p:cBhvr>
                                    </p:animEffect>
                                  </p:childTnLst>
                                </p:cTn>
                              </p:par>
                            </p:childTnLst>
                          </p:cTn>
                        </p:par>
                        <p:par>
                          <p:cTn id="44" fill="hold">
                            <p:stCondLst>
                              <p:cond delay="5000"/>
                            </p:stCondLst>
                            <p:childTnLst>
                              <p:par>
                                <p:cTn id="45" presetID="2" presetClass="entr" presetSubtype="4" fill="hold" nodeType="afterEffect">
                                  <p:stCondLst>
                                    <p:cond delay="0"/>
                                  </p:stCondLst>
                                  <p:childTnLst>
                                    <p:set>
                                      <p:cBhvr>
                                        <p:cTn id="46" dur="1" fill="hold">
                                          <p:stCondLst>
                                            <p:cond delay="0"/>
                                          </p:stCondLst>
                                        </p:cTn>
                                        <p:tgtEl>
                                          <p:spTgt spid="583"/>
                                        </p:tgtEl>
                                        <p:attrNameLst>
                                          <p:attrName>style.visibility</p:attrName>
                                        </p:attrNameLst>
                                      </p:cBhvr>
                                      <p:to>
                                        <p:strVal val="visible"/>
                                      </p:to>
                                    </p:set>
                                    <p:anim calcmode="lin" valueType="num">
                                      <p:cBhvr additive="base">
                                        <p:cTn id="47" dur="500"/>
                                        <p:tgtEl>
                                          <p:spTgt spid="583"/>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589"/>
                                        </p:tgtEl>
                                        <p:attrNameLst>
                                          <p:attrName>style.visibility</p:attrName>
                                        </p:attrNameLst>
                                      </p:cBhvr>
                                      <p:to>
                                        <p:strVal val="visible"/>
                                      </p:to>
                                    </p:set>
                                    <p:animEffect transition="in" filter="fade">
                                      <p:cBhvr>
                                        <p:cTn id="51" dur="5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ockUp7">
  <p:cSld name="MockUp7">
    <p:spTree>
      <p:nvGrpSpPr>
        <p:cNvPr id="1" name="Shape 590"/>
        <p:cNvGrpSpPr/>
        <p:nvPr/>
      </p:nvGrpSpPr>
      <p:grpSpPr>
        <a:xfrm>
          <a:off x="0" y="0"/>
          <a:ext cx="0" cy="0"/>
          <a:chOff x="0" y="0"/>
          <a:chExt cx="0" cy="0"/>
        </a:xfrm>
      </p:grpSpPr>
      <p:sp>
        <p:nvSpPr>
          <p:cNvPr id="591" name="Google Shape;591;p375"/>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592" name="Google Shape;592;p375"/>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593" name="Google Shape;593;p375"/>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594" name="Google Shape;594;p375"/>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grpSp>
        <p:nvGrpSpPr>
          <p:cNvPr id="595" name="Google Shape;595;p375"/>
          <p:cNvGrpSpPr/>
          <p:nvPr/>
        </p:nvGrpSpPr>
        <p:grpSpPr>
          <a:xfrm>
            <a:off x="996304" y="1975549"/>
            <a:ext cx="5176696" cy="2707424"/>
            <a:chOff x="2844800" y="1304396"/>
            <a:chExt cx="2803525" cy="1466250"/>
          </a:xfrm>
        </p:grpSpPr>
        <p:grpSp>
          <p:nvGrpSpPr>
            <p:cNvPr id="596" name="Google Shape;596;p375"/>
            <p:cNvGrpSpPr/>
            <p:nvPr/>
          </p:nvGrpSpPr>
          <p:grpSpPr>
            <a:xfrm>
              <a:off x="3209925" y="1304396"/>
              <a:ext cx="2073275" cy="1397000"/>
              <a:chOff x="4843457" y="992546"/>
              <a:chExt cx="2073275" cy="1397000"/>
            </a:xfrm>
          </p:grpSpPr>
          <p:sp>
            <p:nvSpPr>
              <p:cNvPr id="597" name="Google Shape;597;p375"/>
              <p:cNvSpPr/>
              <p:nvPr/>
            </p:nvSpPr>
            <p:spPr>
              <a:xfrm>
                <a:off x="4843457" y="992546"/>
                <a:ext cx="2073275" cy="1397000"/>
              </a:xfrm>
              <a:custGeom>
                <a:avLst/>
                <a:gdLst/>
                <a:ahLst/>
                <a:cxnLst/>
                <a:rect l="l" t="t" r="r" b="b"/>
                <a:pathLst>
                  <a:path w="1146" h="772" extrusionOk="0">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rgbClr val="9292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98" name="Google Shape;598;p375"/>
              <p:cNvSpPr/>
              <p:nvPr/>
            </p:nvSpPr>
            <p:spPr>
              <a:xfrm>
                <a:off x="4926007" y="1068746"/>
                <a:ext cx="1914525" cy="11811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599" name="Google Shape;599;p375"/>
              <p:cNvSpPr/>
              <p:nvPr/>
            </p:nvSpPr>
            <p:spPr>
              <a:xfrm>
                <a:off x="4936351" y="1068746"/>
                <a:ext cx="1901825" cy="1089025"/>
              </a:xfrm>
              <a:custGeom>
                <a:avLst/>
                <a:gdLst/>
                <a:ahLst/>
                <a:cxnLst/>
                <a:rect l="l" t="t" r="r" b="b"/>
                <a:pathLst>
                  <a:path w="1198" h="686" extrusionOk="0">
                    <a:moveTo>
                      <a:pt x="1198" y="0"/>
                    </a:moveTo>
                    <a:lnTo>
                      <a:pt x="0" y="0"/>
                    </a:lnTo>
                    <a:lnTo>
                      <a:pt x="1198" y="686"/>
                    </a:lnTo>
                    <a:lnTo>
                      <a:pt x="1198" y="0"/>
                    </a:lnTo>
                    <a:close/>
                  </a:path>
                </a:pathLst>
              </a:custGeom>
              <a:solidFill>
                <a:schemeClr val="lt1">
                  <a:alpha val="2274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grpSp>
        <p:grpSp>
          <p:nvGrpSpPr>
            <p:cNvPr id="600" name="Google Shape;600;p375"/>
            <p:cNvGrpSpPr/>
            <p:nvPr/>
          </p:nvGrpSpPr>
          <p:grpSpPr>
            <a:xfrm>
              <a:off x="2844800" y="2648409"/>
              <a:ext cx="2803525" cy="122237"/>
              <a:chOff x="4462463" y="2425701"/>
              <a:chExt cx="2803525" cy="122237"/>
            </a:xfrm>
          </p:grpSpPr>
          <p:sp>
            <p:nvSpPr>
              <p:cNvPr id="601" name="Google Shape;601;p375"/>
              <p:cNvSpPr/>
              <p:nvPr/>
            </p:nvSpPr>
            <p:spPr>
              <a:xfrm>
                <a:off x="4462463" y="2481263"/>
                <a:ext cx="2800350" cy="66675"/>
              </a:xfrm>
              <a:custGeom>
                <a:avLst/>
                <a:gdLst/>
                <a:ahLst/>
                <a:cxnLst/>
                <a:rect l="l" t="t" r="r" b="b"/>
                <a:pathLst>
                  <a:path w="1547" h="37" extrusionOk="0">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602" name="Google Shape;602;p375"/>
              <p:cNvSpPr/>
              <p:nvPr/>
            </p:nvSpPr>
            <p:spPr>
              <a:xfrm>
                <a:off x="4478338" y="2425701"/>
                <a:ext cx="2787650" cy="84138"/>
              </a:xfrm>
              <a:custGeom>
                <a:avLst/>
                <a:gdLst/>
                <a:ahLst/>
                <a:cxnLst/>
                <a:rect l="l" t="t" r="r" b="b"/>
                <a:pathLst>
                  <a:path w="1540" h="47" extrusionOk="0">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0">
                    <a:srgbClr val="A5A5A5"/>
                  </a:gs>
                  <a:gs pos="6000">
                    <a:srgbClr val="D8D8D8"/>
                  </a:gs>
                  <a:gs pos="42000">
                    <a:srgbClr val="BFBFBF"/>
                  </a:gs>
                  <a:gs pos="100000">
                    <a:srgbClr val="BFBFBF"/>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sp>
            <p:nvSpPr>
              <p:cNvPr id="603" name="Google Shape;603;p375"/>
              <p:cNvSpPr/>
              <p:nvPr/>
            </p:nvSpPr>
            <p:spPr>
              <a:xfrm>
                <a:off x="5672138" y="2425701"/>
                <a:ext cx="392113" cy="44450"/>
              </a:xfrm>
              <a:custGeom>
                <a:avLst/>
                <a:gdLst/>
                <a:ahLst/>
                <a:cxnLst/>
                <a:rect l="l" t="t" r="r" b="b"/>
                <a:pathLst>
                  <a:path w="217" h="25" extrusionOk="0">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67">
                  <a:solidFill>
                    <a:schemeClr val="dk1"/>
                  </a:solidFill>
                  <a:latin typeface="Roboto Condensed"/>
                  <a:ea typeface="Roboto Condensed"/>
                  <a:cs typeface="Roboto Condensed"/>
                  <a:sym typeface="Roboto Condensed"/>
                </a:endParaRPr>
              </a:p>
            </p:txBody>
          </p:sp>
        </p:grpSp>
      </p:grpSp>
      <p:sp>
        <p:nvSpPr>
          <p:cNvPr id="604" name="Google Shape;604;p375"/>
          <p:cNvSpPr>
            <a:spLocks noGrp="1"/>
          </p:cNvSpPr>
          <p:nvPr>
            <p:ph type="pic" idx="2"/>
          </p:nvPr>
        </p:nvSpPr>
        <p:spPr>
          <a:xfrm>
            <a:off x="1822933" y="2116253"/>
            <a:ext cx="3535163" cy="2180896"/>
          </a:xfrm>
          <a:prstGeom prst="rect">
            <a:avLst/>
          </a:prstGeom>
          <a:noFill/>
          <a:ln>
            <a:noFill/>
          </a:ln>
        </p:spPr>
        <p:txBody>
          <a:bodyPr spcFirstLastPara="1" wrap="square" lIns="91425" tIns="45700" rIns="91425" bIns="457200" anchor="b" anchorCtr="0">
            <a:noAutofit/>
          </a:bodyPr>
          <a:lstStyle>
            <a:lvl1pPr marR="0" lvl="0" algn="ctr" rtl="0">
              <a:spcBef>
                <a:spcPts val="293"/>
              </a:spcBef>
              <a:spcAft>
                <a:spcPts val="0"/>
              </a:spcAft>
              <a:buClr>
                <a:srgbClr val="929292"/>
              </a:buClr>
              <a:buSzPts val="1100"/>
              <a:buFont typeface="Arial"/>
              <a:buNone/>
              <a:defRPr sz="1467"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387264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1"/>
                                        </p:tgtEl>
                                        <p:attrNameLst>
                                          <p:attrName>style.visibility</p:attrName>
                                        </p:attrNameLst>
                                      </p:cBhvr>
                                      <p:to>
                                        <p:strVal val="visible"/>
                                      </p:to>
                                    </p:set>
                                    <p:animEffect transition="in" filter="fade">
                                      <p:cBhvr>
                                        <p:cTn id="7" dur="500"/>
                                        <p:tgtEl>
                                          <p:spTgt spid="59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2">
                                            <p:txEl>
                                              <p:pRg st="0" end="0"/>
                                            </p:txEl>
                                          </p:spTgt>
                                        </p:tgtEl>
                                        <p:attrNameLst>
                                          <p:attrName>style.visibility</p:attrName>
                                        </p:attrNameLst>
                                      </p:cBhvr>
                                      <p:to>
                                        <p:strVal val="visible"/>
                                      </p:to>
                                    </p:set>
                                    <p:animEffect transition="in" filter="fade">
                                      <p:cBhvr>
                                        <p:cTn id="11" dur="500"/>
                                        <p:tgtEl>
                                          <p:spTgt spid="59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92">
                                            <p:txEl>
                                              <p:charRg st="1" end="1"/>
                                            </p:txEl>
                                          </p:spTgt>
                                        </p:tgtEl>
                                        <p:attrNameLst>
                                          <p:attrName>style.visibility</p:attrName>
                                        </p:attrNameLst>
                                      </p:cBhvr>
                                      <p:to>
                                        <p:strVal val="visible"/>
                                      </p:to>
                                    </p:set>
                                    <p:animEffect transition="in" filter="fade">
                                      <p:cBhvr>
                                        <p:cTn id="15" dur="500"/>
                                        <p:tgtEl>
                                          <p:spTgt spid="592">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92">
                                            <p:txEl>
                                              <p:charRg st="1" end="1"/>
                                            </p:txEl>
                                          </p:spTgt>
                                        </p:tgtEl>
                                        <p:attrNameLst>
                                          <p:attrName>style.visibility</p:attrName>
                                        </p:attrNameLst>
                                      </p:cBhvr>
                                      <p:to>
                                        <p:strVal val="visible"/>
                                      </p:to>
                                    </p:set>
                                    <p:animEffect transition="in" filter="fade">
                                      <p:cBhvr>
                                        <p:cTn id="19" dur="500"/>
                                        <p:tgtEl>
                                          <p:spTgt spid="592">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92">
                                            <p:txEl>
                                              <p:charRg st="1" end="1"/>
                                            </p:txEl>
                                          </p:spTgt>
                                        </p:tgtEl>
                                        <p:attrNameLst>
                                          <p:attrName>style.visibility</p:attrName>
                                        </p:attrNameLst>
                                      </p:cBhvr>
                                      <p:to>
                                        <p:strVal val="visible"/>
                                      </p:to>
                                    </p:set>
                                    <p:animEffect transition="in" filter="fade">
                                      <p:cBhvr>
                                        <p:cTn id="23" dur="500"/>
                                        <p:tgtEl>
                                          <p:spTgt spid="592">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92">
                                            <p:txEl>
                                              <p:charRg st="1" end="1"/>
                                            </p:txEl>
                                          </p:spTgt>
                                        </p:tgtEl>
                                        <p:attrNameLst>
                                          <p:attrName>style.visibility</p:attrName>
                                        </p:attrNameLst>
                                      </p:cBhvr>
                                      <p:to>
                                        <p:strVal val="visible"/>
                                      </p:to>
                                    </p:set>
                                    <p:animEffect transition="in" filter="fade">
                                      <p:cBhvr>
                                        <p:cTn id="27" dur="500"/>
                                        <p:tgtEl>
                                          <p:spTgt spid="592">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592">
                                            <p:txEl>
                                              <p:charRg st="1" end="1"/>
                                            </p:txEl>
                                          </p:spTgt>
                                        </p:tgtEl>
                                        <p:attrNameLst>
                                          <p:attrName>style.visibility</p:attrName>
                                        </p:attrNameLst>
                                      </p:cBhvr>
                                      <p:to>
                                        <p:strVal val="visible"/>
                                      </p:to>
                                    </p:set>
                                    <p:animEffect transition="in" filter="fade">
                                      <p:cBhvr>
                                        <p:cTn id="31" dur="500"/>
                                        <p:tgtEl>
                                          <p:spTgt spid="592">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592">
                                            <p:txEl>
                                              <p:charRg st="1" end="1"/>
                                            </p:txEl>
                                          </p:spTgt>
                                        </p:tgtEl>
                                        <p:attrNameLst>
                                          <p:attrName>style.visibility</p:attrName>
                                        </p:attrNameLst>
                                      </p:cBhvr>
                                      <p:to>
                                        <p:strVal val="visible"/>
                                      </p:to>
                                    </p:set>
                                    <p:animEffect transition="in" filter="fade">
                                      <p:cBhvr>
                                        <p:cTn id="35" dur="500"/>
                                        <p:tgtEl>
                                          <p:spTgt spid="592">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592">
                                            <p:txEl>
                                              <p:charRg st="1" end="1"/>
                                            </p:txEl>
                                          </p:spTgt>
                                        </p:tgtEl>
                                        <p:attrNameLst>
                                          <p:attrName>style.visibility</p:attrName>
                                        </p:attrNameLst>
                                      </p:cBhvr>
                                      <p:to>
                                        <p:strVal val="visible"/>
                                      </p:to>
                                    </p:set>
                                    <p:animEffect transition="in" filter="fade">
                                      <p:cBhvr>
                                        <p:cTn id="39" dur="500"/>
                                        <p:tgtEl>
                                          <p:spTgt spid="592">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92">
                                            <p:txEl>
                                              <p:charRg st="1" end="1"/>
                                            </p:txEl>
                                          </p:spTgt>
                                        </p:tgtEl>
                                        <p:attrNameLst>
                                          <p:attrName>style.visibility</p:attrName>
                                        </p:attrNameLst>
                                      </p:cBhvr>
                                      <p:to>
                                        <p:strVal val="visible"/>
                                      </p:to>
                                    </p:set>
                                    <p:animEffect transition="in" filter="fade">
                                      <p:cBhvr>
                                        <p:cTn id="43" dur="500"/>
                                        <p:tgtEl>
                                          <p:spTgt spid="592">
                                            <p:txEl>
                                              <p:charRg st="1" end="1"/>
                                            </p:txEl>
                                          </p:spTgt>
                                        </p:tgtEl>
                                      </p:cBhvr>
                                    </p:animEffect>
                                  </p:childTnLst>
                                </p:cTn>
                              </p:par>
                            </p:childTnLst>
                          </p:cTn>
                        </p:par>
                        <p:par>
                          <p:cTn id="44" fill="hold">
                            <p:stCondLst>
                              <p:cond delay="5000"/>
                            </p:stCondLst>
                            <p:childTnLst>
                              <p:par>
                                <p:cTn id="45" presetID="23" presetClass="entr" presetSubtype="16" fill="hold" nodeType="afterEffect">
                                  <p:stCondLst>
                                    <p:cond delay="0"/>
                                  </p:stCondLst>
                                  <p:childTnLst>
                                    <p:set>
                                      <p:cBhvr>
                                        <p:cTn id="46" dur="1" fill="hold">
                                          <p:stCondLst>
                                            <p:cond delay="0"/>
                                          </p:stCondLst>
                                        </p:cTn>
                                        <p:tgtEl>
                                          <p:spTgt spid="595"/>
                                        </p:tgtEl>
                                        <p:attrNameLst>
                                          <p:attrName>style.visibility</p:attrName>
                                        </p:attrNameLst>
                                      </p:cBhvr>
                                      <p:to>
                                        <p:strVal val="visible"/>
                                      </p:to>
                                    </p:set>
                                    <p:anim calcmode="lin" valueType="num">
                                      <p:cBhvr additive="base">
                                        <p:cTn id="47" dur="500"/>
                                        <p:tgtEl>
                                          <p:spTgt spid="595"/>
                                        </p:tgtEl>
                                        <p:attrNameLst>
                                          <p:attrName>ppt_w</p:attrName>
                                        </p:attrNameLst>
                                      </p:cBhvr>
                                      <p:tavLst>
                                        <p:tav tm="0">
                                          <p:val>
                                            <p:strVal val="0"/>
                                          </p:val>
                                        </p:tav>
                                        <p:tav tm="100000">
                                          <p:val>
                                            <p:strVal val="#ppt_w"/>
                                          </p:val>
                                        </p:tav>
                                      </p:tavLst>
                                    </p:anim>
                                    <p:anim calcmode="lin" valueType="num">
                                      <p:cBhvr additive="base">
                                        <p:cTn id="48" dur="500"/>
                                        <p:tgtEl>
                                          <p:spTgt spid="595"/>
                                        </p:tgtEl>
                                        <p:attrNameLst>
                                          <p:attrName>ppt_h</p:attrName>
                                        </p:attrNameLst>
                                      </p:cBhvr>
                                      <p:tavLst>
                                        <p:tav tm="0">
                                          <p:val>
                                            <p:strVal val="0"/>
                                          </p:val>
                                        </p:tav>
                                        <p:tav tm="100000">
                                          <p:val>
                                            <p:strVal val="#ppt_h"/>
                                          </p:val>
                                        </p:tav>
                                      </p:tavLst>
                                    </p:anim>
                                  </p:childTnLst>
                                </p:cTn>
                              </p:par>
                            </p:childTnLst>
                          </p:cTn>
                        </p:par>
                        <p:par>
                          <p:cTn id="49" fill="hold">
                            <p:stCondLst>
                              <p:cond delay="5500"/>
                            </p:stCondLst>
                            <p:childTnLst>
                              <p:par>
                                <p:cTn id="50" presetID="10" presetClass="entr" presetSubtype="0" fill="hold" nodeType="afterEffect">
                                  <p:stCondLst>
                                    <p:cond delay="0"/>
                                  </p:stCondLst>
                                  <p:childTnLst>
                                    <p:set>
                                      <p:cBhvr>
                                        <p:cTn id="51" dur="1" fill="hold">
                                          <p:stCondLst>
                                            <p:cond delay="0"/>
                                          </p:stCondLst>
                                        </p:cTn>
                                        <p:tgtEl>
                                          <p:spTgt spid="604"/>
                                        </p:tgtEl>
                                        <p:attrNameLst>
                                          <p:attrName>style.visibility</p:attrName>
                                        </p:attrNameLst>
                                      </p:cBhvr>
                                      <p:to>
                                        <p:strVal val="visible"/>
                                      </p:to>
                                    </p:set>
                                    <p:animEffect transition="in" filter="fade">
                                      <p:cBhvr>
                                        <p:cTn id="52" dur="5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ic04">
  <p:cSld name="Pic04">
    <p:spTree>
      <p:nvGrpSpPr>
        <p:cNvPr id="1" name="Shape 605"/>
        <p:cNvGrpSpPr/>
        <p:nvPr/>
      </p:nvGrpSpPr>
      <p:grpSpPr>
        <a:xfrm>
          <a:off x="0" y="0"/>
          <a:ext cx="0" cy="0"/>
          <a:chOff x="0" y="0"/>
          <a:chExt cx="0" cy="0"/>
        </a:xfrm>
      </p:grpSpPr>
      <p:sp>
        <p:nvSpPr>
          <p:cNvPr id="606" name="Google Shape;606;p376"/>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lvl1pPr marR="0" lvl="0" algn="ctr" rtl="0">
              <a:spcBef>
                <a:spcPts val="0"/>
              </a:spcBef>
              <a:spcAft>
                <a:spcPts val="0"/>
              </a:spcAft>
              <a:buClr>
                <a:srgbClr val="929292"/>
              </a:buClr>
              <a:buSzPts val="2000"/>
              <a:buFont typeface="Roboto"/>
              <a:buNone/>
              <a:defRPr sz="2667"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607" name="Google Shape;607;p376"/>
          <p:cNvSpPr txBox="1">
            <a:spLocks noGrp="1"/>
          </p:cNvSpPr>
          <p:nvPr>
            <p:ph type="body" idx="1"/>
          </p:nvPr>
        </p:nvSpPr>
        <p:spPr>
          <a:xfrm>
            <a:off x="3352800" y="985788"/>
            <a:ext cx="5486400" cy="267661"/>
          </a:xfrm>
          <a:prstGeom prst="rect">
            <a:avLst/>
          </a:prstGeom>
          <a:noFill/>
          <a:ln>
            <a:noFill/>
          </a:ln>
        </p:spPr>
        <p:txBody>
          <a:bodyPr spcFirstLastPara="1" wrap="square" lIns="0" tIns="0" rIns="0" bIns="0" anchor="ctr" anchorCtr="0">
            <a:noAutofit/>
          </a:bodyPr>
          <a:lstStyle>
            <a:lvl1pPr marL="609585" marR="0" lvl="0" indent="-304792" algn="ctr" rtl="0">
              <a:spcBef>
                <a:spcPts val="293"/>
              </a:spcBef>
              <a:spcAft>
                <a:spcPts val="0"/>
              </a:spcAft>
              <a:buClr>
                <a:srgbClr val="BFBFBF"/>
              </a:buClr>
              <a:buSzPts val="1100"/>
              <a:buFont typeface="Arial"/>
              <a:buNone/>
              <a:defRPr sz="14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sp>
        <p:nvSpPr>
          <p:cNvPr id="608" name="Google Shape;608;p376"/>
          <p:cNvSpPr/>
          <p:nvPr/>
        </p:nvSpPr>
        <p:spPr>
          <a:xfrm rot="-5400000" flipH="1">
            <a:off x="11731145" y="6331908"/>
            <a:ext cx="384047" cy="537665"/>
          </a:xfrm>
          <a:prstGeom prst="round2SameRect">
            <a:avLst>
              <a:gd name="adj1" fmla="val 16667"/>
              <a:gd name="adj2" fmla="val 0"/>
            </a:avLst>
          </a:prstGeom>
          <a:solidFill>
            <a:srgbClr val="D8D8D8"/>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rgbClr val="929292"/>
              </a:solidFill>
              <a:latin typeface="Roboto Condensed"/>
              <a:ea typeface="Roboto Condensed"/>
              <a:cs typeface="Roboto Condensed"/>
              <a:sym typeface="Roboto Condensed"/>
            </a:endParaRPr>
          </a:p>
        </p:txBody>
      </p:sp>
      <p:sp>
        <p:nvSpPr>
          <p:cNvPr id="609" name="Google Shape;609;p376"/>
          <p:cNvSpPr txBox="1">
            <a:spLocks noGrp="1"/>
          </p:cNvSpPr>
          <p:nvPr>
            <p:ph type="sldNum" idx="12"/>
          </p:nvPr>
        </p:nvSpPr>
        <p:spPr>
          <a:xfrm>
            <a:off x="11662442" y="6408717"/>
            <a:ext cx="50800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a:solidFill>
                  <a:srgbClr val="929292"/>
                </a:solidFill>
                <a:latin typeface="Roboto Condensed"/>
                <a:ea typeface="Roboto Condensed"/>
                <a:cs typeface="Roboto Condensed"/>
                <a:sym typeface="Roboto Condensed"/>
              </a:defRPr>
            </a:lvl1pPr>
            <a:lvl2pPr marL="0" marR="0" lvl="1" indent="0" algn="ctr" rtl="0">
              <a:spcBef>
                <a:spcPts val="0"/>
              </a:spcBef>
              <a:buNone/>
              <a:defRPr sz="1200" b="1">
                <a:solidFill>
                  <a:srgbClr val="929292"/>
                </a:solidFill>
                <a:latin typeface="Roboto Condensed"/>
                <a:ea typeface="Roboto Condensed"/>
                <a:cs typeface="Roboto Condensed"/>
                <a:sym typeface="Roboto Condensed"/>
              </a:defRPr>
            </a:lvl2pPr>
            <a:lvl3pPr marL="0" marR="0" lvl="2" indent="0" algn="ctr" rtl="0">
              <a:spcBef>
                <a:spcPts val="0"/>
              </a:spcBef>
              <a:buNone/>
              <a:defRPr sz="1200" b="1">
                <a:solidFill>
                  <a:srgbClr val="929292"/>
                </a:solidFill>
                <a:latin typeface="Roboto Condensed"/>
                <a:ea typeface="Roboto Condensed"/>
                <a:cs typeface="Roboto Condensed"/>
                <a:sym typeface="Roboto Condensed"/>
              </a:defRPr>
            </a:lvl3pPr>
            <a:lvl4pPr marL="0" marR="0" lvl="3" indent="0" algn="ctr" rtl="0">
              <a:spcBef>
                <a:spcPts val="0"/>
              </a:spcBef>
              <a:buNone/>
              <a:defRPr sz="1200" b="1">
                <a:solidFill>
                  <a:srgbClr val="929292"/>
                </a:solidFill>
                <a:latin typeface="Roboto Condensed"/>
                <a:ea typeface="Roboto Condensed"/>
                <a:cs typeface="Roboto Condensed"/>
                <a:sym typeface="Roboto Condensed"/>
              </a:defRPr>
            </a:lvl4pPr>
            <a:lvl5pPr marL="0" marR="0" lvl="4" indent="0" algn="ctr" rtl="0">
              <a:spcBef>
                <a:spcPts val="0"/>
              </a:spcBef>
              <a:buNone/>
              <a:defRPr sz="1200" b="1">
                <a:solidFill>
                  <a:srgbClr val="929292"/>
                </a:solidFill>
                <a:latin typeface="Roboto Condensed"/>
                <a:ea typeface="Roboto Condensed"/>
                <a:cs typeface="Roboto Condensed"/>
                <a:sym typeface="Roboto Condensed"/>
              </a:defRPr>
            </a:lvl5pPr>
            <a:lvl6pPr marL="0" marR="0" lvl="5" indent="0" algn="ctr" rtl="0">
              <a:spcBef>
                <a:spcPts val="0"/>
              </a:spcBef>
              <a:buNone/>
              <a:defRPr sz="1200" b="1">
                <a:solidFill>
                  <a:srgbClr val="929292"/>
                </a:solidFill>
                <a:latin typeface="Roboto Condensed"/>
                <a:ea typeface="Roboto Condensed"/>
                <a:cs typeface="Roboto Condensed"/>
                <a:sym typeface="Roboto Condensed"/>
              </a:defRPr>
            </a:lvl6pPr>
            <a:lvl7pPr marL="0" marR="0" lvl="6" indent="0" algn="ctr" rtl="0">
              <a:spcBef>
                <a:spcPts val="0"/>
              </a:spcBef>
              <a:buNone/>
              <a:defRPr sz="1200" b="1">
                <a:solidFill>
                  <a:srgbClr val="929292"/>
                </a:solidFill>
                <a:latin typeface="Roboto Condensed"/>
                <a:ea typeface="Roboto Condensed"/>
                <a:cs typeface="Roboto Condensed"/>
                <a:sym typeface="Roboto Condensed"/>
              </a:defRPr>
            </a:lvl7pPr>
            <a:lvl8pPr marL="0" marR="0" lvl="7" indent="0" algn="ctr" rtl="0">
              <a:spcBef>
                <a:spcPts val="0"/>
              </a:spcBef>
              <a:buNone/>
              <a:defRPr sz="1200" b="1">
                <a:solidFill>
                  <a:srgbClr val="929292"/>
                </a:solidFill>
                <a:latin typeface="Roboto Condensed"/>
                <a:ea typeface="Roboto Condensed"/>
                <a:cs typeface="Roboto Condensed"/>
                <a:sym typeface="Roboto Condensed"/>
              </a:defRPr>
            </a:lvl8pPr>
            <a:lvl9pPr marL="0" marR="0" lvl="8" indent="0" algn="ctr" rtl="0">
              <a:spcBef>
                <a:spcPts val="0"/>
              </a:spcBef>
              <a:buNone/>
              <a:defRPr sz="1200" b="1">
                <a:solidFill>
                  <a:srgbClr val="929292"/>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grpSp>
        <p:nvGrpSpPr>
          <p:cNvPr id="610" name="Google Shape;610;p376"/>
          <p:cNvGrpSpPr/>
          <p:nvPr/>
        </p:nvGrpSpPr>
        <p:grpSpPr>
          <a:xfrm>
            <a:off x="6333439" y="1907853"/>
            <a:ext cx="2381299" cy="1392120"/>
            <a:chOff x="4750079" y="1706835"/>
            <a:chExt cx="1785974" cy="1044090"/>
          </a:xfrm>
        </p:grpSpPr>
        <p:sp>
          <p:nvSpPr>
            <p:cNvPr id="611" name="Google Shape;611;p376"/>
            <p:cNvSpPr/>
            <p:nvPr/>
          </p:nvSpPr>
          <p:spPr>
            <a:xfrm>
              <a:off x="4750079" y="1747885"/>
              <a:ext cx="1785974" cy="1003040"/>
            </a:xfrm>
            <a:prstGeom prst="rect">
              <a:avLst/>
            </a:prstGeom>
            <a:solidFill>
              <a:srgbClr val="1A5D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12" name="Google Shape;612;p376"/>
            <p:cNvSpPr/>
            <p:nvPr/>
          </p:nvSpPr>
          <p:spPr>
            <a:xfrm>
              <a:off x="4750079" y="1706835"/>
              <a:ext cx="1785974" cy="10030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613" name="Google Shape;613;p376"/>
          <p:cNvGrpSpPr/>
          <p:nvPr/>
        </p:nvGrpSpPr>
        <p:grpSpPr>
          <a:xfrm>
            <a:off x="8943340" y="1907853"/>
            <a:ext cx="2381299" cy="1392120"/>
            <a:chOff x="6707505" y="1706835"/>
            <a:chExt cx="1785974" cy="1044090"/>
          </a:xfrm>
        </p:grpSpPr>
        <p:sp>
          <p:nvSpPr>
            <p:cNvPr id="614" name="Google Shape;614;p376"/>
            <p:cNvSpPr/>
            <p:nvPr/>
          </p:nvSpPr>
          <p:spPr>
            <a:xfrm>
              <a:off x="6707505" y="1747885"/>
              <a:ext cx="1785974" cy="1003040"/>
            </a:xfrm>
            <a:prstGeom prst="rect">
              <a:avLst/>
            </a:prstGeom>
            <a:solidFill>
              <a:srgbClr val="0F7F7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15" name="Google Shape;615;p376"/>
            <p:cNvSpPr/>
            <p:nvPr/>
          </p:nvSpPr>
          <p:spPr>
            <a:xfrm>
              <a:off x="6707505" y="1706835"/>
              <a:ext cx="1785974" cy="10030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616" name="Google Shape;616;p376"/>
          <p:cNvGrpSpPr/>
          <p:nvPr/>
        </p:nvGrpSpPr>
        <p:grpSpPr>
          <a:xfrm>
            <a:off x="6333439" y="3356131"/>
            <a:ext cx="2381299" cy="1393668"/>
            <a:chOff x="4750079" y="2793043"/>
            <a:chExt cx="1785974" cy="1045251"/>
          </a:xfrm>
        </p:grpSpPr>
        <p:sp>
          <p:nvSpPr>
            <p:cNvPr id="617" name="Google Shape;617;p376"/>
            <p:cNvSpPr/>
            <p:nvPr/>
          </p:nvSpPr>
          <p:spPr>
            <a:xfrm>
              <a:off x="4750079" y="2793043"/>
              <a:ext cx="1785974" cy="1003040"/>
            </a:xfrm>
            <a:prstGeom prst="rect">
              <a:avLst/>
            </a:prstGeom>
            <a:solidFill>
              <a:srgbClr val="768F3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18" name="Google Shape;618;p376"/>
            <p:cNvSpPr/>
            <p:nvPr/>
          </p:nvSpPr>
          <p:spPr>
            <a:xfrm>
              <a:off x="4750079" y="2835254"/>
              <a:ext cx="1785974" cy="10030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619" name="Google Shape;619;p376"/>
          <p:cNvGrpSpPr/>
          <p:nvPr/>
        </p:nvGrpSpPr>
        <p:grpSpPr>
          <a:xfrm>
            <a:off x="8943340" y="3356131"/>
            <a:ext cx="2381299" cy="1393668"/>
            <a:chOff x="6707505" y="2793043"/>
            <a:chExt cx="1785974" cy="1045251"/>
          </a:xfrm>
        </p:grpSpPr>
        <p:sp>
          <p:nvSpPr>
            <p:cNvPr id="620" name="Google Shape;620;p376"/>
            <p:cNvSpPr/>
            <p:nvPr/>
          </p:nvSpPr>
          <p:spPr>
            <a:xfrm>
              <a:off x="6707505" y="2793043"/>
              <a:ext cx="1785974" cy="1003040"/>
            </a:xfrm>
            <a:prstGeom prst="rect">
              <a:avLst/>
            </a:prstGeom>
            <a:solidFill>
              <a:srgbClr val="B87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21" name="Google Shape;621;p376"/>
            <p:cNvSpPr/>
            <p:nvPr/>
          </p:nvSpPr>
          <p:spPr>
            <a:xfrm>
              <a:off x="6707505" y="2835254"/>
              <a:ext cx="1785974" cy="10030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sp>
        <p:nvSpPr>
          <p:cNvPr id="622" name="Google Shape;622;p376"/>
          <p:cNvSpPr>
            <a:spLocks noGrp="1"/>
          </p:cNvSpPr>
          <p:nvPr>
            <p:ph type="pic" idx="2"/>
          </p:nvPr>
        </p:nvSpPr>
        <p:spPr>
          <a:xfrm>
            <a:off x="891856" y="1907853"/>
            <a:ext cx="5178745" cy="2841947"/>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150947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6"/>
                                        </p:tgtEl>
                                        <p:attrNameLst>
                                          <p:attrName>style.visibility</p:attrName>
                                        </p:attrNameLst>
                                      </p:cBhvr>
                                      <p:to>
                                        <p:strVal val="visible"/>
                                      </p:to>
                                    </p:set>
                                    <p:animEffect transition="in" filter="fade">
                                      <p:cBhvr>
                                        <p:cTn id="7" dur="500"/>
                                        <p:tgtEl>
                                          <p:spTgt spid="60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7">
                                            <p:txEl>
                                              <p:pRg st="0" end="0"/>
                                            </p:txEl>
                                          </p:spTgt>
                                        </p:tgtEl>
                                        <p:attrNameLst>
                                          <p:attrName>style.visibility</p:attrName>
                                        </p:attrNameLst>
                                      </p:cBhvr>
                                      <p:to>
                                        <p:strVal val="visible"/>
                                      </p:to>
                                    </p:set>
                                    <p:animEffect transition="in" filter="fade">
                                      <p:cBhvr>
                                        <p:cTn id="11" dur="500"/>
                                        <p:tgtEl>
                                          <p:spTgt spid="60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7">
                                            <p:txEl>
                                              <p:charRg st="1" end="1"/>
                                            </p:txEl>
                                          </p:spTgt>
                                        </p:tgtEl>
                                        <p:attrNameLst>
                                          <p:attrName>style.visibility</p:attrName>
                                        </p:attrNameLst>
                                      </p:cBhvr>
                                      <p:to>
                                        <p:strVal val="visible"/>
                                      </p:to>
                                    </p:set>
                                    <p:animEffect transition="in" filter="fade">
                                      <p:cBhvr>
                                        <p:cTn id="15" dur="500"/>
                                        <p:tgtEl>
                                          <p:spTgt spid="607">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07">
                                            <p:txEl>
                                              <p:charRg st="1" end="1"/>
                                            </p:txEl>
                                          </p:spTgt>
                                        </p:tgtEl>
                                        <p:attrNameLst>
                                          <p:attrName>style.visibility</p:attrName>
                                        </p:attrNameLst>
                                      </p:cBhvr>
                                      <p:to>
                                        <p:strVal val="visible"/>
                                      </p:to>
                                    </p:set>
                                    <p:animEffect transition="in" filter="fade">
                                      <p:cBhvr>
                                        <p:cTn id="19" dur="500"/>
                                        <p:tgtEl>
                                          <p:spTgt spid="607">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07">
                                            <p:txEl>
                                              <p:charRg st="1" end="1"/>
                                            </p:txEl>
                                          </p:spTgt>
                                        </p:tgtEl>
                                        <p:attrNameLst>
                                          <p:attrName>style.visibility</p:attrName>
                                        </p:attrNameLst>
                                      </p:cBhvr>
                                      <p:to>
                                        <p:strVal val="visible"/>
                                      </p:to>
                                    </p:set>
                                    <p:animEffect transition="in" filter="fade">
                                      <p:cBhvr>
                                        <p:cTn id="23" dur="500"/>
                                        <p:tgtEl>
                                          <p:spTgt spid="607">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07">
                                            <p:txEl>
                                              <p:charRg st="1" end="1"/>
                                            </p:txEl>
                                          </p:spTgt>
                                        </p:tgtEl>
                                        <p:attrNameLst>
                                          <p:attrName>style.visibility</p:attrName>
                                        </p:attrNameLst>
                                      </p:cBhvr>
                                      <p:to>
                                        <p:strVal val="visible"/>
                                      </p:to>
                                    </p:set>
                                    <p:animEffect transition="in" filter="fade">
                                      <p:cBhvr>
                                        <p:cTn id="27" dur="500"/>
                                        <p:tgtEl>
                                          <p:spTgt spid="607">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07">
                                            <p:txEl>
                                              <p:charRg st="1" end="1"/>
                                            </p:txEl>
                                          </p:spTgt>
                                        </p:tgtEl>
                                        <p:attrNameLst>
                                          <p:attrName>style.visibility</p:attrName>
                                        </p:attrNameLst>
                                      </p:cBhvr>
                                      <p:to>
                                        <p:strVal val="visible"/>
                                      </p:to>
                                    </p:set>
                                    <p:animEffect transition="in" filter="fade">
                                      <p:cBhvr>
                                        <p:cTn id="31" dur="500"/>
                                        <p:tgtEl>
                                          <p:spTgt spid="607">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07">
                                            <p:txEl>
                                              <p:charRg st="1" end="1"/>
                                            </p:txEl>
                                          </p:spTgt>
                                        </p:tgtEl>
                                        <p:attrNameLst>
                                          <p:attrName>style.visibility</p:attrName>
                                        </p:attrNameLst>
                                      </p:cBhvr>
                                      <p:to>
                                        <p:strVal val="visible"/>
                                      </p:to>
                                    </p:set>
                                    <p:animEffect transition="in" filter="fade">
                                      <p:cBhvr>
                                        <p:cTn id="35" dur="500"/>
                                        <p:tgtEl>
                                          <p:spTgt spid="607">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07">
                                            <p:txEl>
                                              <p:charRg st="1" end="1"/>
                                            </p:txEl>
                                          </p:spTgt>
                                        </p:tgtEl>
                                        <p:attrNameLst>
                                          <p:attrName>style.visibility</p:attrName>
                                        </p:attrNameLst>
                                      </p:cBhvr>
                                      <p:to>
                                        <p:strVal val="visible"/>
                                      </p:to>
                                    </p:set>
                                    <p:animEffect transition="in" filter="fade">
                                      <p:cBhvr>
                                        <p:cTn id="39" dur="500"/>
                                        <p:tgtEl>
                                          <p:spTgt spid="607">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07">
                                            <p:txEl>
                                              <p:charRg st="1" end="1"/>
                                            </p:txEl>
                                          </p:spTgt>
                                        </p:tgtEl>
                                        <p:attrNameLst>
                                          <p:attrName>style.visibility</p:attrName>
                                        </p:attrNameLst>
                                      </p:cBhvr>
                                      <p:to>
                                        <p:strVal val="visible"/>
                                      </p:to>
                                    </p:set>
                                    <p:animEffect transition="in" filter="fade">
                                      <p:cBhvr>
                                        <p:cTn id="43" dur="500"/>
                                        <p:tgtEl>
                                          <p:spTgt spid="607">
                                            <p:txEl>
                                              <p:charRg st="1" end="1"/>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622"/>
                                        </p:tgtEl>
                                        <p:attrNameLst>
                                          <p:attrName>style.visibility</p:attrName>
                                        </p:attrNameLst>
                                      </p:cBhvr>
                                      <p:to>
                                        <p:strVal val="visible"/>
                                      </p:to>
                                    </p:set>
                                    <p:animEffect transition="in" filter="fade">
                                      <p:cBhvr>
                                        <p:cTn id="47" dur="500"/>
                                        <p:tgtEl>
                                          <p:spTgt spid="622"/>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610"/>
                                        </p:tgtEl>
                                        <p:attrNameLst>
                                          <p:attrName>style.visibility</p:attrName>
                                        </p:attrNameLst>
                                      </p:cBhvr>
                                      <p:to>
                                        <p:strVal val="visible"/>
                                      </p:to>
                                    </p:set>
                                    <p:animEffect transition="in" filter="fade">
                                      <p:cBhvr>
                                        <p:cTn id="51" dur="500"/>
                                        <p:tgtEl>
                                          <p:spTgt spid="610"/>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613"/>
                                        </p:tgtEl>
                                        <p:attrNameLst>
                                          <p:attrName>style.visibility</p:attrName>
                                        </p:attrNameLst>
                                      </p:cBhvr>
                                      <p:to>
                                        <p:strVal val="visible"/>
                                      </p:to>
                                    </p:set>
                                    <p:animEffect transition="in" filter="fade">
                                      <p:cBhvr>
                                        <p:cTn id="55" dur="500"/>
                                        <p:tgtEl>
                                          <p:spTgt spid="61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616"/>
                                        </p:tgtEl>
                                        <p:attrNameLst>
                                          <p:attrName>style.visibility</p:attrName>
                                        </p:attrNameLst>
                                      </p:cBhvr>
                                      <p:to>
                                        <p:strVal val="visible"/>
                                      </p:to>
                                    </p:set>
                                    <p:animEffect transition="in" filter="fade">
                                      <p:cBhvr>
                                        <p:cTn id="59" dur="500"/>
                                        <p:tgtEl>
                                          <p:spTgt spid="616"/>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619"/>
                                        </p:tgtEl>
                                        <p:attrNameLst>
                                          <p:attrName>style.visibility</p:attrName>
                                        </p:attrNameLst>
                                      </p:cBhvr>
                                      <p:to>
                                        <p:strVal val="visible"/>
                                      </p:to>
                                    </p:set>
                                    <p:animEffect transition="in" filter="fade">
                                      <p:cBhvr>
                                        <p:cTn id="63" dur="5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_Pic10">
  <p:cSld name="1_Pic10">
    <p:spTree>
      <p:nvGrpSpPr>
        <p:cNvPr id="1" name="Shape 623"/>
        <p:cNvGrpSpPr/>
        <p:nvPr/>
      </p:nvGrpSpPr>
      <p:grpSpPr>
        <a:xfrm>
          <a:off x="0" y="0"/>
          <a:ext cx="0" cy="0"/>
          <a:chOff x="0" y="0"/>
          <a:chExt cx="0" cy="0"/>
        </a:xfrm>
      </p:grpSpPr>
      <p:sp>
        <p:nvSpPr>
          <p:cNvPr id="624" name="Google Shape;624;p377"/>
          <p:cNvSpPr>
            <a:spLocks noGrp="1"/>
          </p:cNvSpPr>
          <p:nvPr>
            <p:ph type="pic" idx="2"/>
          </p:nvPr>
        </p:nvSpPr>
        <p:spPr>
          <a:xfrm>
            <a:off x="0" y="0"/>
            <a:ext cx="5942381" cy="6858000"/>
          </a:xfrm>
          <a:prstGeom prst="rect">
            <a:avLst/>
          </a:prstGeom>
          <a:noFill/>
          <a:ln>
            <a:noFill/>
          </a:ln>
        </p:spPr>
        <p:txBody>
          <a:bodyPr spcFirstLastPara="1" wrap="square" lIns="91425" tIns="45700" rIns="91425" bIns="274300" anchor="b" anchorCtr="0">
            <a:noAutofit/>
          </a:bodyPr>
          <a:lstStyle>
            <a:lvl1pPr marR="0" lvl="0" algn="ctr" rtl="0">
              <a:spcBef>
                <a:spcPts val="320"/>
              </a:spcBef>
              <a:spcAft>
                <a:spcPts val="0"/>
              </a:spcAft>
              <a:buClr>
                <a:srgbClr val="929292"/>
              </a:buClr>
              <a:buSzPts val="1200"/>
              <a:buFont typeface="Arial"/>
              <a:buNone/>
              <a:defRPr sz="1600" b="0" i="0" u="none" strike="noStrike" cap="none">
                <a:solidFill>
                  <a:srgbClr val="929292"/>
                </a:solidFill>
                <a:latin typeface="Roboto Condensed"/>
                <a:ea typeface="Roboto Condensed"/>
                <a:cs typeface="Roboto Condensed"/>
                <a:sym typeface="Roboto Condensed"/>
              </a:defRPr>
            </a:lvl1pPr>
            <a:lvl2pPr marR="0" lvl="1" algn="l" rtl="0">
              <a:spcBef>
                <a:spcPts val="747"/>
              </a:spcBef>
              <a:spcAft>
                <a:spcPts val="0"/>
              </a:spcAft>
              <a:buClr>
                <a:schemeClr val="dk1"/>
              </a:buClr>
              <a:buSzPts val="2800"/>
              <a:buFont typeface="Arial"/>
              <a:buChar char="–"/>
              <a:defRPr sz="3733" b="0" i="0" u="none" strike="noStrike" cap="none">
                <a:solidFill>
                  <a:schemeClr val="dk1"/>
                </a:solidFill>
                <a:latin typeface="Roboto Condensed"/>
                <a:ea typeface="Roboto Condensed"/>
                <a:cs typeface="Roboto Condensed"/>
                <a:sym typeface="Roboto Condensed"/>
              </a:defRPr>
            </a:lvl2pPr>
            <a:lvl3pPr marR="0" lvl="2" algn="l" rtl="0">
              <a:spcBef>
                <a:spcPts val="640"/>
              </a:spcBef>
              <a:spcAft>
                <a:spcPts val="0"/>
              </a:spcAft>
              <a:buClr>
                <a:schemeClr val="dk1"/>
              </a:buClr>
              <a:buSzPts val="2400"/>
              <a:buFont typeface="Arial"/>
              <a:buChar char="•"/>
              <a:defRPr sz="3200" b="0" i="0" u="none" strike="noStrike" cap="none">
                <a:solidFill>
                  <a:schemeClr val="dk1"/>
                </a:solidFill>
                <a:latin typeface="Roboto Condensed"/>
                <a:ea typeface="Roboto Condensed"/>
                <a:cs typeface="Roboto Condensed"/>
                <a:sym typeface="Roboto Condensed"/>
              </a:defRPr>
            </a:lvl3pPr>
            <a:lvl4pPr marR="0" lvl="3"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4pPr>
            <a:lvl5pPr marR="0" lvl="4"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5pPr>
            <a:lvl6pPr marR="0" lvl="5"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6pPr>
            <a:lvl7pPr marR="0" lvl="6"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7pPr>
            <a:lvl8pPr marR="0" lvl="7"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8pPr>
            <a:lvl9pPr marR="0" lvl="8" algn="l" rtl="0">
              <a:spcBef>
                <a:spcPts val="533"/>
              </a:spcBef>
              <a:spcAft>
                <a:spcPts val="0"/>
              </a:spcAft>
              <a:buClr>
                <a:schemeClr val="dk1"/>
              </a:buClr>
              <a:buSzPts val="2000"/>
              <a:buFont typeface="Arial"/>
              <a:buChar char="•"/>
              <a:defRPr sz="2667" b="0" i="0" u="none" strike="noStrike" cap="none">
                <a:solidFill>
                  <a:schemeClr val="dk1"/>
                </a:solidFill>
                <a:latin typeface="Roboto Condensed"/>
                <a:ea typeface="Roboto Condensed"/>
                <a:cs typeface="Roboto Condensed"/>
                <a:sym typeface="Roboto Condensed"/>
              </a:defRPr>
            </a:lvl9pPr>
          </a:lstStyle>
          <a:p>
            <a:endParaRPr/>
          </a:p>
        </p:txBody>
      </p:sp>
    </p:spTree>
    <p:extLst>
      <p:ext uri="{BB962C8B-B14F-4D97-AF65-F5344CB8AC3E}">
        <p14:creationId xmlns:p14="http://schemas.microsoft.com/office/powerpoint/2010/main" val="263788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624"/>
                                        </p:tgtEl>
                                        <p:attrNameLst>
                                          <p:attrName>style.visibility</p:attrName>
                                        </p:attrNameLst>
                                      </p:cBhvr>
                                      <p:to>
                                        <p:strVal val="visible"/>
                                      </p:to>
                                    </p:set>
                                    <p:anim calcmode="lin" valueType="num">
                                      <p:cBhvr additive="base">
                                        <p:cTn id="7" dur="1000"/>
                                        <p:tgtEl>
                                          <p:spTgt spid="6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Title+ SubTitle_Footer">
  <p:cSld name="Main Title+ SubTitle_Footer">
    <p:spTree>
      <p:nvGrpSpPr>
        <p:cNvPr id="1" name="Shape 625"/>
        <p:cNvGrpSpPr/>
        <p:nvPr/>
      </p:nvGrpSpPr>
      <p:grpSpPr>
        <a:xfrm>
          <a:off x="0" y="0"/>
          <a:ext cx="0" cy="0"/>
          <a:chOff x="0" y="0"/>
          <a:chExt cx="0" cy="0"/>
        </a:xfrm>
      </p:grpSpPr>
      <p:sp>
        <p:nvSpPr>
          <p:cNvPr id="626" name="Google Shape;626;p378"/>
          <p:cNvSpPr txBox="1">
            <a:spLocks noGrp="1"/>
          </p:cNvSpPr>
          <p:nvPr>
            <p:ph type="title"/>
          </p:nvPr>
        </p:nvSpPr>
        <p:spPr>
          <a:xfrm>
            <a:off x="1026584" y="356628"/>
            <a:ext cx="7518400" cy="471365"/>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rgbClr val="929292"/>
              </a:buClr>
              <a:buSzPts val="2400"/>
              <a:buFont typeface="Roboto"/>
              <a:buNone/>
              <a:defRPr sz="3200" b="1" i="0" u="none" strike="noStrike" cap="none">
                <a:solidFill>
                  <a:srgbClr val="929292"/>
                </a:solidFill>
                <a:latin typeface="Roboto"/>
                <a:ea typeface="Roboto"/>
                <a:cs typeface="Roboto"/>
                <a:sym typeface="Roboto"/>
              </a:defRPr>
            </a:lvl1pPr>
            <a:lvl2pPr lvl="1">
              <a:spcBef>
                <a:spcPts val="0"/>
              </a:spcBef>
              <a:spcAft>
                <a:spcPts val="0"/>
              </a:spcAft>
              <a:buSzPts val="1400"/>
              <a:buNone/>
              <a:defRPr sz="2400"/>
            </a:lvl2pPr>
            <a:lvl3pPr lvl="2">
              <a:spcBef>
                <a:spcPts val="0"/>
              </a:spcBef>
              <a:spcAft>
                <a:spcPts val="0"/>
              </a:spcAft>
              <a:buSzPts val="1400"/>
              <a:buNone/>
              <a:defRPr sz="2400"/>
            </a:lvl3pPr>
            <a:lvl4pPr lvl="3">
              <a:spcBef>
                <a:spcPts val="0"/>
              </a:spcBef>
              <a:spcAft>
                <a:spcPts val="0"/>
              </a:spcAft>
              <a:buSzPts val="1400"/>
              <a:buNone/>
              <a:defRPr sz="2400"/>
            </a:lvl4pPr>
            <a:lvl5pPr lvl="4">
              <a:spcBef>
                <a:spcPts val="0"/>
              </a:spcBef>
              <a:spcAft>
                <a:spcPts val="0"/>
              </a:spcAft>
              <a:buSzPts val="1400"/>
              <a:buNone/>
              <a:defRPr sz="2400"/>
            </a:lvl5pPr>
            <a:lvl6pPr lvl="5">
              <a:spcBef>
                <a:spcPts val="0"/>
              </a:spcBef>
              <a:spcAft>
                <a:spcPts val="0"/>
              </a:spcAft>
              <a:buSzPts val="1400"/>
              <a:buNone/>
              <a:defRPr sz="2400"/>
            </a:lvl6pPr>
            <a:lvl7pPr lvl="6">
              <a:spcBef>
                <a:spcPts val="0"/>
              </a:spcBef>
              <a:spcAft>
                <a:spcPts val="0"/>
              </a:spcAft>
              <a:buSzPts val="1400"/>
              <a:buNone/>
              <a:defRPr sz="2400"/>
            </a:lvl7pPr>
            <a:lvl8pPr lvl="7">
              <a:spcBef>
                <a:spcPts val="0"/>
              </a:spcBef>
              <a:spcAft>
                <a:spcPts val="0"/>
              </a:spcAft>
              <a:buSzPts val="1400"/>
              <a:buNone/>
              <a:defRPr sz="2400"/>
            </a:lvl8pPr>
            <a:lvl9pPr lvl="8">
              <a:spcBef>
                <a:spcPts val="0"/>
              </a:spcBef>
              <a:spcAft>
                <a:spcPts val="0"/>
              </a:spcAft>
              <a:buSzPts val="1400"/>
              <a:buNone/>
              <a:defRPr sz="2400"/>
            </a:lvl9pPr>
          </a:lstStyle>
          <a:p>
            <a:endParaRPr/>
          </a:p>
        </p:txBody>
      </p:sp>
      <p:sp>
        <p:nvSpPr>
          <p:cNvPr id="627" name="Google Shape;627;p378"/>
          <p:cNvSpPr txBox="1">
            <a:spLocks noGrp="1"/>
          </p:cNvSpPr>
          <p:nvPr>
            <p:ph type="body" idx="1"/>
          </p:nvPr>
        </p:nvSpPr>
        <p:spPr>
          <a:xfrm>
            <a:off x="1026584" y="825950"/>
            <a:ext cx="5486400" cy="267661"/>
          </a:xfrm>
          <a:prstGeom prst="rect">
            <a:avLst/>
          </a:prstGeom>
          <a:noFill/>
          <a:ln>
            <a:noFill/>
          </a:ln>
        </p:spPr>
        <p:txBody>
          <a:bodyPr spcFirstLastPara="1" wrap="square" lIns="0" tIns="0" rIns="0" bIns="0" anchor="ctr" anchorCtr="0">
            <a:noAutofit/>
          </a:bodyPr>
          <a:lstStyle>
            <a:lvl1pPr marL="609585" marR="0" lvl="0" indent="-304792" algn="l" rtl="0">
              <a:spcBef>
                <a:spcPts val="373"/>
              </a:spcBef>
              <a:spcAft>
                <a:spcPts val="0"/>
              </a:spcAft>
              <a:buClr>
                <a:srgbClr val="BFBFBF"/>
              </a:buClr>
              <a:buSzPts val="1400"/>
              <a:buFont typeface="Arial"/>
              <a:buNone/>
              <a:defRPr sz="1867" b="1" i="0" u="none" strike="noStrike" cap="none">
                <a:solidFill>
                  <a:srgbClr val="BFBFBF"/>
                </a:solidFill>
                <a:latin typeface="Roboto Condensed"/>
                <a:ea typeface="Roboto Condensed"/>
                <a:cs typeface="Roboto Condensed"/>
                <a:sym typeface="Roboto Condensed"/>
              </a:defRPr>
            </a:lvl1pPr>
            <a:lvl2pPr marL="1219170" marR="0" lvl="1" indent="-304792" algn="l" rtl="0">
              <a:spcBef>
                <a:spcPts val="320"/>
              </a:spcBef>
              <a:spcAft>
                <a:spcPts val="0"/>
              </a:spcAft>
              <a:buClr>
                <a:schemeClr val="dk1"/>
              </a:buClr>
              <a:buSzPts val="1200"/>
              <a:buFont typeface="Arial"/>
              <a:buNone/>
              <a:defRPr sz="1600" b="0" i="0" u="none" strike="noStrike" cap="none">
                <a:solidFill>
                  <a:schemeClr val="dk1"/>
                </a:solidFill>
                <a:latin typeface="Roboto Condensed"/>
                <a:ea typeface="Roboto Condensed"/>
                <a:cs typeface="Roboto Condensed"/>
                <a:sym typeface="Roboto Condensed"/>
              </a:defRPr>
            </a:lvl2pPr>
            <a:lvl3pPr marL="1828754" marR="0" lvl="2" indent="-304792" algn="l" rtl="0">
              <a:spcBef>
                <a:spcPts val="267"/>
              </a:spcBef>
              <a:spcAft>
                <a:spcPts val="0"/>
              </a:spcAft>
              <a:buClr>
                <a:schemeClr val="dk1"/>
              </a:buClr>
              <a:buSzPts val="1000"/>
              <a:buFont typeface="Arial"/>
              <a:buNone/>
              <a:defRPr sz="1333" b="0" i="0" u="none" strike="noStrike" cap="none">
                <a:solidFill>
                  <a:schemeClr val="dk1"/>
                </a:solidFill>
                <a:latin typeface="Roboto Condensed"/>
                <a:ea typeface="Roboto Condensed"/>
                <a:cs typeface="Roboto Condensed"/>
                <a:sym typeface="Roboto Condensed"/>
              </a:defRPr>
            </a:lvl3pPr>
            <a:lvl4pPr marL="2438339" marR="0" lvl="3"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4pPr>
            <a:lvl5pPr marL="3047924" marR="0" lvl="4"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5pPr>
            <a:lvl6pPr marL="3657509" marR="0" lvl="5"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6pPr>
            <a:lvl7pPr marL="4267093" marR="0" lvl="6"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7pPr>
            <a:lvl8pPr marL="4876678" marR="0" lvl="7"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8pPr>
            <a:lvl9pPr marL="5486263" marR="0" lvl="8" indent="-304792" algn="l" rtl="0">
              <a:spcBef>
                <a:spcPts val="240"/>
              </a:spcBef>
              <a:spcAft>
                <a:spcPts val="0"/>
              </a:spcAft>
              <a:buClr>
                <a:schemeClr val="dk1"/>
              </a:buClr>
              <a:buSzPts val="900"/>
              <a:buFont typeface="Arial"/>
              <a:buNone/>
              <a:defRPr sz="1200" b="0" i="0" u="none" strike="noStrike" cap="none">
                <a:solidFill>
                  <a:schemeClr val="dk1"/>
                </a:solidFill>
                <a:latin typeface="Roboto Condensed"/>
                <a:ea typeface="Roboto Condensed"/>
                <a:cs typeface="Roboto Condensed"/>
                <a:sym typeface="Roboto Condensed"/>
              </a:defRPr>
            </a:lvl9pPr>
          </a:lstStyle>
          <a:p>
            <a:endParaRPr/>
          </a:p>
        </p:txBody>
      </p:sp>
      <p:grpSp>
        <p:nvGrpSpPr>
          <p:cNvPr id="628" name="Google Shape;628;p378"/>
          <p:cNvGrpSpPr/>
          <p:nvPr/>
        </p:nvGrpSpPr>
        <p:grpSpPr>
          <a:xfrm>
            <a:off x="0" y="6731802"/>
            <a:ext cx="12192000" cy="126199"/>
            <a:chOff x="0" y="2573904"/>
            <a:chExt cx="8767278" cy="44695"/>
          </a:xfrm>
        </p:grpSpPr>
        <p:grpSp>
          <p:nvGrpSpPr>
            <p:cNvPr id="629" name="Google Shape;629;p378"/>
            <p:cNvGrpSpPr/>
            <p:nvPr/>
          </p:nvGrpSpPr>
          <p:grpSpPr>
            <a:xfrm>
              <a:off x="0" y="2573904"/>
              <a:ext cx="3752335" cy="44695"/>
              <a:chOff x="0" y="2573904"/>
              <a:chExt cx="3752335" cy="44695"/>
            </a:xfrm>
          </p:grpSpPr>
          <p:sp>
            <p:nvSpPr>
              <p:cNvPr id="630" name="Google Shape;630;p378"/>
              <p:cNvSpPr/>
              <p:nvPr/>
            </p:nvSpPr>
            <p:spPr>
              <a:xfrm>
                <a:off x="0" y="2573904"/>
                <a:ext cx="1262608" cy="44695"/>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31" name="Google Shape;631;p378"/>
              <p:cNvSpPr/>
              <p:nvPr/>
            </p:nvSpPr>
            <p:spPr>
              <a:xfrm>
                <a:off x="1262608" y="2573904"/>
                <a:ext cx="1262608" cy="4469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32" name="Google Shape;632;p378"/>
              <p:cNvSpPr/>
              <p:nvPr/>
            </p:nvSpPr>
            <p:spPr>
              <a:xfrm>
                <a:off x="2489727" y="2573904"/>
                <a:ext cx="1262608" cy="44695"/>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nvGrpSpPr>
            <p:cNvPr id="633" name="Google Shape;633;p378"/>
            <p:cNvGrpSpPr/>
            <p:nvPr/>
          </p:nvGrpSpPr>
          <p:grpSpPr>
            <a:xfrm>
              <a:off x="3752335" y="2573904"/>
              <a:ext cx="5014943" cy="44695"/>
              <a:chOff x="0" y="2573904"/>
              <a:chExt cx="5014943" cy="44695"/>
            </a:xfrm>
          </p:grpSpPr>
          <p:sp>
            <p:nvSpPr>
              <p:cNvPr id="634" name="Google Shape;634;p378"/>
              <p:cNvSpPr/>
              <p:nvPr/>
            </p:nvSpPr>
            <p:spPr>
              <a:xfrm>
                <a:off x="0" y="2573904"/>
                <a:ext cx="1262608" cy="4469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35" name="Google Shape;635;p378"/>
              <p:cNvSpPr/>
              <p:nvPr/>
            </p:nvSpPr>
            <p:spPr>
              <a:xfrm>
                <a:off x="1262608" y="2573904"/>
                <a:ext cx="1262608" cy="4469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36" name="Google Shape;636;p378"/>
              <p:cNvSpPr/>
              <p:nvPr/>
            </p:nvSpPr>
            <p:spPr>
              <a:xfrm>
                <a:off x="2489727" y="2573904"/>
                <a:ext cx="1262608" cy="44695"/>
              </a:xfrm>
              <a:prstGeom prst="rect">
                <a:avLst/>
              </a:prstGeom>
              <a:solidFill>
                <a:srgbClr val="1A5D8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37" name="Google Shape;637;p378"/>
              <p:cNvSpPr/>
              <p:nvPr/>
            </p:nvSpPr>
            <p:spPr>
              <a:xfrm>
                <a:off x="3752335" y="2573904"/>
                <a:ext cx="1262608" cy="44695"/>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grpSp>
      </p:grpSp>
      <p:sp>
        <p:nvSpPr>
          <p:cNvPr id="638" name="Google Shape;638;p378"/>
          <p:cNvSpPr/>
          <p:nvPr/>
        </p:nvSpPr>
        <p:spPr>
          <a:xfrm>
            <a:off x="11496242" y="317598"/>
            <a:ext cx="384047" cy="314532"/>
          </a:xfrm>
          <a:prstGeom prst="flowChartOffpageConnector">
            <a:avLst/>
          </a:prstGeom>
          <a:solidFill>
            <a:srgbClr val="929292"/>
          </a:solidFill>
          <a:ln>
            <a:noFill/>
          </a:ln>
        </p:spPr>
        <p:txBody>
          <a:bodyPr spcFirstLastPara="1" wrap="square" lIns="121900" tIns="60933" rIns="121900" bIns="60933" anchor="ctr" anchorCtr="0">
            <a:noAutofit/>
          </a:bodyPr>
          <a:lstStyle/>
          <a:p>
            <a:pPr marL="0" marR="0" lvl="0" indent="0" algn="ctr" rtl="0">
              <a:spcBef>
                <a:spcPts val="0"/>
              </a:spcBef>
              <a:spcAft>
                <a:spcPts val="0"/>
              </a:spcAft>
              <a:buNone/>
            </a:pPr>
            <a:endParaRPr sz="2667">
              <a:solidFill>
                <a:schemeClr val="lt1"/>
              </a:solidFill>
              <a:latin typeface="Roboto Condensed"/>
              <a:ea typeface="Roboto Condensed"/>
              <a:cs typeface="Roboto Condensed"/>
              <a:sym typeface="Roboto Condensed"/>
            </a:endParaRPr>
          </a:p>
        </p:txBody>
      </p:sp>
      <p:sp>
        <p:nvSpPr>
          <p:cNvPr id="639" name="Google Shape;639;p378"/>
          <p:cNvSpPr txBox="1">
            <a:spLocks noGrp="1"/>
          </p:cNvSpPr>
          <p:nvPr>
            <p:ph type="sldNum" idx="12"/>
          </p:nvPr>
        </p:nvSpPr>
        <p:spPr>
          <a:xfrm>
            <a:off x="11389494" y="263969"/>
            <a:ext cx="610241" cy="366183"/>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333" b="1">
                <a:solidFill>
                  <a:schemeClr val="lt1"/>
                </a:solidFill>
                <a:latin typeface="Roboto Condensed"/>
                <a:ea typeface="Roboto Condensed"/>
                <a:cs typeface="Roboto Condensed"/>
                <a:sym typeface="Roboto Condensed"/>
              </a:defRPr>
            </a:lvl1pPr>
            <a:lvl2pPr marL="0" marR="0" lvl="1" indent="0" algn="ctr" rtl="0">
              <a:spcBef>
                <a:spcPts val="0"/>
              </a:spcBef>
              <a:buNone/>
              <a:defRPr sz="1333" b="1">
                <a:solidFill>
                  <a:schemeClr val="lt1"/>
                </a:solidFill>
                <a:latin typeface="Roboto Condensed"/>
                <a:ea typeface="Roboto Condensed"/>
                <a:cs typeface="Roboto Condensed"/>
                <a:sym typeface="Roboto Condensed"/>
              </a:defRPr>
            </a:lvl2pPr>
            <a:lvl3pPr marL="0" marR="0" lvl="2" indent="0" algn="ctr" rtl="0">
              <a:spcBef>
                <a:spcPts val="0"/>
              </a:spcBef>
              <a:buNone/>
              <a:defRPr sz="1333" b="1">
                <a:solidFill>
                  <a:schemeClr val="lt1"/>
                </a:solidFill>
                <a:latin typeface="Roboto Condensed"/>
                <a:ea typeface="Roboto Condensed"/>
                <a:cs typeface="Roboto Condensed"/>
                <a:sym typeface="Roboto Condensed"/>
              </a:defRPr>
            </a:lvl3pPr>
            <a:lvl4pPr marL="0" marR="0" lvl="3" indent="0" algn="ctr" rtl="0">
              <a:spcBef>
                <a:spcPts val="0"/>
              </a:spcBef>
              <a:buNone/>
              <a:defRPr sz="1333" b="1">
                <a:solidFill>
                  <a:schemeClr val="lt1"/>
                </a:solidFill>
                <a:latin typeface="Roboto Condensed"/>
                <a:ea typeface="Roboto Condensed"/>
                <a:cs typeface="Roboto Condensed"/>
                <a:sym typeface="Roboto Condensed"/>
              </a:defRPr>
            </a:lvl4pPr>
            <a:lvl5pPr marL="0" marR="0" lvl="4" indent="0" algn="ctr" rtl="0">
              <a:spcBef>
                <a:spcPts val="0"/>
              </a:spcBef>
              <a:buNone/>
              <a:defRPr sz="1333" b="1">
                <a:solidFill>
                  <a:schemeClr val="lt1"/>
                </a:solidFill>
                <a:latin typeface="Roboto Condensed"/>
                <a:ea typeface="Roboto Condensed"/>
                <a:cs typeface="Roboto Condensed"/>
                <a:sym typeface="Roboto Condensed"/>
              </a:defRPr>
            </a:lvl5pPr>
            <a:lvl6pPr marL="0" marR="0" lvl="5" indent="0" algn="ctr" rtl="0">
              <a:spcBef>
                <a:spcPts val="0"/>
              </a:spcBef>
              <a:buNone/>
              <a:defRPr sz="1333" b="1">
                <a:solidFill>
                  <a:schemeClr val="lt1"/>
                </a:solidFill>
                <a:latin typeface="Roboto Condensed"/>
                <a:ea typeface="Roboto Condensed"/>
                <a:cs typeface="Roboto Condensed"/>
                <a:sym typeface="Roboto Condensed"/>
              </a:defRPr>
            </a:lvl6pPr>
            <a:lvl7pPr marL="0" marR="0" lvl="6" indent="0" algn="ctr" rtl="0">
              <a:spcBef>
                <a:spcPts val="0"/>
              </a:spcBef>
              <a:buNone/>
              <a:defRPr sz="1333" b="1">
                <a:solidFill>
                  <a:schemeClr val="lt1"/>
                </a:solidFill>
                <a:latin typeface="Roboto Condensed"/>
                <a:ea typeface="Roboto Condensed"/>
                <a:cs typeface="Roboto Condensed"/>
                <a:sym typeface="Roboto Condensed"/>
              </a:defRPr>
            </a:lvl7pPr>
            <a:lvl8pPr marL="0" marR="0" lvl="7" indent="0" algn="ctr" rtl="0">
              <a:spcBef>
                <a:spcPts val="0"/>
              </a:spcBef>
              <a:buNone/>
              <a:defRPr sz="1333" b="1">
                <a:solidFill>
                  <a:schemeClr val="lt1"/>
                </a:solidFill>
                <a:latin typeface="Roboto Condensed"/>
                <a:ea typeface="Roboto Condensed"/>
                <a:cs typeface="Roboto Condensed"/>
                <a:sym typeface="Roboto Condensed"/>
              </a:defRPr>
            </a:lvl8pPr>
            <a:lvl9pPr marL="0" marR="0" lvl="8" indent="0" algn="ctr" rtl="0">
              <a:spcBef>
                <a:spcPts val="0"/>
              </a:spcBef>
              <a:buNone/>
              <a:defRPr sz="1333" b="1">
                <a:solidFill>
                  <a:schemeClr val="lt1"/>
                </a:solidFill>
                <a:latin typeface="Roboto Condensed"/>
                <a:ea typeface="Roboto Condensed"/>
                <a:cs typeface="Roboto Condensed"/>
                <a:sym typeface="Roboto Condensed"/>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7830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6"/>
                                        </p:tgtEl>
                                        <p:attrNameLst>
                                          <p:attrName>style.visibility</p:attrName>
                                        </p:attrNameLst>
                                      </p:cBhvr>
                                      <p:to>
                                        <p:strVal val="visible"/>
                                      </p:to>
                                    </p:set>
                                    <p:animEffect transition="in" filter="fade">
                                      <p:cBhvr>
                                        <p:cTn id="7" dur="500"/>
                                        <p:tgtEl>
                                          <p:spTgt spid="6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7">
                                            <p:txEl>
                                              <p:pRg st="0" end="0"/>
                                            </p:txEl>
                                          </p:spTgt>
                                        </p:tgtEl>
                                        <p:attrNameLst>
                                          <p:attrName>style.visibility</p:attrName>
                                        </p:attrNameLst>
                                      </p:cBhvr>
                                      <p:to>
                                        <p:strVal val="visible"/>
                                      </p:to>
                                    </p:set>
                                    <p:animEffect transition="in" filter="fade">
                                      <p:cBhvr>
                                        <p:cTn id="11" dur="500"/>
                                        <p:tgtEl>
                                          <p:spTgt spid="62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27">
                                            <p:txEl>
                                              <p:charRg st="1" end="1"/>
                                            </p:txEl>
                                          </p:spTgt>
                                        </p:tgtEl>
                                        <p:attrNameLst>
                                          <p:attrName>style.visibility</p:attrName>
                                        </p:attrNameLst>
                                      </p:cBhvr>
                                      <p:to>
                                        <p:strVal val="visible"/>
                                      </p:to>
                                    </p:set>
                                    <p:animEffect transition="in" filter="fade">
                                      <p:cBhvr>
                                        <p:cTn id="15" dur="500"/>
                                        <p:tgtEl>
                                          <p:spTgt spid="627">
                                            <p:txEl>
                                              <p:char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27">
                                            <p:txEl>
                                              <p:charRg st="1" end="1"/>
                                            </p:txEl>
                                          </p:spTgt>
                                        </p:tgtEl>
                                        <p:attrNameLst>
                                          <p:attrName>style.visibility</p:attrName>
                                        </p:attrNameLst>
                                      </p:cBhvr>
                                      <p:to>
                                        <p:strVal val="visible"/>
                                      </p:to>
                                    </p:set>
                                    <p:animEffect transition="in" filter="fade">
                                      <p:cBhvr>
                                        <p:cTn id="19" dur="500"/>
                                        <p:tgtEl>
                                          <p:spTgt spid="627">
                                            <p:txEl>
                                              <p:char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27">
                                            <p:txEl>
                                              <p:charRg st="1" end="1"/>
                                            </p:txEl>
                                          </p:spTgt>
                                        </p:tgtEl>
                                        <p:attrNameLst>
                                          <p:attrName>style.visibility</p:attrName>
                                        </p:attrNameLst>
                                      </p:cBhvr>
                                      <p:to>
                                        <p:strVal val="visible"/>
                                      </p:to>
                                    </p:set>
                                    <p:animEffect transition="in" filter="fade">
                                      <p:cBhvr>
                                        <p:cTn id="23" dur="500"/>
                                        <p:tgtEl>
                                          <p:spTgt spid="627">
                                            <p:txEl>
                                              <p:charRg st="1" end="1"/>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27">
                                            <p:txEl>
                                              <p:charRg st="1" end="1"/>
                                            </p:txEl>
                                          </p:spTgt>
                                        </p:tgtEl>
                                        <p:attrNameLst>
                                          <p:attrName>style.visibility</p:attrName>
                                        </p:attrNameLst>
                                      </p:cBhvr>
                                      <p:to>
                                        <p:strVal val="visible"/>
                                      </p:to>
                                    </p:set>
                                    <p:animEffect transition="in" filter="fade">
                                      <p:cBhvr>
                                        <p:cTn id="27" dur="500"/>
                                        <p:tgtEl>
                                          <p:spTgt spid="627">
                                            <p:txEl>
                                              <p:charRg st="1" end="1"/>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627">
                                            <p:txEl>
                                              <p:charRg st="1" end="1"/>
                                            </p:txEl>
                                          </p:spTgt>
                                        </p:tgtEl>
                                        <p:attrNameLst>
                                          <p:attrName>style.visibility</p:attrName>
                                        </p:attrNameLst>
                                      </p:cBhvr>
                                      <p:to>
                                        <p:strVal val="visible"/>
                                      </p:to>
                                    </p:set>
                                    <p:animEffect transition="in" filter="fade">
                                      <p:cBhvr>
                                        <p:cTn id="31" dur="500"/>
                                        <p:tgtEl>
                                          <p:spTgt spid="627">
                                            <p:txEl>
                                              <p:charRg st="1" end="1"/>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627">
                                            <p:txEl>
                                              <p:charRg st="1" end="1"/>
                                            </p:txEl>
                                          </p:spTgt>
                                        </p:tgtEl>
                                        <p:attrNameLst>
                                          <p:attrName>style.visibility</p:attrName>
                                        </p:attrNameLst>
                                      </p:cBhvr>
                                      <p:to>
                                        <p:strVal val="visible"/>
                                      </p:to>
                                    </p:set>
                                    <p:animEffect transition="in" filter="fade">
                                      <p:cBhvr>
                                        <p:cTn id="35" dur="500"/>
                                        <p:tgtEl>
                                          <p:spTgt spid="627">
                                            <p:txEl>
                                              <p:charRg st="1" end="1"/>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627">
                                            <p:txEl>
                                              <p:charRg st="1" end="1"/>
                                            </p:txEl>
                                          </p:spTgt>
                                        </p:tgtEl>
                                        <p:attrNameLst>
                                          <p:attrName>style.visibility</p:attrName>
                                        </p:attrNameLst>
                                      </p:cBhvr>
                                      <p:to>
                                        <p:strVal val="visible"/>
                                      </p:to>
                                    </p:set>
                                    <p:animEffect transition="in" filter="fade">
                                      <p:cBhvr>
                                        <p:cTn id="39" dur="500"/>
                                        <p:tgtEl>
                                          <p:spTgt spid="627">
                                            <p:txEl>
                                              <p:charRg st="1" end="1"/>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27">
                                            <p:txEl>
                                              <p:charRg st="1" end="1"/>
                                            </p:txEl>
                                          </p:spTgt>
                                        </p:tgtEl>
                                        <p:attrNameLst>
                                          <p:attrName>style.visibility</p:attrName>
                                        </p:attrNameLst>
                                      </p:cBhvr>
                                      <p:to>
                                        <p:strVal val="visible"/>
                                      </p:to>
                                    </p:set>
                                    <p:animEffect transition="in" filter="fade">
                                      <p:cBhvr>
                                        <p:cTn id="43" dur="500"/>
                                        <p:tgtEl>
                                          <p:spTgt spid="627">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1/8/2022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1/8/2022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1/8/2022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1/8/2022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1/8/2022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1481754324"/>
      </p:ext>
    </p:extLst>
  </p:cSld>
  <p:clrMap bg1="lt1" tx1="dk1" bg2="dk2" tx2="lt2" accent1="accent1" accent2="accent2" accent3="accent3" accent4="accent4" accent5="accent5" accent6="accent6" hlink="hlink" folHlink="folHlink"/>
  <p:sldLayoutIdLst>
    <p:sldLayoutId id="2147483752"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5" r:id="rId12"/>
    <p:sldLayoutId id="2147483766" r:id="rId13"/>
    <p:sldLayoutId id="2147483767" r:id="rId14"/>
    <p:sldLayoutId id="2147483768"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FIFA_World_Cup" TargetMode="External"/><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45.jpg"/><Relationship Id="rId5" Type="http://schemas.openxmlformats.org/officeDocument/2006/relationships/hyperlink" Target="https://wiki.openstreetmap.org/wiki/Main_Page" TargetMode="External"/><Relationship Id="rId4" Type="http://schemas.openxmlformats.org/officeDocument/2006/relationships/hyperlink" Target="https://overpass-turbo.eu/"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FC53C3-46DD-49D6-9267-6D9EA2BED8F2}"/>
              </a:ext>
            </a:extLst>
          </p:cNvPr>
          <p:cNvSpPr txBox="1">
            <a:spLocks/>
          </p:cNvSpPr>
          <p:nvPr/>
        </p:nvSpPr>
        <p:spPr>
          <a:xfrm>
            <a:off x="577103" y="1670160"/>
            <a:ext cx="8043358" cy="1437129"/>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buClr>
                <a:srgbClr val="929292"/>
              </a:buClr>
              <a:buSzPts val="2000"/>
            </a:pPr>
            <a:r>
              <a:rPr lang="en-US" sz="4400" b="1" kern="0" dirty="0">
                <a:solidFill>
                  <a:schemeClr val="tx1"/>
                </a:solidFill>
                <a:latin typeface="Roboto"/>
                <a:ea typeface="Roboto"/>
                <a:sym typeface="Roboto"/>
              </a:rPr>
              <a:t>SPATIAL DATABASE PROJECT (CS 621B)</a:t>
            </a:r>
          </a:p>
        </p:txBody>
      </p:sp>
      <p:sp>
        <p:nvSpPr>
          <p:cNvPr id="8" name="TextBox 7">
            <a:extLst>
              <a:ext uri="{FF2B5EF4-FFF2-40B4-BE49-F238E27FC236}">
                <a16:creationId xmlns:a16="http://schemas.microsoft.com/office/drawing/2014/main" id="{6215BFE8-AE07-491F-87F7-2502AF624812}"/>
              </a:ext>
            </a:extLst>
          </p:cNvPr>
          <p:cNvSpPr txBox="1"/>
          <p:nvPr/>
        </p:nvSpPr>
        <p:spPr>
          <a:xfrm>
            <a:off x="924577" y="3490555"/>
            <a:ext cx="7032533" cy="954107"/>
          </a:xfrm>
          <a:prstGeom prst="rect">
            <a:avLst/>
          </a:prstGeom>
          <a:noFill/>
        </p:spPr>
        <p:txBody>
          <a:bodyPr wrap="square" rtlCol="0">
            <a:spAutoFit/>
          </a:bodyPr>
          <a:lstStyle/>
          <a:p>
            <a:pPr algn="ctr">
              <a:buClr>
                <a:srgbClr val="929292"/>
              </a:buClr>
              <a:buSzPts val="2000"/>
              <a:buFont typeface="Arial"/>
            </a:pPr>
            <a:r>
              <a:rPr lang="en-IN" sz="2800" b="1" kern="0" dirty="0">
                <a:solidFill>
                  <a:srgbClr val="929292"/>
                </a:solidFill>
                <a:latin typeface="Roboto"/>
                <a:ea typeface="Roboto"/>
                <a:cs typeface="Arial"/>
                <a:sym typeface="Arial"/>
              </a:rPr>
              <a:t>Spatial Analysis of UK for hosting FIFA World Cup</a:t>
            </a:r>
          </a:p>
        </p:txBody>
      </p:sp>
      <p:cxnSp>
        <p:nvCxnSpPr>
          <p:cNvPr id="11" name="Straight Connector 10">
            <a:extLst>
              <a:ext uri="{FF2B5EF4-FFF2-40B4-BE49-F238E27FC236}">
                <a16:creationId xmlns:a16="http://schemas.microsoft.com/office/drawing/2014/main" id="{231B3430-E9E4-4E14-9675-8012FF68EA24}"/>
              </a:ext>
            </a:extLst>
          </p:cNvPr>
          <p:cNvCxnSpPr>
            <a:cxnSpLocks/>
          </p:cNvCxnSpPr>
          <p:nvPr/>
        </p:nvCxnSpPr>
        <p:spPr>
          <a:xfrm>
            <a:off x="791227" y="3206469"/>
            <a:ext cx="75717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48606AE-8511-4D3D-9A5B-A9D18A5AC97A}"/>
              </a:ext>
            </a:extLst>
          </p:cNvPr>
          <p:cNvSpPr txBox="1"/>
          <p:nvPr/>
        </p:nvSpPr>
        <p:spPr>
          <a:xfrm>
            <a:off x="8148321" y="5699246"/>
            <a:ext cx="3387898" cy="523220"/>
          </a:xfrm>
          <a:prstGeom prst="rect">
            <a:avLst/>
          </a:prstGeom>
          <a:noFill/>
        </p:spPr>
        <p:txBody>
          <a:bodyPr wrap="square" rtlCol="0">
            <a:spAutoFit/>
          </a:bodyPr>
          <a:lstStyle/>
          <a:p>
            <a:pPr>
              <a:buClr>
                <a:srgbClr val="929292"/>
              </a:buClr>
              <a:buSzPts val="2000"/>
              <a:buFont typeface="Arial"/>
            </a:pPr>
            <a:r>
              <a:rPr lang="en-IN" sz="2800" b="1" kern="0" dirty="0">
                <a:solidFill>
                  <a:srgbClr val="929292"/>
                </a:solidFill>
                <a:latin typeface="Roboto"/>
                <a:ea typeface="Roboto"/>
                <a:cs typeface="Arial"/>
                <a:sym typeface="Arial"/>
              </a:rPr>
              <a:t>Naveen Ramprasad</a:t>
            </a:r>
          </a:p>
        </p:txBody>
      </p:sp>
      <p:pic>
        <p:nvPicPr>
          <p:cNvPr id="18" name="Picture 8">
            <a:extLst>
              <a:ext uri="{FF2B5EF4-FFF2-40B4-BE49-F238E27FC236}">
                <a16:creationId xmlns:a16="http://schemas.microsoft.com/office/drawing/2014/main" id="{E0FF4C3F-69DD-41EB-8773-C0008A1A2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461" y="442456"/>
            <a:ext cx="3387899" cy="2257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12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10"/>
        <p:cNvGrpSpPr/>
        <p:nvPr/>
      </p:nvGrpSpPr>
      <p:grpSpPr>
        <a:xfrm>
          <a:off x="0" y="0"/>
          <a:ext cx="0" cy="0"/>
          <a:chOff x="0" y="0"/>
          <a:chExt cx="0" cy="0"/>
        </a:xfrm>
      </p:grpSpPr>
      <p:sp>
        <p:nvSpPr>
          <p:cNvPr id="16311" name="Google Shape;16311;p317"/>
          <p:cNvSpPr/>
          <p:nvPr/>
        </p:nvSpPr>
        <p:spPr>
          <a:xfrm>
            <a:off x="969433" y="1464734"/>
            <a:ext cx="4027385" cy="751417"/>
          </a:xfrm>
          <a:prstGeom prst="homePlate">
            <a:avLst>
              <a:gd name="adj" fmla="val 50000"/>
            </a:avLst>
          </a:pr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2" name="Google Shape;16312;p317"/>
          <p:cNvSpPr txBox="1"/>
          <p:nvPr/>
        </p:nvSpPr>
        <p:spPr>
          <a:xfrm>
            <a:off x="5813934" y="1504321"/>
            <a:ext cx="4649693" cy="1271960"/>
          </a:xfrm>
          <a:prstGeom prst="rect">
            <a:avLst/>
          </a:prstGeom>
          <a:noFill/>
          <a:ln>
            <a:noFill/>
          </a:ln>
        </p:spPr>
        <p:txBody>
          <a:bodyPr spcFirstLastPara="1" wrap="square" lIns="121900" tIns="60933" rIns="121900" bIns="60933" anchor="t" anchorCtr="0">
            <a:spAutoFit/>
          </a:bodyPr>
          <a:lstStyle/>
          <a:p>
            <a:r>
              <a:rPr lang="en-US" sz="3733" b="1" dirty="0">
                <a:solidFill>
                  <a:srgbClr val="929292"/>
                </a:solidFill>
                <a:latin typeface="Roboto Condensed"/>
                <a:ea typeface="Roboto Condensed"/>
                <a:cs typeface="Roboto Condensed"/>
                <a:sym typeface="Roboto Condensed"/>
              </a:rPr>
              <a:t>Training Stadiums Criterion</a:t>
            </a:r>
            <a:endParaRPr sz="3733" b="1" dirty="0">
              <a:solidFill>
                <a:srgbClr val="929292"/>
              </a:solidFill>
              <a:latin typeface="Roboto Condensed"/>
              <a:ea typeface="Roboto Condensed"/>
              <a:cs typeface="Roboto Condensed"/>
              <a:sym typeface="Roboto Condensed"/>
            </a:endParaRPr>
          </a:p>
        </p:txBody>
      </p:sp>
      <p:sp>
        <p:nvSpPr>
          <p:cNvPr id="16313" name="Google Shape;16313;p317"/>
          <p:cNvSpPr/>
          <p:nvPr/>
        </p:nvSpPr>
        <p:spPr>
          <a:xfrm>
            <a:off x="-4234" y="1993900"/>
            <a:ext cx="973667" cy="1727200"/>
          </a:xfrm>
          <a:custGeom>
            <a:avLst/>
            <a:gdLst/>
            <a:ahLst/>
            <a:cxnLst/>
            <a:rect l="l" t="t" r="r" b="b"/>
            <a:pathLst>
              <a:path w="460" h="816" extrusionOk="0">
                <a:moveTo>
                  <a:pt x="460" y="460"/>
                </a:moveTo>
                <a:lnTo>
                  <a:pt x="460" y="816"/>
                </a:lnTo>
                <a:lnTo>
                  <a:pt x="0" y="357"/>
                </a:lnTo>
                <a:lnTo>
                  <a:pt x="0" y="0"/>
                </a:lnTo>
                <a:lnTo>
                  <a:pt x="460" y="460"/>
                </a:lnTo>
                <a:close/>
              </a:path>
            </a:pathLst>
          </a:custGeom>
          <a:solidFill>
            <a:srgbClr val="768F3B"/>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4" name="Google Shape;16314;p317"/>
          <p:cNvSpPr/>
          <p:nvPr/>
        </p:nvSpPr>
        <p:spPr>
          <a:xfrm>
            <a:off x="969434" y="2216152"/>
            <a:ext cx="1570567" cy="751417"/>
          </a:xfrm>
          <a:prstGeom prst="homePlate">
            <a:avLst>
              <a:gd name="adj" fmla="val 50000"/>
            </a:avLst>
          </a:pr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5" name="Google Shape;16315;p317"/>
          <p:cNvSpPr/>
          <p:nvPr/>
        </p:nvSpPr>
        <p:spPr>
          <a:xfrm>
            <a:off x="969434" y="2967567"/>
            <a:ext cx="1570567" cy="753533"/>
          </a:xfrm>
          <a:prstGeom prst="homePlate">
            <a:avLst>
              <a:gd name="adj" fmla="val 50000"/>
            </a:avLst>
          </a:prstGeom>
          <a:solidFill>
            <a:schemeClr val="accent3"/>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6" name="Google Shape;16316;p317"/>
          <p:cNvSpPr/>
          <p:nvPr/>
        </p:nvSpPr>
        <p:spPr>
          <a:xfrm>
            <a:off x="969434" y="3721101"/>
            <a:ext cx="1570567" cy="751417"/>
          </a:xfrm>
          <a:prstGeom prst="homePlate">
            <a:avLst>
              <a:gd name="adj" fmla="val 50000"/>
            </a:avLst>
          </a:prstGeom>
          <a:solidFill>
            <a:schemeClr val="accent4"/>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7" name="Google Shape;16317;p317"/>
          <p:cNvSpPr/>
          <p:nvPr/>
        </p:nvSpPr>
        <p:spPr>
          <a:xfrm>
            <a:off x="969434" y="4472517"/>
            <a:ext cx="1570567" cy="755651"/>
          </a:xfrm>
          <a:prstGeom prst="homePlate">
            <a:avLst>
              <a:gd name="adj" fmla="val 50000"/>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8" name="Google Shape;16318;p317"/>
          <p:cNvSpPr/>
          <p:nvPr/>
        </p:nvSpPr>
        <p:spPr>
          <a:xfrm>
            <a:off x="969434" y="5228167"/>
            <a:ext cx="1570567" cy="755651"/>
          </a:xfrm>
          <a:prstGeom prst="homePlate">
            <a:avLst>
              <a:gd name="adj" fmla="val 50000"/>
            </a:avLst>
          </a:prstGeom>
          <a:solidFill>
            <a:schemeClr val="accent6"/>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9" name="Google Shape;16319;p317"/>
          <p:cNvSpPr/>
          <p:nvPr/>
        </p:nvSpPr>
        <p:spPr>
          <a:xfrm>
            <a:off x="-4234" y="1242485"/>
            <a:ext cx="973667" cy="1725084"/>
          </a:xfrm>
          <a:custGeom>
            <a:avLst/>
            <a:gdLst/>
            <a:ahLst/>
            <a:cxnLst/>
            <a:rect l="l" t="t" r="r" b="b"/>
            <a:pathLst>
              <a:path w="460" h="815" extrusionOk="0">
                <a:moveTo>
                  <a:pt x="0" y="0"/>
                </a:moveTo>
                <a:lnTo>
                  <a:pt x="460" y="460"/>
                </a:lnTo>
                <a:lnTo>
                  <a:pt x="460" y="815"/>
                </a:lnTo>
                <a:lnTo>
                  <a:pt x="0" y="355"/>
                </a:lnTo>
                <a:lnTo>
                  <a:pt x="0" y="0"/>
                </a:lnTo>
                <a:close/>
              </a:path>
            </a:pathLst>
          </a:custGeom>
          <a:solidFill>
            <a:srgbClr val="0F7F70"/>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0" name="Google Shape;16320;p317"/>
          <p:cNvSpPr/>
          <p:nvPr/>
        </p:nvSpPr>
        <p:spPr>
          <a:xfrm>
            <a:off x="-4234" y="486834"/>
            <a:ext cx="973667" cy="1729317"/>
          </a:xfrm>
          <a:custGeom>
            <a:avLst/>
            <a:gdLst/>
            <a:ahLst/>
            <a:cxnLst/>
            <a:rect l="l" t="t" r="r" b="b"/>
            <a:pathLst>
              <a:path w="460" h="817" extrusionOk="0">
                <a:moveTo>
                  <a:pt x="460" y="460"/>
                </a:moveTo>
                <a:lnTo>
                  <a:pt x="460" y="817"/>
                </a:lnTo>
                <a:lnTo>
                  <a:pt x="0" y="357"/>
                </a:lnTo>
                <a:lnTo>
                  <a:pt x="0" y="0"/>
                </a:lnTo>
                <a:lnTo>
                  <a:pt x="460" y="460"/>
                </a:lnTo>
                <a:close/>
              </a:path>
            </a:pathLst>
          </a:custGeom>
          <a:solidFill>
            <a:srgbClr val="1A5D8A"/>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1" name="Google Shape;16321;p317"/>
          <p:cNvSpPr/>
          <p:nvPr/>
        </p:nvSpPr>
        <p:spPr>
          <a:xfrm>
            <a:off x="-4234" y="2749551"/>
            <a:ext cx="973667" cy="1722967"/>
          </a:xfrm>
          <a:custGeom>
            <a:avLst/>
            <a:gdLst/>
            <a:ahLst/>
            <a:cxnLst/>
            <a:rect l="l" t="t" r="r" b="b"/>
            <a:pathLst>
              <a:path w="460" h="814" extrusionOk="0">
                <a:moveTo>
                  <a:pt x="0" y="0"/>
                </a:moveTo>
                <a:lnTo>
                  <a:pt x="460" y="459"/>
                </a:lnTo>
                <a:lnTo>
                  <a:pt x="460" y="814"/>
                </a:lnTo>
                <a:lnTo>
                  <a:pt x="0" y="355"/>
                </a:lnTo>
                <a:lnTo>
                  <a:pt x="0" y="0"/>
                </a:lnTo>
                <a:close/>
              </a:path>
            </a:pathLst>
          </a:custGeom>
          <a:solidFill>
            <a:srgbClr val="B8750B"/>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2" name="Google Shape;16322;p317"/>
          <p:cNvSpPr/>
          <p:nvPr/>
        </p:nvSpPr>
        <p:spPr>
          <a:xfrm>
            <a:off x="-4234" y="3500967"/>
            <a:ext cx="973667" cy="1727200"/>
          </a:xfrm>
          <a:custGeom>
            <a:avLst/>
            <a:gdLst/>
            <a:ahLst/>
            <a:cxnLst/>
            <a:rect l="l" t="t" r="r" b="b"/>
            <a:pathLst>
              <a:path w="460" h="816" extrusionOk="0">
                <a:moveTo>
                  <a:pt x="460" y="459"/>
                </a:moveTo>
                <a:lnTo>
                  <a:pt x="460" y="816"/>
                </a:lnTo>
                <a:lnTo>
                  <a:pt x="0" y="356"/>
                </a:lnTo>
                <a:lnTo>
                  <a:pt x="0" y="0"/>
                </a:lnTo>
                <a:lnTo>
                  <a:pt x="460" y="459"/>
                </a:lnTo>
                <a:close/>
              </a:path>
            </a:pathLst>
          </a:custGeom>
          <a:solidFill>
            <a:srgbClr val="8E2920"/>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3" name="Google Shape;16323;p317"/>
          <p:cNvSpPr/>
          <p:nvPr/>
        </p:nvSpPr>
        <p:spPr>
          <a:xfrm>
            <a:off x="-4234" y="4254500"/>
            <a:ext cx="973667" cy="1729317"/>
          </a:xfrm>
          <a:custGeom>
            <a:avLst/>
            <a:gdLst/>
            <a:ahLst/>
            <a:cxnLst/>
            <a:rect l="l" t="t" r="r" b="b"/>
            <a:pathLst>
              <a:path w="460" h="817" extrusionOk="0">
                <a:moveTo>
                  <a:pt x="0" y="0"/>
                </a:moveTo>
                <a:lnTo>
                  <a:pt x="460" y="460"/>
                </a:lnTo>
                <a:lnTo>
                  <a:pt x="460" y="817"/>
                </a:lnTo>
                <a:lnTo>
                  <a:pt x="0" y="357"/>
                </a:lnTo>
                <a:lnTo>
                  <a:pt x="0" y="0"/>
                </a:lnTo>
                <a:close/>
              </a:path>
            </a:pathLst>
          </a:custGeom>
          <a:solidFill>
            <a:srgbClr val="4A253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4" name="Google Shape;16324;p317"/>
          <p:cNvSpPr/>
          <p:nvPr/>
        </p:nvSpPr>
        <p:spPr>
          <a:xfrm>
            <a:off x="11299160" y="1460500"/>
            <a:ext cx="892841" cy="755651"/>
          </a:xfrm>
          <a:prstGeom prst="rect">
            <a:avLst/>
          </a:pr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5" name="Google Shape;16325;p317"/>
          <p:cNvSpPr/>
          <p:nvPr/>
        </p:nvSpPr>
        <p:spPr>
          <a:xfrm>
            <a:off x="11299160" y="2216152"/>
            <a:ext cx="892841" cy="751417"/>
          </a:xfrm>
          <a:prstGeom prst="rect">
            <a:avLst/>
          </a:pr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6" name="Google Shape;16326;p317"/>
          <p:cNvSpPr/>
          <p:nvPr/>
        </p:nvSpPr>
        <p:spPr>
          <a:xfrm>
            <a:off x="11299160" y="2967567"/>
            <a:ext cx="892841" cy="753533"/>
          </a:xfrm>
          <a:prstGeom prst="rect">
            <a:avLst/>
          </a:prstGeom>
          <a:solidFill>
            <a:schemeClr val="accent3"/>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7" name="Google Shape;16327;p317"/>
          <p:cNvSpPr/>
          <p:nvPr/>
        </p:nvSpPr>
        <p:spPr>
          <a:xfrm>
            <a:off x="11299160" y="3721101"/>
            <a:ext cx="892841" cy="751417"/>
          </a:xfrm>
          <a:prstGeom prst="rect">
            <a:avLst/>
          </a:prstGeom>
          <a:solidFill>
            <a:schemeClr val="accent4"/>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8" name="Google Shape;16328;p317"/>
          <p:cNvSpPr/>
          <p:nvPr/>
        </p:nvSpPr>
        <p:spPr>
          <a:xfrm>
            <a:off x="11299160" y="4472517"/>
            <a:ext cx="892841" cy="755651"/>
          </a:xfrm>
          <a:prstGeom prst="rect">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9" name="Google Shape;16329;p317"/>
          <p:cNvSpPr/>
          <p:nvPr/>
        </p:nvSpPr>
        <p:spPr>
          <a:xfrm>
            <a:off x="11299160" y="5228167"/>
            <a:ext cx="892841" cy="755651"/>
          </a:xfrm>
          <a:prstGeom prst="rect">
            <a:avLst/>
          </a:prstGeom>
          <a:solidFill>
            <a:schemeClr val="accent6"/>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30" name="Google Shape;16330;p317"/>
          <p:cNvSpPr/>
          <p:nvPr/>
        </p:nvSpPr>
        <p:spPr>
          <a:xfrm>
            <a:off x="969434" y="4472516"/>
            <a:ext cx="1570567" cy="755651"/>
          </a:xfrm>
          <a:prstGeom prst="homePlate">
            <a:avLst>
              <a:gd name="adj" fmla="val 50000"/>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pic>
        <p:nvPicPr>
          <p:cNvPr id="4" name="Picture 3">
            <a:extLst>
              <a:ext uri="{FF2B5EF4-FFF2-40B4-BE49-F238E27FC236}">
                <a16:creationId xmlns:a16="http://schemas.microsoft.com/office/drawing/2014/main" id="{D9D78952-D5B0-4C9F-9956-ADC99EEB0249}"/>
              </a:ext>
            </a:extLst>
          </p:cNvPr>
          <p:cNvPicPr>
            <a:picLocks noChangeAspect="1"/>
          </p:cNvPicPr>
          <p:nvPr/>
        </p:nvPicPr>
        <p:blipFill>
          <a:blip r:embed="rId3"/>
          <a:stretch>
            <a:fillRect/>
          </a:stretch>
        </p:blipFill>
        <p:spPr>
          <a:xfrm>
            <a:off x="5188805" y="2654030"/>
            <a:ext cx="5899950" cy="3907821"/>
          </a:xfrm>
          <a:prstGeom prst="rect">
            <a:avLst/>
          </a:prstGeom>
        </p:spPr>
      </p:pic>
      <p:sp>
        <p:nvSpPr>
          <p:cNvPr id="25" name="Google Shape;18101;p329">
            <a:extLst>
              <a:ext uri="{FF2B5EF4-FFF2-40B4-BE49-F238E27FC236}">
                <a16:creationId xmlns:a16="http://schemas.microsoft.com/office/drawing/2014/main" id="{D70BB709-307A-44F1-BBA8-C09458F0455C}"/>
              </a:ext>
            </a:extLst>
          </p:cNvPr>
          <p:cNvSpPr txBox="1"/>
          <p:nvPr/>
        </p:nvSpPr>
        <p:spPr>
          <a:xfrm>
            <a:off x="3524648" y="5868405"/>
            <a:ext cx="1378582" cy="20512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Arial"/>
                <a:sym typeface="Roboto Condensed"/>
              </a:rPr>
              <a:t>Training Stadiums</a:t>
            </a:r>
          </a:p>
        </p:txBody>
      </p:sp>
      <p:sp>
        <p:nvSpPr>
          <p:cNvPr id="26" name="Hexagon 25">
            <a:extLst>
              <a:ext uri="{FF2B5EF4-FFF2-40B4-BE49-F238E27FC236}">
                <a16:creationId xmlns:a16="http://schemas.microsoft.com/office/drawing/2014/main" id="{6730081C-0D58-40A0-A1FF-42BF29165654}"/>
              </a:ext>
            </a:extLst>
          </p:cNvPr>
          <p:cNvSpPr/>
          <p:nvPr/>
        </p:nvSpPr>
        <p:spPr>
          <a:xfrm rot="16200000">
            <a:off x="3079788" y="5264506"/>
            <a:ext cx="381000" cy="343633"/>
          </a:xfrm>
          <a:prstGeom prst="hex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7" name="Google Shape;18102;p329">
            <a:extLst>
              <a:ext uri="{FF2B5EF4-FFF2-40B4-BE49-F238E27FC236}">
                <a16:creationId xmlns:a16="http://schemas.microsoft.com/office/drawing/2014/main" id="{74A03A93-E4A7-4E5E-AD89-6764C341424F}"/>
              </a:ext>
            </a:extLst>
          </p:cNvPr>
          <p:cNvSpPr/>
          <p:nvPr/>
        </p:nvSpPr>
        <p:spPr>
          <a:xfrm>
            <a:off x="3177443" y="5349547"/>
            <a:ext cx="185690" cy="167482"/>
          </a:xfrm>
          <a:prstGeom prst="ellipse">
            <a:avLst/>
          </a:prstGeom>
          <a:solidFill>
            <a:srgbClr val="11FD27"/>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sp>
        <p:nvSpPr>
          <p:cNvPr id="29" name="Google Shape;18102;p329">
            <a:extLst>
              <a:ext uri="{FF2B5EF4-FFF2-40B4-BE49-F238E27FC236}">
                <a16:creationId xmlns:a16="http://schemas.microsoft.com/office/drawing/2014/main" id="{DB9D4A05-F808-413C-A4CD-32920A664751}"/>
              </a:ext>
            </a:extLst>
          </p:cNvPr>
          <p:cNvSpPr/>
          <p:nvPr/>
        </p:nvSpPr>
        <p:spPr>
          <a:xfrm>
            <a:off x="3177442" y="5868405"/>
            <a:ext cx="185690" cy="167482"/>
          </a:xfrm>
          <a:prstGeom prst="ellipse">
            <a:avLst/>
          </a:prstGeom>
          <a:solidFill>
            <a:srgbClr val="DA6960"/>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sp>
        <p:nvSpPr>
          <p:cNvPr id="30" name="Google Shape;18101;p329">
            <a:extLst>
              <a:ext uri="{FF2B5EF4-FFF2-40B4-BE49-F238E27FC236}">
                <a16:creationId xmlns:a16="http://schemas.microsoft.com/office/drawing/2014/main" id="{2DF7DFDB-55AE-4D8F-989A-B4976381FC3A}"/>
              </a:ext>
            </a:extLst>
          </p:cNvPr>
          <p:cNvSpPr txBox="1"/>
          <p:nvPr/>
        </p:nvSpPr>
        <p:spPr>
          <a:xfrm>
            <a:off x="3618237" y="5236634"/>
            <a:ext cx="1378582" cy="410241"/>
          </a:xfrm>
          <a:prstGeom prst="rect">
            <a:avLst/>
          </a:prstGeom>
          <a:noFill/>
          <a:ln>
            <a:noFill/>
          </a:ln>
        </p:spPr>
        <p:txBody>
          <a:bodyPr spcFirstLastPara="1" wrap="square" lIns="0" tIns="0" rIns="0" bIns="0" anchor="t" anchorCtr="0">
            <a:spAutoFit/>
          </a:bodyPr>
          <a:lstStyle/>
          <a:p>
            <a:pPr defTabSz="1219170">
              <a:buClr>
                <a:srgbClr val="000000"/>
              </a:buClr>
            </a:pPr>
            <a:r>
              <a:rPr lang="en-US" sz="1333" b="1" kern="0" dirty="0">
                <a:solidFill>
                  <a:srgbClr val="5B5B5B"/>
                </a:solidFill>
                <a:latin typeface="Roboto Condensed"/>
                <a:ea typeface="Roboto Condensed"/>
                <a:cs typeface="Arial"/>
                <a:sym typeface="Roboto Condensed"/>
              </a:rPr>
              <a:t>Pro-Soccer Stadiums</a:t>
            </a:r>
          </a:p>
        </p:txBody>
      </p:sp>
    </p:spTree>
    <p:extLst>
      <p:ext uri="{BB962C8B-B14F-4D97-AF65-F5344CB8AC3E}">
        <p14:creationId xmlns:p14="http://schemas.microsoft.com/office/powerpoint/2010/main" val="605674516"/>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05"/>
        <p:cNvGrpSpPr/>
        <p:nvPr/>
      </p:nvGrpSpPr>
      <p:grpSpPr>
        <a:xfrm>
          <a:off x="0" y="0"/>
          <a:ext cx="0" cy="0"/>
          <a:chOff x="0" y="0"/>
          <a:chExt cx="0" cy="0"/>
        </a:xfrm>
      </p:grpSpPr>
      <p:sp>
        <p:nvSpPr>
          <p:cNvPr id="17609" name="Google Shape;17609;p325"/>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p>
            <a:r>
              <a:rPr lang="en-US" dirty="0"/>
              <a:t>Training Stadium Criteria  	</a:t>
            </a:r>
            <a:endParaRPr dirty="0"/>
          </a:p>
        </p:txBody>
      </p:sp>
      <p:sp>
        <p:nvSpPr>
          <p:cNvPr id="17611" name="Google Shape;17611;p325"/>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11</a:t>
            </a:fld>
            <a:endParaRPr/>
          </a:p>
        </p:txBody>
      </p:sp>
      <p:sp>
        <p:nvSpPr>
          <p:cNvPr id="17612" name="Google Shape;17612;p325"/>
          <p:cNvSpPr/>
          <p:nvPr/>
        </p:nvSpPr>
        <p:spPr>
          <a:xfrm>
            <a:off x="3614259" y="6178455"/>
            <a:ext cx="2117" cy="2117"/>
          </a:xfrm>
          <a:custGeom>
            <a:avLst/>
            <a:gdLst/>
            <a:ahLst/>
            <a:cxnLst/>
            <a:rect l="l" t="t" r="r" b="b"/>
            <a:pathLst>
              <a:path w="1" h="120000" extrusionOk="0">
                <a:moveTo>
                  <a:pt x="1" y="0"/>
                </a:moveTo>
                <a:cubicBezTo>
                  <a:pt x="1" y="0"/>
                  <a:pt x="0" y="0"/>
                  <a:pt x="0" y="0"/>
                </a:cubicBezTo>
                <a:cubicBezTo>
                  <a:pt x="0" y="0"/>
                  <a:pt x="1" y="0"/>
                  <a:pt x="1" y="0"/>
                </a:cubicBezTo>
                <a:close/>
              </a:path>
            </a:pathLst>
          </a:custGeom>
          <a:solidFill>
            <a:srgbClr val="A5A5A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7658" name="Google Shape;17658;p325"/>
          <p:cNvSpPr txBox="1"/>
          <p:nvPr/>
        </p:nvSpPr>
        <p:spPr>
          <a:xfrm>
            <a:off x="1130631" y="1529007"/>
            <a:ext cx="3348335" cy="287323"/>
          </a:xfrm>
          <a:prstGeom prst="rect">
            <a:avLst/>
          </a:prstGeom>
          <a:noFill/>
          <a:ln>
            <a:noFill/>
          </a:ln>
        </p:spPr>
        <p:txBody>
          <a:bodyPr spcFirstLastPara="1" wrap="square" lIns="0" tIns="0" rIns="0" bIns="0" anchor="t" anchorCtr="0">
            <a:spAutoFit/>
          </a:bodyPr>
          <a:lstStyle/>
          <a:p>
            <a:pPr>
              <a:buClr>
                <a:schemeClr val="accent1"/>
              </a:buClr>
              <a:buSzPts val="1400"/>
            </a:pPr>
            <a:r>
              <a:rPr lang="en-US" sz="1867" b="1" dirty="0">
                <a:solidFill>
                  <a:schemeClr val="accent1"/>
                </a:solidFill>
                <a:latin typeface="Roboto"/>
                <a:ea typeface="Roboto"/>
                <a:sym typeface="Roboto"/>
              </a:rPr>
              <a:t>CRITERION</a:t>
            </a:r>
            <a:endParaRPr sz="2400" dirty="0"/>
          </a:p>
        </p:txBody>
      </p:sp>
      <p:grpSp>
        <p:nvGrpSpPr>
          <p:cNvPr id="17660" name="Google Shape;17660;p325"/>
          <p:cNvGrpSpPr/>
          <p:nvPr/>
        </p:nvGrpSpPr>
        <p:grpSpPr>
          <a:xfrm>
            <a:off x="1130631" y="2512195"/>
            <a:ext cx="4722023" cy="711685"/>
            <a:chOff x="1270277" y="2114430"/>
            <a:chExt cx="3541517" cy="533764"/>
          </a:xfrm>
        </p:grpSpPr>
        <p:sp>
          <p:nvSpPr>
            <p:cNvPr id="17661" name="Google Shape;17661;p325"/>
            <p:cNvSpPr txBox="1"/>
            <p:nvPr/>
          </p:nvSpPr>
          <p:spPr>
            <a:xfrm>
              <a:off x="1270277" y="2114430"/>
              <a:ext cx="1071897" cy="215492"/>
            </a:xfrm>
            <a:prstGeom prst="rect">
              <a:avLst/>
            </a:prstGeom>
            <a:noFill/>
            <a:ln>
              <a:noFill/>
            </a:ln>
          </p:spPr>
          <p:txBody>
            <a:bodyPr spcFirstLastPara="1" wrap="square" lIns="0" tIns="0" rIns="0" bIns="0" anchor="t" anchorCtr="0">
              <a:spAutoFit/>
            </a:bodyPr>
            <a:lstStyle/>
            <a:p>
              <a:pPr>
                <a:buClr>
                  <a:schemeClr val="accent2"/>
                </a:buClr>
                <a:buSzPts val="1400"/>
              </a:pPr>
              <a:r>
                <a:rPr lang="en-US" sz="1867" b="1" dirty="0">
                  <a:solidFill>
                    <a:schemeClr val="accent2"/>
                  </a:solidFill>
                  <a:latin typeface="Roboto"/>
                  <a:ea typeface="Roboto"/>
                  <a:cs typeface="Roboto"/>
                  <a:sym typeface="Roboto"/>
                </a:rPr>
                <a:t>Outcome</a:t>
              </a:r>
              <a:endParaRPr sz="1867" b="1" dirty="0">
                <a:solidFill>
                  <a:schemeClr val="accent2"/>
                </a:solidFill>
                <a:latin typeface="Roboto"/>
                <a:ea typeface="Roboto"/>
                <a:cs typeface="Roboto"/>
                <a:sym typeface="Roboto"/>
              </a:endParaRPr>
            </a:p>
          </p:txBody>
        </p:sp>
        <p:sp>
          <p:nvSpPr>
            <p:cNvPr id="17662" name="Google Shape;17662;p325"/>
            <p:cNvSpPr txBox="1"/>
            <p:nvPr/>
          </p:nvSpPr>
          <p:spPr>
            <a:xfrm>
              <a:off x="1270277" y="2340513"/>
              <a:ext cx="3541517" cy="307681"/>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a:solidFill>
                    <a:srgbClr val="929292"/>
                  </a:solidFill>
                  <a:latin typeface="Roboto Condensed"/>
                  <a:ea typeface="Roboto Condensed"/>
                  <a:sym typeface="Roboto Condensed"/>
                </a:rPr>
                <a:t>Underhill Stadium, </a:t>
              </a:r>
              <a:r>
                <a:rPr lang="en-US" sz="1333" dirty="0" err="1">
                  <a:solidFill>
                    <a:srgbClr val="929292"/>
                  </a:solidFill>
                  <a:latin typeface="Roboto Condensed"/>
                  <a:ea typeface="Roboto Condensed"/>
                  <a:sym typeface="Roboto Condensed"/>
                </a:rPr>
                <a:t>Invicta</a:t>
              </a:r>
              <a:r>
                <a:rPr lang="en-US" sz="1333" dirty="0">
                  <a:solidFill>
                    <a:srgbClr val="929292"/>
                  </a:solidFill>
                  <a:latin typeface="Roboto Condensed"/>
                  <a:ea typeface="Roboto Condensed"/>
                  <a:sym typeface="Roboto Condensed"/>
                </a:rPr>
                <a:t> Ground and Wembley Stadium do not meet the FIFA standards</a:t>
              </a:r>
            </a:p>
          </p:txBody>
        </p:sp>
      </p:grpSp>
      <p:sp>
        <p:nvSpPr>
          <p:cNvPr id="17663" name="Google Shape;17663;p325"/>
          <p:cNvSpPr/>
          <p:nvPr/>
        </p:nvSpPr>
        <p:spPr>
          <a:xfrm>
            <a:off x="602433" y="1816330"/>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7664" name="Google Shape;17664;p325"/>
          <p:cNvSpPr/>
          <p:nvPr/>
        </p:nvSpPr>
        <p:spPr>
          <a:xfrm>
            <a:off x="602433" y="2737523"/>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grpSp>
        <p:nvGrpSpPr>
          <p:cNvPr id="27" name="Google Shape;18100;p329">
            <a:extLst>
              <a:ext uri="{FF2B5EF4-FFF2-40B4-BE49-F238E27FC236}">
                <a16:creationId xmlns:a16="http://schemas.microsoft.com/office/drawing/2014/main" id="{16EA1884-D70A-4601-9629-6C7817C312DA}"/>
              </a:ext>
            </a:extLst>
          </p:cNvPr>
          <p:cNvGrpSpPr/>
          <p:nvPr/>
        </p:nvGrpSpPr>
        <p:grpSpPr>
          <a:xfrm>
            <a:off x="7618436" y="5457229"/>
            <a:ext cx="1661263" cy="437284"/>
            <a:chOff x="2221306" y="3914656"/>
            <a:chExt cx="1245947" cy="327963"/>
          </a:xfrm>
        </p:grpSpPr>
        <p:sp>
          <p:nvSpPr>
            <p:cNvPr id="28" name="Google Shape;18101;p329">
              <a:extLst>
                <a:ext uri="{FF2B5EF4-FFF2-40B4-BE49-F238E27FC236}">
                  <a16:creationId xmlns:a16="http://schemas.microsoft.com/office/drawing/2014/main" id="{D718F289-DC20-4802-B33C-4B99398D8E44}"/>
                </a:ext>
              </a:extLst>
            </p:cNvPr>
            <p:cNvSpPr txBox="1"/>
            <p:nvPr/>
          </p:nvSpPr>
          <p:spPr>
            <a:xfrm>
              <a:off x="2433317" y="3934938"/>
              <a:ext cx="1033936" cy="30768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Roboto Condensed"/>
                  <a:sym typeface="Roboto Condensed"/>
                </a:rPr>
                <a:t>Greater than 12</a:t>
              </a:r>
            </a:p>
            <a:p>
              <a:pPr algn="ctr" defTabSz="1219170">
                <a:buClr>
                  <a:srgbClr val="000000"/>
                </a:buClr>
              </a:pPr>
              <a:r>
                <a:rPr lang="en-US" sz="1333" b="1" kern="0" dirty="0">
                  <a:solidFill>
                    <a:srgbClr val="5B5B5B"/>
                  </a:solidFill>
                  <a:latin typeface="Roboto Condensed"/>
                  <a:ea typeface="Roboto Condensed"/>
                  <a:cs typeface="Arial"/>
                  <a:sym typeface="Roboto Condensed"/>
                </a:rPr>
                <a:t>training stadiums</a:t>
              </a:r>
              <a:endParaRPr sz="1867" kern="0" dirty="0">
                <a:solidFill>
                  <a:srgbClr val="000000"/>
                </a:solidFill>
                <a:latin typeface="Arial"/>
                <a:cs typeface="Arial"/>
                <a:sym typeface="Arial"/>
              </a:endParaRPr>
            </a:p>
          </p:txBody>
        </p:sp>
        <p:sp>
          <p:nvSpPr>
            <p:cNvPr id="29" name="Google Shape;18102;p329">
              <a:extLst>
                <a:ext uri="{FF2B5EF4-FFF2-40B4-BE49-F238E27FC236}">
                  <a16:creationId xmlns:a16="http://schemas.microsoft.com/office/drawing/2014/main" id="{DBECBD4A-181C-46E9-BBA1-C3EFAA0D85CB}"/>
                </a:ext>
              </a:extLst>
            </p:cNvPr>
            <p:cNvSpPr/>
            <p:nvPr/>
          </p:nvSpPr>
          <p:spPr>
            <a:xfrm>
              <a:off x="2221306" y="3914656"/>
              <a:ext cx="207097" cy="201168"/>
            </a:xfrm>
            <a:prstGeom prst="ellipse">
              <a:avLst/>
            </a:prstGeom>
            <a:solidFill>
              <a:schemeClr val="tx1">
                <a:lumMod val="50000"/>
                <a:lumOff val="50000"/>
              </a:schemeClr>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grpSp>
      <p:grpSp>
        <p:nvGrpSpPr>
          <p:cNvPr id="30" name="Google Shape;18100;p329">
            <a:extLst>
              <a:ext uri="{FF2B5EF4-FFF2-40B4-BE49-F238E27FC236}">
                <a16:creationId xmlns:a16="http://schemas.microsoft.com/office/drawing/2014/main" id="{9CFADEC3-AAFF-4B40-A9BF-91275AB277AF}"/>
              </a:ext>
            </a:extLst>
          </p:cNvPr>
          <p:cNvGrpSpPr/>
          <p:nvPr/>
        </p:nvGrpSpPr>
        <p:grpSpPr>
          <a:xfrm>
            <a:off x="9615697" y="5457229"/>
            <a:ext cx="1661263" cy="436708"/>
            <a:chOff x="2221306" y="3934827"/>
            <a:chExt cx="1245947" cy="327531"/>
          </a:xfrm>
        </p:grpSpPr>
        <p:sp>
          <p:nvSpPr>
            <p:cNvPr id="31" name="Google Shape;18101;p329">
              <a:extLst>
                <a:ext uri="{FF2B5EF4-FFF2-40B4-BE49-F238E27FC236}">
                  <a16:creationId xmlns:a16="http://schemas.microsoft.com/office/drawing/2014/main" id="{9C473594-4290-43D6-8A2F-0714B571DF33}"/>
                </a:ext>
              </a:extLst>
            </p:cNvPr>
            <p:cNvSpPr txBox="1"/>
            <p:nvPr/>
          </p:nvSpPr>
          <p:spPr>
            <a:xfrm>
              <a:off x="2433317" y="3954677"/>
              <a:ext cx="1033936" cy="30768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Arial"/>
                  <a:sym typeface="Roboto Condensed"/>
                </a:rPr>
                <a:t>12 or less training</a:t>
              </a:r>
            </a:p>
            <a:p>
              <a:pPr algn="ctr" defTabSz="1219170">
                <a:buClr>
                  <a:srgbClr val="000000"/>
                </a:buClr>
              </a:pPr>
              <a:r>
                <a:rPr lang="en-US" sz="1333" b="1" kern="0" dirty="0">
                  <a:solidFill>
                    <a:srgbClr val="5B5B5B"/>
                  </a:solidFill>
                  <a:latin typeface="Roboto Condensed"/>
                  <a:ea typeface="Roboto Condensed"/>
                  <a:cs typeface="Arial"/>
                  <a:sym typeface="Roboto Condensed"/>
                </a:rPr>
                <a:t>stadiums</a:t>
              </a:r>
              <a:endParaRPr sz="1867" kern="0" dirty="0">
                <a:solidFill>
                  <a:srgbClr val="000000"/>
                </a:solidFill>
                <a:latin typeface="Arial"/>
                <a:cs typeface="Arial"/>
                <a:sym typeface="Arial"/>
              </a:endParaRPr>
            </a:p>
          </p:txBody>
        </p:sp>
        <p:sp>
          <p:nvSpPr>
            <p:cNvPr id="32" name="Google Shape;18102;p329">
              <a:extLst>
                <a:ext uri="{FF2B5EF4-FFF2-40B4-BE49-F238E27FC236}">
                  <a16:creationId xmlns:a16="http://schemas.microsoft.com/office/drawing/2014/main" id="{2D9F97C4-534D-49D6-BA1F-E2CE5B679EAB}"/>
                </a:ext>
              </a:extLst>
            </p:cNvPr>
            <p:cNvSpPr/>
            <p:nvPr/>
          </p:nvSpPr>
          <p:spPr>
            <a:xfrm>
              <a:off x="2221306" y="3934827"/>
              <a:ext cx="207097" cy="201168"/>
            </a:xfrm>
            <a:prstGeom prst="ellipse">
              <a:avLst/>
            </a:prstGeom>
            <a:solidFill>
              <a:srgbClr val="FF0000"/>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grpSp>
      <p:pic>
        <p:nvPicPr>
          <p:cNvPr id="3" name="Picture 2">
            <a:extLst>
              <a:ext uri="{FF2B5EF4-FFF2-40B4-BE49-F238E27FC236}">
                <a16:creationId xmlns:a16="http://schemas.microsoft.com/office/drawing/2014/main" id="{5F5D23C5-031A-454C-B6FF-8E6CC9E60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6128" y="1367605"/>
            <a:ext cx="5529607" cy="3942808"/>
          </a:xfrm>
          <a:prstGeom prst="rect">
            <a:avLst/>
          </a:prstGeom>
        </p:spPr>
      </p:pic>
      <p:sp>
        <p:nvSpPr>
          <p:cNvPr id="26" name="Google Shape;17662;p325">
            <a:extLst>
              <a:ext uri="{FF2B5EF4-FFF2-40B4-BE49-F238E27FC236}">
                <a16:creationId xmlns:a16="http://schemas.microsoft.com/office/drawing/2014/main" id="{129FF802-E99C-4AFD-839C-35940CCAC0E0}"/>
              </a:ext>
            </a:extLst>
          </p:cNvPr>
          <p:cNvSpPr txBox="1"/>
          <p:nvPr/>
        </p:nvSpPr>
        <p:spPr>
          <a:xfrm>
            <a:off x="1130631" y="1830451"/>
            <a:ext cx="4722023" cy="410241"/>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a:solidFill>
                  <a:srgbClr val="929292"/>
                </a:solidFill>
                <a:latin typeface="Roboto Condensed"/>
                <a:ea typeface="Roboto Condensed"/>
                <a:sym typeface="Roboto Condensed"/>
              </a:rPr>
              <a:t>At least 12 training stadiums within a 3 Kilometer radius of each main stadium.</a:t>
            </a:r>
          </a:p>
        </p:txBody>
      </p:sp>
      <p:pic>
        <p:nvPicPr>
          <p:cNvPr id="7" name="Picture 6">
            <a:extLst>
              <a:ext uri="{FF2B5EF4-FFF2-40B4-BE49-F238E27FC236}">
                <a16:creationId xmlns:a16="http://schemas.microsoft.com/office/drawing/2014/main" id="{D0BCA1B7-FDAB-46DF-AC0F-54447E1C3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977" y="3528303"/>
            <a:ext cx="4232563" cy="3063505"/>
          </a:xfrm>
          <a:prstGeom prst="rect">
            <a:avLst/>
          </a:prstGeom>
        </p:spPr>
      </p:pic>
      <p:sp>
        <p:nvSpPr>
          <p:cNvPr id="8" name="Rectangle 7">
            <a:extLst>
              <a:ext uri="{FF2B5EF4-FFF2-40B4-BE49-F238E27FC236}">
                <a16:creationId xmlns:a16="http://schemas.microsoft.com/office/drawing/2014/main" id="{1AC422F1-2ADF-4580-BA34-C949EF1F704A}"/>
              </a:ext>
            </a:extLst>
          </p:cNvPr>
          <p:cNvSpPr/>
          <p:nvPr/>
        </p:nvSpPr>
        <p:spPr>
          <a:xfrm>
            <a:off x="1497977" y="4183901"/>
            <a:ext cx="4215627" cy="715908"/>
          </a:xfrm>
          <a:prstGeom prst="rect">
            <a:avLst/>
          </a:prstGeom>
          <a:solidFill>
            <a:srgbClr val="FF5050">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3705842"/>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10"/>
        <p:cNvGrpSpPr/>
        <p:nvPr/>
      </p:nvGrpSpPr>
      <p:grpSpPr>
        <a:xfrm>
          <a:off x="0" y="0"/>
          <a:ext cx="0" cy="0"/>
          <a:chOff x="0" y="0"/>
          <a:chExt cx="0" cy="0"/>
        </a:xfrm>
      </p:grpSpPr>
      <p:sp>
        <p:nvSpPr>
          <p:cNvPr id="16311" name="Google Shape;16311;p317"/>
          <p:cNvSpPr/>
          <p:nvPr/>
        </p:nvSpPr>
        <p:spPr>
          <a:xfrm>
            <a:off x="969434" y="1464734"/>
            <a:ext cx="1570567" cy="751417"/>
          </a:xfrm>
          <a:prstGeom prst="homePlate">
            <a:avLst>
              <a:gd name="adj" fmla="val 50000"/>
            </a:avLst>
          </a:pr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2" name="Google Shape;16312;p317"/>
          <p:cNvSpPr txBox="1"/>
          <p:nvPr/>
        </p:nvSpPr>
        <p:spPr>
          <a:xfrm>
            <a:off x="5813934" y="1504321"/>
            <a:ext cx="4911216" cy="697509"/>
          </a:xfrm>
          <a:prstGeom prst="rect">
            <a:avLst/>
          </a:prstGeom>
          <a:noFill/>
          <a:ln>
            <a:noFill/>
          </a:ln>
        </p:spPr>
        <p:txBody>
          <a:bodyPr spcFirstLastPara="1" wrap="square" lIns="121900" tIns="60933" rIns="121900" bIns="60933" anchor="t" anchorCtr="0">
            <a:spAutoFit/>
          </a:bodyPr>
          <a:lstStyle/>
          <a:p>
            <a:r>
              <a:rPr lang="en-US" sz="3733" b="1" dirty="0">
                <a:solidFill>
                  <a:srgbClr val="929292"/>
                </a:solidFill>
                <a:latin typeface="Roboto Condensed"/>
                <a:ea typeface="Roboto Condensed"/>
                <a:cs typeface="Roboto Condensed"/>
                <a:sym typeface="Roboto Condensed"/>
              </a:rPr>
              <a:t>Transportation Criterion</a:t>
            </a:r>
            <a:endParaRPr sz="3733" b="1" dirty="0">
              <a:solidFill>
                <a:srgbClr val="929292"/>
              </a:solidFill>
              <a:latin typeface="Roboto Condensed"/>
              <a:ea typeface="Roboto Condensed"/>
              <a:cs typeface="Roboto Condensed"/>
              <a:sym typeface="Roboto Condensed"/>
            </a:endParaRPr>
          </a:p>
        </p:txBody>
      </p:sp>
      <p:sp>
        <p:nvSpPr>
          <p:cNvPr id="16313" name="Google Shape;16313;p317"/>
          <p:cNvSpPr/>
          <p:nvPr/>
        </p:nvSpPr>
        <p:spPr>
          <a:xfrm>
            <a:off x="-4234" y="1993900"/>
            <a:ext cx="973667" cy="1727200"/>
          </a:xfrm>
          <a:custGeom>
            <a:avLst/>
            <a:gdLst/>
            <a:ahLst/>
            <a:cxnLst/>
            <a:rect l="l" t="t" r="r" b="b"/>
            <a:pathLst>
              <a:path w="460" h="816" extrusionOk="0">
                <a:moveTo>
                  <a:pt x="460" y="460"/>
                </a:moveTo>
                <a:lnTo>
                  <a:pt x="460" y="816"/>
                </a:lnTo>
                <a:lnTo>
                  <a:pt x="0" y="357"/>
                </a:lnTo>
                <a:lnTo>
                  <a:pt x="0" y="0"/>
                </a:lnTo>
                <a:lnTo>
                  <a:pt x="460" y="460"/>
                </a:lnTo>
                <a:close/>
              </a:path>
            </a:pathLst>
          </a:custGeom>
          <a:solidFill>
            <a:srgbClr val="768F3B"/>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4" name="Google Shape;16314;p317"/>
          <p:cNvSpPr/>
          <p:nvPr/>
        </p:nvSpPr>
        <p:spPr>
          <a:xfrm>
            <a:off x="969434" y="2216152"/>
            <a:ext cx="4027385" cy="751417"/>
          </a:xfrm>
          <a:prstGeom prst="homePlate">
            <a:avLst>
              <a:gd name="adj" fmla="val 50000"/>
            </a:avLst>
          </a:pr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5" name="Google Shape;16315;p317"/>
          <p:cNvSpPr/>
          <p:nvPr/>
        </p:nvSpPr>
        <p:spPr>
          <a:xfrm>
            <a:off x="969434" y="2967567"/>
            <a:ext cx="1570567" cy="753533"/>
          </a:xfrm>
          <a:prstGeom prst="homePlate">
            <a:avLst>
              <a:gd name="adj" fmla="val 50000"/>
            </a:avLst>
          </a:prstGeom>
          <a:solidFill>
            <a:schemeClr val="accent3"/>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6" name="Google Shape;16316;p317"/>
          <p:cNvSpPr/>
          <p:nvPr/>
        </p:nvSpPr>
        <p:spPr>
          <a:xfrm>
            <a:off x="969434" y="3721101"/>
            <a:ext cx="1570567" cy="751417"/>
          </a:xfrm>
          <a:prstGeom prst="homePlate">
            <a:avLst>
              <a:gd name="adj" fmla="val 50000"/>
            </a:avLst>
          </a:prstGeom>
          <a:solidFill>
            <a:schemeClr val="accent4"/>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7" name="Google Shape;16317;p317"/>
          <p:cNvSpPr/>
          <p:nvPr/>
        </p:nvSpPr>
        <p:spPr>
          <a:xfrm>
            <a:off x="969434" y="4472517"/>
            <a:ext cx="1570567" cy="755651"/>
          </a:xfrm>
          <a:prstGeom prst="homePlate">
            <a:avLst>
              <a:gd name="adj" fmla="val 50000"/>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8" name="Google Shape;16318;p317"/>
          <p:cNvSpPr/>
          <p:nvPr/>
        </p:nvSpPr>
        <p:spPr>
          <a:xfrm>
            <a:off x="969434" y="5228167"/>
            <a:ext cx="1570567" cy="755651"/>
          </a:xfrm>
          <a:prstGeom prst="homePlate">
            <a:avLst>
              <a:gd name="adj" fmla="val 50000"/>
            </a:avLst>
          </a:prstGeom>
          <a:solidFill>
            <a:schemeClr val="accent6"/>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9" name="Google Shape;16319;p317"/>
          <p:cNvSpPr/>
          <p:nvPr/>
        </p:nvSpPr>
        <p:spPr>
          <a:xfrm>
            <a:off x="-4234" y="1242485"/>
            <a:ext cx="973667" cy="1725084"/>
          </a:xfrm>
          <a:custGeom>
            <a:avLst/>
            <a:gdLst/>
            <a:ahLst/>
            <a:cxnLst/>
            <a:rect l="l" t="t" r="r" b="b"/>
            <a:pathLst>
              <a:path w="460" h="815" extrusionOk="0">
                <a:moveTo>
                  <a:pt x="0" y="0"/>
                </a:moveTo>
                <a:lnTo>
                  <a:pt x="460" y="460"/>
                </a:lnTo>
                <a:lnTo>
                  <a:pt x="460" y="815"/>
                </a:lnTo>
                <a:lnTo>
                  <a:pt x="0" y="355"/>
                </a:lnTo>
                <a:lnTo>
                  <a:pt x="0" y="0"/>
                </a:lnTo>
                <a:close/>
              </a:path>
            </a:pathLst>
          </a:custGeom>
          <a:solidFill>
            <a:srgbClr val="0F7F70"/>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0" name="Google Shape;16320;p317"/>
          <p:cNvSpPr/>
          <p:nvPr/>
        </p:nvSpPr>
        <p:spPr>
          <a:xfrm>
            <a:off x="-4234" y="486834"/>
            <a:ext cx="973667" cy="1729317"/>
          </a:xfrm>
          <a:custGeom>
            <a:avLst/>
            <a:gdLst/>
            <a:ahLst/>
            <a:cxnLst/>
            <a:rect l="l" t="t" r="r" b="b"/>
            <a:pathLst>
              <a:path w="460" h="817" extrusionOk="0">
                <a:moveTo>
                  <a:pt x="460" y="460"/>
                </a:moveTo>
                <a:lnTo>
                  <a:pt x="460" y="817"/>
                </a:lnTo>
                <a:lnTo>
                  <a:pt x="0" y="357"/>
                </a:lnTo>
                <a:lnTo>
                  <a:pt x="0" y="0"/>
                </a:lnTo>
                <a:lnTo>
                  <a:pt x="460" y="460"/>
                </a:lnTo>
                <a:close/>
              </a:path>
            </a:pathLst>
          </a:custGeom>
          <a:solidFill>
            <a:srgbClr val="1A5D8A"/>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1" name="Google Shape;16321;p317"/>
          <p:cNvSpPr/>
          <p:nvPr/>
        </p:nvSpPr>
        <p:spPr>
          <a:xfrm>
            <a:off x="-4234" y="2749551"/>
            <a:ext cx="973667" cy="1722967"/>
          </a:xfrm>
          <a:custGeom>
            <a:avLst/>
            <a:gdLst/>
            <a:ahLst/>
            <a:cxnLst/>
            <a:rect l="l" t="t" r="r" b="b"/>
            <a:pathLst>
              <a:path w="460" h="814" extrusionOk="0">
                <a:moveTo>
                  <a:pt x="0" y="0"/>
                </a:moveTo>
                <a:lnTo>
                  <a:pt x="460" y="459"/>
                </a:lnTo>
                <a:lnTo>
                  <a:pt x="460" y="814"/>
                </a:lnTo>
                <a:lnTo>
                  <a:pt x="0" y="355"/>
                </a:lnTo>
                <a:lnTo>
                  <a:pt x="0" y="0"/>
                </a:lnTo>
                <a:close/>
              </a:path>
            </a:pathLst>
          </a:custGeom>
          <a:solidFill>
            <a:srgbClr val="B8750B"/>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2" name="Google Shape;16322;p317"/>
          <p:cNvSpPr/>
          <p:nvPr/>
        </p:nvSpPr>
        <p:spPr>
          <a:xfrm>
            <a:off x="-4234" y="3500967"/>
            <a:ext cx="973667" cy="1727200"/>
          </a:xfrm>
          <a:custGeom>
            <a:avLst/>
            <a:gdLst/>
            <a:ahLst/>
            <a:cxnLst/>
            <a:rect l="l" t="t" r="r" b="b"/>
            <a:pathLst>
              <a:path w="460" h="816" extrusionOk="0">
                <a:moveTo>
                  <a:pt x="460" y="459"/>
                </a:moveTo>
                <a:lnTo>
                  <a:pt x="460" y="816"/>
                </a:lnTo>
                <a:lnTo>
                  <a:pt x="0" y="356"/>
                </a:lnTo>
                <a:lnTo>
                  <a:pt x="0" y="0"/>
                </a:lnTo>
                <a:lnTo>
                  <a:pt x="460" y="459"/>
                </a:lnTo>
                <a:close/>
              </a:path>
            </a:pathLst>
          </a:custGeom>
          <a:solidFill>
            <a:srgbClr val="8E2920"/>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3" name="Google Shape;16323;p317"/>
          <p:cNvSpPr/>
          <p:nvPr/>
        </p:nvSpPr>
        <p:spPr>
          <a:xfrm>
            <a:off x="-4234" y="4254500"/>
            <a:ext cx="973667" cy="1729317"/>
          </a:xfrm>
          <a:custGeom>
            <a:avLst/>
            <a:gdLst/>
            <a:ahLst/>
            <a:cxnLst/>
            <a:rect l="l" t="t" r="r" b="b"/>
            <a:pathLst>
              <a:path w="460" h="817" extrusionOk="0">
                <a:moveTo>
                  <a:pt x="0" y="0"/>
                </a:moveTo>
                <a:lnTo>
                  <a:pt x="460" y="460"/>
                </a:lnTo>
                <a:lnTo>
                  <a:pt x="460" y="817"/>
                </a:lnTo>
                <a:lnTo>
                  <a:pt x="0" y="357"/>
                </a:lnTo>
                <a:lnTo>
                  <a:pt x="0" y="0"/>
                </a:lnTo>
                <a:close/>
              </a:path>
            </a:pathLst>
          </a:custGeom>
          <a:solidFill>
            <a:srgbClr val="4A253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4" name="Google Shape;16324;p317"/>
          <p:cNvSpPr/>
          <p:nvPr/>
        </p:nvSpPr>
        <p:spPr>
          <a:xfrm>
            <a:off x="11299160" y="1460500"/>
            <a:ext cx="892841" cy="755651"/>
          </a:xfrm>
          <a:prstGeom prst="rect">
            <a:avLst/>
          </a:pr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5" name="Google Shape;16325;p317"/>
          <p:cNvSpPr/>
          <p:nvPr/>
        </p:nvSpPr>
        <p:spPr>
          <a:xfrm>
            <a:off x="11299160" y="2216152"/>
            <a:ext cx="892841" cy="751417"/>
          </a:xfrm>
          <a:prstGeom prst="rect">
            <a:avLst/>
          </a:pr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6" name="Google Shape;16326;p317"/>
          <p:cNvSpPr/>
          <p:nvPr/>
        </p:nvSpPr>
        <p:spPr>
          <a:xfrm>
            <a:off x="11299160" y="2967567"/>
            <a:ext cx="892841" cy="753533"/>
          </a:xfrm>
          <a:prstGeom prst="rect">
            <a:avLst/>
          </a:prstGeom>
          <a:solidFill>
            <a:schemeClr val="accent3"/>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7" name="Google Shape;16327;p317"/>
          <p:cNvSpPr/>
          <p:nvPr/>
        </p:nvSpPr>
        <p:spPr>
          <a:xfrm>
            <a:off x="11299160" y="3721101"/>
            <a:ext cx="892841" cy="751417"/>
          </a:xfrm>
          <a:prstGeom prst="rect">
            <a:avLst/>
          </a:prstGeom>
          <a:solidFill>
            <a:schemeClr val="accent4"/>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8" name="Google Shape;16328;p317"/>
          <p:cNvSpPr/>
          <p:nvPr/>
        </p:nvSpPr>
        <p:spPr>
          <a:xfrm>
            <a:off x="11299160" y="4472517"/>
            <a:ext cx="892841" cy="755651"/>
          </a:xfrm>
          <a:prstGeom prst="rect">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9" name="Google Shape;16329;p317"/>
          <p:cNvSpPr/>
          <p:nvPr/>
        </p:nvSpPr>
        <p:spPr>
          <a:xfrm>
            <a:off x="11299160" y="5228167"/>
            <a:ext cx="892841" cy="755651"/>
          </a:xfrm>
          <a:prstGeom prst="rect">
            <a:avLst/>
          </a:prstGeom>
          <a:solidFill>
            <a:schemeClr val="accent6"/>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30" name="Google Shape;16330;p317"/>
          <p:cNvSpPr/>
          <p:nvPr/>
        </p:nvSpPr>
        <p:spPr>
          <a:xfrm>
            <a:off x="969434" y="4472516"/>
            <a:ext cx="1570567" cy="755651"/>
          </a:xfrm>
          <a:prstGeom prst="homePlate">
            <a:avLst>
              <a:gd name="adj" fmla="val 50000"/>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25" name="Google Shape;18101;p329">
            <a:extLst>
              <a:ext uri="{FF2B5EF4-FFF2-40B4-BE49-F238E27FC236}">
                <a16:creationId xmlns:a16="http://schemas.microsoft.com/office/drawing/2014/main" id="{D70BB709-307A-44F1-BBA8-C09458F0455C}"/>
              </a:ext>
            </a:extLst>
          </p:cNvPr>
          <p:cNvSpPr txBox="1"/>
          <p:nvPr/>
        </p:nvSpPr>
        <p:spPr>
          <a:xfrm>
            <a:off x="3184321" y="5868405"/>
            <a:ext cx="1378582" cy="20512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Arial"/>
                <a:sym typeface="Roboto Condensed"/>
              </a:rPr>
              <a:t>Airports</a:t>
            </a:r>
          </a:p>
        </p:txBody>
      </p:sp>
      <p:sp>
        <p:nvSpPr>
          <p:cNvPr id="29" name="Google Shape;18102;p329">
            <a:extLst>
              <a:ext uri="{FF2B5EF4-FFF2-40B4-BE49-F238E27FC236}">
                <a16:creationId xmlns:a16="http://schemas.microsoft.com/office/drawing/2014/main" id="{DB9D4A05-F808-413C-A4CD-32920A664751}"/>
              </a:ext>
            </a:extLst>
          </p:cNvPr>
          <p:cNvSpPr/>
          <p:nvPr/>
        </p:nvSpPr>
        <p:spPr>
          <a:xfrm>
            <a:off x="3244117" y="5868405"/>
            <a:ext cx="185690" cy="167482"/>
          </a:xfrm>
          <a:prstGeom prst="ellipse">
            <a:avLst/>
          </a:prstGeom>
          <a:solidFill>
            <a:srgbClr val="945E3C"/>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pic>
        <p:nvPicPr>
          <p:cNvPr id="3" name="Picture 2">
            <a:extLst>
              <a:ext uri="{FF2B5EF4-FFF2-40B4-BE49-F238E27FC236}">
                <a16:creationId xmlns:a16="http://schemas.microsoft.com/office/drawing/2014/main" id="{A5891BF2-1B86-40B5-9DF4-435D23E707B0}"/>
              </a:ext>
            </a:extLst>
          </p:cNvPr>
          <p:cNvPicPr>
            <a:picLocks noChangeAspect="1"/>
          </p:cNvPicPr>
          <p:nvPr/>
        </p:nvPicPr>
        <p:blipFill>
          <a:blip r:embed="rId3"/>
          <a:stretch>
            <a:fillRect/>
          </a:stretch>
        </p:blipFill>
        <p:spPr>
          <a:xfrm>
            <a:off x="5207224" y="2696810"/>
            <a:ext cx="5881531" cy="3875624"/>
          </a:xfrm>
          <a:prstGeom prst="rect">
            <a:avLst/>
          </a:prstGeom>
        </p:spPr>
      </p:pic>
    </p:spTree>
    <p:extLst>
      <p:ext uri="{BB962C8B-B14F-4D97-AF65-F5344CB8AC3E}">
        <p14:creationId xmlns:p14="http://schemas.microsoft.com/office/powerpoint/2010/main" val="2123730854"/>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05"/>
        <p:cNvGrpSpPr/>
        <p:nvPr/>
      </p:nvGrpSpPr>
      <p:grpSpPr>
        <a:xfrm>
          <a:off x="0" y="0"/>
          <a:ext cx="0" cy="0"/>
          <a:chOff x="0" y="0"/>
          <a:chExt cx="0" cy="0"/>
        </a:xfrm>
      </p:grpSpPr>
      <p:sp>
        <p:nvSpPr>
          <p:cNvPr id="17609" name="Google Shape;17609;p325"/>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p>
            <a:r>
              <a:rPr lang="en-US" dirty="0"/>
              <a:t>Transportation Criteria - Airports	</a:t>
            </a:r>
            <a:endParaRPr dirty="0"/>
          </a:p>
        </p:txBody>
      </p:sp>
      <p:sp>
        <p:nvSpPr>
          <p:cNvPr id="17611" name="Google Shape;17611;p325"/>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13</a:t>
            </a:fld>
            <a:endParaRPr/>
          </a:p>
        </p:txBody>
      </p:sp>
      <p:sp>
        <p:nvSpPr>
          <p:cNvPr id="17658" name="Google Shape;17658;p325"/>
          <p:cNvSpPr txBox="1"/>
          <p:nvPr/>
        </p:nvSpPr>
        <p:spPr>
          <a:xfrm>
            <a:off x="1130631" y="1359650"/>
            <a:ext cx="3348335" cy="287323"/>
          </a:xfrm>
          <a:prstGeom prst="rect">
            <a:avLst/>
          </a:prstGeom>
          <a:noFill/>
          <a:ln>
            <a:noFill/>
          </a:ln>
        </p:spPr>
        <p:txBody>
          <a:bodyPr spcFirstLastPara="1" wrap="square" lIns="0" tIns="0" rIns="0" bIns="0" anchor="t" anchorCtr="0">
            <a:spAutoFit/>
          </a:bodyPr>
          <a:lstStyle/>
          <a:p>
            <a:pPr>
              <a:buClr>
                <a:schemeClr val="accent1"/>
              </a:buClr>
              <a:buSzPts val="1400"/>
            </a:pPr>
            <a:r>
              <a:rPr lang="en-US" sz="1867" b="1" dirty="0">
                <a:solidFill>
                  <a:schemeClr val="accent1"/>
                </a:solidFill>
                <a:latin typeface="Roboto"/>
                <a:ea typeface="Roboto"/>
                <a:sym typeface="Roboto"/>
              </a:rPr>
              <a:t>CRITERION</a:t>
            </a:r>
            <a:endParaRPr sz="2400" dirty="0"/>
          </a:p>
        </p:txBody>
      </p:sp>
      <p:grpSp>
        <p:nvGrpSpPr>
          <p:cNvPr id="17660" name="Google Shape;17660;p325"/>
          <p:cNvGrpSpPr/>
          <p:nvPr/>
        </p:nvGrpSpPr>
        <p:grpSpPr>
          <a:xfrm>
            <a:off x="1130631" y="2491175"/>
            <a:ext cx="4722023" cy="1327046"/>
            <a:chOff x="1270277" y="2114430"/>
            <a:chExt cx="3541517" cy="995285"/>
          </a:xfrm>
        </p:grpSpPr>
        <p:sp>
          <p:nvSpPr>
            <p:cNvPr id="17661" name="Google Shape;17661;p325"/>
            <p:cNvSpPr txBox="1"/>
            <p:nvPr/>
          </p:nvSpPr>
          <p:spPr>
            <a:xfrm>
              <a:off x="1270277" y="2114430"/>
              <a:ext cx="1071897" cy="215492"/>
            </a:xfrm>
            <a:prstGeom prst="rect">
              <a:avLst/>
            </a:prstGeom>
            <a:noFill/>
            <a:ln>
              <a:noFill/>
            </a:ln>
          </p:spPr>
          <p:txBody>
            <a:bodyPr spcFirstLastPara="1" wrap="square" lIns="0" tIns="0" rIns="0" bIns="0" anchor="t" anchorCtr="0">
              <a:spAutoFit/>
            </a:bodyPr>
            <a:lstStyle/>
            <a:p>
              <a:pPr>
                <a:buClr>
                  <a:schemeClr val="accent2"/>
                </a:buClr>
                <a:buSzPts val="1400"/>
              </a:pPr>
              <a:r>
                <a:rPr lang="en-US" sz="1867" b="1" dirty="0">
                  <a:solidFill>
                    <a:schemeClr val="accent2"/>
                  </a:solidFill>
                  <a:latin typeface="Roboto"/>
                  <a:ea typeface="Roboto"/>
                  <a:cs typeface="Roboto"/>
                  <a:sym typeface="Roboto"/>
                </a:rPr>
                <a:t>Outcome</a:t>
              </a:r>
              <a:endParaRPr sz="1867" b="1" dirty="0">
                <a:solidFill>
                  <a:schemeClr val="accent2"/>
                </a:solidFill>
                <a:latin typeface="Roboto"/>
                <a:ea typeface="Roboto"/>
                <a:cs typeface="Roboto"/>
                <a:sym typeface="Roboto"/>
              </a:endParaRPr>
            </a:p>
          </p:txBody>
        </p:sp>
        <p:sp>
          <p:nvSpPr>
            <p:cNvPr id="17662" name="Google Shape;17662;p325"/>
            <p:cNvSpPr txBox="1"/>
            <p:nvPr/>
          </p:nvSpPr>
          <p:spPr>
            <a:xfrm>
              <a:off x="1270277" y="2340513"/>
              <a:ext cx="3541517" cy="769202"/>
            </a:xfrm>
            <a:prstGeom prst="rect">
              <a:avLst/>
            </a:prstGeom>
            <a:noFill/>
            <a:ln>
              <a:noFill/>
            </a:ln>
          </p:spPr>
          <p:txBody>
            <a:bodyPr spcFirstLastPara="1" wrap="square" lIns="0" tIns="0" rIns="0" bIns="0" anchor="t" anchorCtr="0">
              <a:spAutoFit/>
            </a:bodyPr>
            <a:lstStyle/>
            <a:p>
              <a:pPr marL="285750" indent="-285750">
                <a:buClr>
                  <a:srgbClr val="929292"/>
                </a:buClr>
                <a:buSzPts val="1000"/>
                <a:buFont typeface="Arial" panose="020B0604020202020204" pitchFamily="34" charset="0"/>
                <a:buChar char="•"/>
              </a:pPr>
              <a:r>
                <a:rPr lang="en-US" sz="1333" dirty="0">
                  <a:solidFill>
                    <a:srgbClr val="929292"/>
                  </a:solidFill>
                  <a:latin typeface="Roboto Condensed"/>
                  <a:ea typeface="Roboto Condensed"/>
                  <a:sym typeface="Roboto Condensed"/>
                </a:rPr>
                <a:t>Criteria met successfully </a:t>
              </a:r>
            </a:p>
            <a:p>
              <a:pPr marL="285750" indent="-285750">
                <a:buClr>
                  <a:srgbClr val="929292"/>
                </a:buClr>
                <a:buSzPts val="1000"/>
                <a:buFont typeface="Arial" panose="020B0604020202020204" pitchFamily="34" charset="0"/>
                <a:buChar char="•"/>
              </a:pPr>
              <a:r>
                <a:rPr lang="en-US" sz="1333" dirty="0">
                  <a:solidFill>
                    <a:srgbClr val="929292"/>
                  </a:solidFill>
                  <a:latin typeface="Roboto Condensed"/>
                  <a:ea typeface="Roboto Condensed"/>
                  <a:sym typeface="Roboto Condensed"/>
                </a:rPr>
                <a:t>Each stadium is tagged to the nearest airport  </a:t>
              </a:r>
            </a:p>
            <a:p>
              <a:pPr marL="285750" indent="-285750">
                <a:buClr>
                  <a:srgbClr val="929292"/>
                </a:buClr>
                <a:buSzPts val="1000"/>
                <a:buFont typeface="Arial" panose="020B0604020202020204" pitchFamily="34" charset="0"/>
                <a:buChar char="•"/>
              </a:pPr>
              <a:r>
                <a:rPr lang="en-US" sz="1333" dirty="0">
                  <a:solidFill>
                    <a:srgbClr val="929292"/>
                  </a:solidFill>
                  <a:latin typeface="Roboto Condensed"/>
                  <a:ea typeface="Roboto Condensed"/>
                  <a:sym typeface="Roboto Condensed"/>
                </a:rPr>
                <a:t>London City Airport seems to be the most busy airport. It is situated conveniently at the city center making it easier for the fans to travel. </a:t>
              </a:r>
              <a:endParaRPr lang="en-US" sz="1333" dirty="0">
                <a:solidFill>
                  <a:srgbClr val="929292"/>
                </a:solidFill>
                <a:highlight>
                  <a:srgbClr val="FFFF00"/>
                </a:highlight>
                <a:latin typeface="Roboto Condensed"/>
                <a:ea typeface="Roboto Condensed"/>
                <a:sym typeface="Roboto Condensed"/>
              </a:endParaRPr>
            </a:p>
          </p:txBody>
        </p:sp>
      </p:grpSp>
      <p:sp>
        <p:nvSpPr>
          <p:cNvPr id="17663" name="Google Shape;17663;p325"/>
          <p:cNvSpPr/>
          <p:nvPr/>
        </p:nvSpPr>
        <p:spPr>
          <a:xfrm>
            <a:off x="602433" y="1646973"/>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7664" name="Google Shape;17664;p325"/>
          <p:cNvSpPr/>
          <p:nvPr/>
        </p:nvSpPr>
        <p:spPr>
          <a:xfrm>
            <a:off x="602433" y="2792619"/>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26" name="Google Shape;17662;p325">
            <a:extLst>
              <a:ext uri="{FF2B5EF4-FFF2-40B4-BE49-F238E27FC236}">
                <a16:creationId xmlns:a16="http://schemas.microsoft.com/office/drawing/2014/main" id="{129FF802-E99C-4AFD-839C-35940CCAC0E0}"/>
              </a:ext>
            </a:extLst>
          </p:cNvPr>
          <p:cNvSpPr txBox="1"/>
          <p:nvPr/>
        </p:nvSpPr>
        <p:spPr>
          <a:xfrm>
            <a:off x="1130631" y="1751724"/>
            <a:ext cx="4722023" cy="205121"/>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a:solidFill>
                  <a:srgbClr val="929292"/>
                </a:solidFill>
                <a:latin typeface="Roboto Condensed"/>
                <a:ea typeface="Roboto Condensed"/>
                <a:sym typeface="Roboto Condensed"/>
              </a:rPr>
              <a:t>At least 5 airports in the city and easily accessible to the stadiums</a:t>
            </a:r>
          </a:p>
        </p:txBody>
      </p:sp>
      <p:pic>
        <p:nvPicPr>
          <p:cNvPr id="4" name="Picture 3">
            <a:extLst>
              <a:ext uri="{FF2B5EF4-FFF2-40B4-BE49-F238E27FC236}">
                <a16:creationId xmlns:a16="http://schemas.microsoft.com/office/drawing/2014/main" id="{7DB5BABA-C882-437B-AE9A-7A9416443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654" y="1359650"/>
            <a:ext cx="6079341" cy="4376910"/>
          </a:xfrm>
          <a:prstGeom prst="rect">
            <a:avLst/>
          </a:prstGeom>
        </p:spPr>
      </p:pic>
      <p:grpSp>
        <p:nvGrpSpPr>
          <p:cNvPr id="36" name="Google Shape;18100;p329">
            <a:extLst>
              <a:ext uri="{FF2B5EF4-FFF2-40B4-BE49-F238E27FC236}">
                <a16:creationId xmlns:a16="http://schemas.microsoft.com/office/drawing/2014/main" id="{63FFD3A6-951B-4FCB-90D2-8D907B4DCF66}"/>
              </a:ext>
            </a:extLst>
          </p:cNvPr>
          <p:cNvGrpSpPr/>
          <p:nvPr/>
        </p:nvGrpSpPr>
        <p:grpSpPr>
          <a:xfrm>
            <a:off x="9527652" y="6415182"/>
            <a:ext cx="1185380" cy="201168"/>
            <a:chOff x="2221306" y="3914656"/>
            <a:chExt cx="1185380" cy="201168"/>
          </a:xfrm>
        </p:grpSpPr>
        <p:sp>
          <p:nvSpPr>
            <p:cNvPr id="37" name="Google Shape;18101;p329">
              <a:extLst>
                <a:ext uri="{FF2B5EF4-FFF2-40B4-BE49-F238E27FC236}">
                  <a16:creationId xmlns:a16="http://schemas.microsoft.com/office/drawing/2014/main" id="{256294E5-56C6-4BAB-91AB-FD5084CBB620}"/>
                </a:ext>
              </a:extLst>
            </p:cNvPr>
            <p:cNvSpPr txBox="1"/>
            <p:nvPr/>
          </p:nvSpPr>
          <p:spPr>
            <a:xfrm>
              <a:off x="2372750" y="3937107"/>
              <a:ext cx="1033936" cy="15388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00" b="1" dirty="0">
                  <a:solidFill>
                    <a:srgbClr val="5B5B5B"/>
                  </a:solidFill>
                  <a:latin typeface="Roboto Condensed"/>
                  <a:ea typeface="Roboto Condensed"/>
                  <a:sym typeface="Roboto Condensed"/>
                </a:rPr>
                <a:t>RAF Northolt</a:t>
              </a:r>
              <a:endParaRPr dirty="0"/>
            </a:p>
          </p:txBody>
        </p:sp>
        <p:sp>
          <p:nvSpPr>
            <p:cNvPr id="38" name="Google Shape;18102;p329">
              <a:extLst>
                <a:ext uri="{FF2B5EF4-FFF2-40B4-BE49-F238E27FC236}">
                  <a16:creationId xmlns:a16="http://schemas.microsoft.com/office/drawing/2014/main" id="{5C4169A9-C995-4BED-A660-571BB3CE50D4}"/>
                </a:ext>
              </a:extLst>
            </p:cNvPr>
            <p:cNvSpPr/>
            <p:nvPr/>
          </p:nvSpPr>
          <p:spPr>
            <a:xfrm>
              <a:off x="2221306" y="3914656"/>
              <a:ext cx="207097" cy="201168"/>
            </a:xfrm>
            <a:prstGeom prst="ellipse">
              <a:avLst/>
            </a:prstGeom>
            <a:solidFill>
              <a:srgbClr val="0980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Roboto Condensed"/>
                <a:ea typeface="Roboto Condensed"/>
                <a:cs typeface="Roboto Condensed"/>
                <a:sym typeface="Roboto Condensed"/>
              </a:endParaRPr>
            </a:p>
          </p:txBody>
        </p:sp>
      </p:grpSp>
      <p:grpSp>
        <p:nvGrpSpPr>
          <p:cNvPr id="39" name="Google Shape;18103;p329">
            <a:extLst>
              <a:ext uri="{FF2B5EF4-FFF2-40B4-BE49-F238E27FC236}">
                <a16:creationId xmlns:a16="http://schemas.microsoft.com/office/drawing/2014/main" id="{D9F2D6C6-3690-4C82-A5CF-255D85017B66}"/>
              </a:ext>
            </a:extLst>
          </p:cNvPr>
          <p:cNvGrpSpPr/>
          <p:nvPr/>
        </p:nvGrpSpPr>
        <p:grpSpPr>
          <a:xfrm>
            <a:off x="7959606" y="6421372"/>
            <a:ext cx="873098" cy="328059"/>
            <a:chOff x="3776442" y="3947915"/>
            <a:chExt cx="873098" cy="328059"/>
          </a:xfrm>
        </p:grpSpPr>
        <p:sp>
          <p:nvSpPr>
            <p:cNvPr id="40" name="Google Shape;18104;p329">
              <a:extLst>
                <a:ext uri="{FF2B5EF4-FFF2-40B4-BE49-F238E27FC236}">
                  <a16:creationId xmlns:a16="http://schemas.microsoft.com/office/drawing/2014/main" id="{05A488E9-2B71-4BC1-9993-B97F479B3941}"/>
                </a:ext>
              </a:extLst>
            </p:cNvPr>
            <p:cNvSpPr txBox="1"/>
            <p:nvPr/>
          </p:nvSpPr>
          <p:spPr>
            <a:xfrm>
              <a:off x="4001927" y="3968197"/>
              <a:ext cx="647613"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00" b="1" dirty="0">
                  <a:solidFill>
                    <a:srgbClr val="5B5B5B"/>
                  </a:solidFill>
                  <a:latin typeface="Roboto Condensed"/>
                  <a:ea typeface="Roboto Condensed"/>
                  <a:sym typeface="Roboto Condensed"/>
                </a:rPr>
                <a:t>London Heathrow</a:t>
              </a:r>
              <a:endParaRPr dirty="0"/>
            </a:p>
          </p:txBody>
        </p:sp>
        <p:sp>
          <p:nvSpPr>
            <p:cNvPr id="41" name="Google Shape;18105;p329">
              <a:extLst>
                <a:ext uri="{FF2B5EF4-FFF2-40B4-BE49-F238E27FC236}">
                  <a16:creationId xmlns:a16="http://schemas.microsoft.com/office/drawing/2014/main" id="{7CF54DA7-25B6-4AB0-81D6-C98C7AACC706}"/>
                </a:ext>
              </a:extLst>
            </p:cNvPr>
            <p:cNvSpPr/>
            <p:nvPr/>
          </p:nvSpPr>
          <p:spPr>
            <a:xfrm>
              <a:off x="3776442" y="3947915"/>
              <a:ext cx="207097" cy="201168"/>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Roboto Condensed"/>
                <a:ea typeface="Roboto Condensed"/>
                <a:cs typeface="Roboto Condensed"/>
                <a:sym typeface="Roboto Condensed"/>
              </a:endParaRPr>
            </a:p>
          </p:txBody>
        </p:sp>
      </p:grpSp>
      <p:grpSp>
        <p:nvGrpSpPr>
          <p:cNvPr id="42" name="Google Shape;18106;p329">
            <a:extLst>
              <a:ext uri="{FF2B5EF4-FFF2-40B4-BE49-F238E27FC236}">
                <a16:creationId xmlns:a16="http://schemas.microsoft.com/office/drawing/2014/main" id="{D22777BC-BE67-444A-8D28-E48B3C753902}"/>
              </a:ext>
            </a:extLst>
          </p:cNvPr>
          <p:cNvGrpSpPr/>
          <p:nvPr/>
        </p:nvGrpSpPr>
        <p:grpSpPr>
          <a:xfrm>
            <a:off x="6547038" y="5974045"/>
            <a:ext cx="1173634" cy="201168"/>
            <a:chOff x="4725932" y="3949014"/>
            <a:chExt cx="1173634" cy="201168"/>
          </a:xfrm>
        </p:grpSpPr>
        <p:sp>
          <p:nvSpPr>
            <p:cNvPr id="43" name="Google Shape;18107;p329">
              <a:extLst>
                <a:ext uri="{FF2B5EF4-FFF2-40B4-BE49-F238E27FC236}">
                  <a16:creationId xmlns:a16="http://schemas.microsoft.com/office/drawing/2014/main" id="{5791D8D0-271E-45BF-8A1C-13B5C1D11C7E}"/>
                </a:ext>
              </a:extLst>
            </p:cNvPr>
            <p:cNvSpPr txBox="1"/>
            <p:nvPr/>
          </p:nvSpPr>
          <p:spPr>
            <a:xfrm>
              <a:off x="4945779" y="3966831"/>
              <a:ext cx="953787" cy="15388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00" b="1" dirty="0">
                  <a:solidFill>
                    <a:srgbClr val="5B5B5B"/>
                  </a:solidFill>
                  <a:latin typeface="Roboto Condensed"/>
                  <a:ea typeface="Roboto Condensed"/>
                  <a:cs typeface="Roboto Condensed"/>
                  <a:sym typeface="Roboto Condensed"/>
                </a:rPr>
                <a:t>Kenley</a:t>
              </a:r>
              <a:endParaRPr dirty="0"/>
            </a:p>
          </p:txBody>
        </p:sp>
        <p:sp>
          <p:nvSpPr>
            <p:cNvPr id="44" name="Google Shape;18108;p329">
              <a:extLst>
                <a:ext uri="{FF2B5EF4-FFF2-40B4-BE49-F238E27FC236}">
                  <a16:creationId xmlns:a16="http://schemas.microsoft.com/office/drawing/2014/main" id="{4A6A3813-BAEB-46AB-AFC9-3852B847354A}"/>
                </a:ext>
              </a:extLst>
            </p:cNvPr>
            <p:cNvSpPr/>
            <p:nvPr/>
          </p:nvSpPr>
          <p:spPr>
            <a:xfrm>
              <a:off x="4725932" y="3949014"/>
              <a:ext cx="207097" cy="201168"/>
            </a:xfrm>
            <a:prstGeom prst="ellipse">
              <a:avLst/>
            </a:prstGeom>
            <a:solidFill>
              <a:srgbClr val="11FD2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Roboto Condensed"/>
                <a:ea typeface="Roboto Condensed"/>
                <a:cs typeface="Roboto Condensed"/>
                <a:sym typeface="Roboto Condensed"/>
              </a:endParaRPr>
            </a:p>
          </p:txBody>
        </p:sp>
      </p:grpSp>
      <p:grpSp>
        <p:nvGrpSpPr>
          <p:cNvPr id="45" name="Google Shape;18109;p329">
            <a:extLst>
              <a:ext uri="{FF2B5EF4-FFF2-40B4-BE49-F238E27FC236}">
                <a16:creationId xmlns:a16="http://schemas.microsoft.com/office/drawing/2014/main" id="{B3CA0DC8-6054-402C-94A3-A9DF39E24F7E}"/>
              </a:ext>
            </a:extLst>
          </p:cNvPr>
          <p:cNvGrpSpPr/>
          <p:nvPr/>
        </p:nvGrpSpPr>
        <p:grpSpPr>
          <a:xfrm>
            <a:off x="7959606" y="5974045"/>
            <a:ext cx="1457801" cy="201168"/>
            <a:chOff x="6077268" y="3949014"/>
            <a:chExt cx="1457801" cy="201168"/>
          </a:xfrm>
        </p:grpSpPr>
        <p:sp>
          <p:nvSpPr>
            <p:cNvPr id="46" name="Google Shape;18110;p329">
              <a:extLst>
                <a:ext uri="{FF2B5EF4-FFF2-40B4-BE49-F238E27FC236}">
                  <a16:creationId xmlns:a16="http://schemas.microsoft.com/office/drawing/2014/main" id="{F91FFEDC-6739-4AC9-9CEC-104FEDE8E7CF}"/>
                </a:ext>
              </a:extLst>
            </p:cNvPr>
            <p:cNvSpPr txBox="1"/>
            <p:nvPr/>
          </p:nvSpPr>
          <p:spPr>
            <a:xfrm>
              <a:off x="6323199" y="3976991"/>
              <a:ext cx="1211870" cy="15388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00" b="1" dirty="0">
                  <a:solidFill>
                    <a:srgbClr val="5B5B5B"/>
                  </a:solidFill>
                  <a:latin typeface="Roboto Condensed"/>
                  <a:ea typeface="Roboto Condensed"/>
                  <a:sym typeface="Roboto Condensed"/>
                </a:rPr>
                <a:t>London Biggin Hill</a:t>
              </a:r>
              <a:endParaRPr dirty="0"/>
            </a:p>
          </p:txBody>
        </p:sp>
        <p:sp>
          <p:nvSpPr>
            <p:cNvPr id="47" name="Google Shape;18111;p329">
              <a:extLst>
                <a:ext uri="{FF2B5EF4-FFF2-40B4-BE49-F238E27FC236}">
                  <a16:creationId xmlns:a16="http://schemas.microsoft.com/office/drawing/2014/main" id="{799D38A2-B1C5-479D-84C5-00D311DE2EF2}"/>
                </a:ext>
              </a:extLst>
            </p:cNvPr>
            <p:cNvSpPr/>
            <p:nvPr/>
          </p:nvSpPr>
          <p:spPr>
            <a:xfrm>
              <a:off x="6077268" y="3949014"/>
              <a:ext cx="207097" cy="201168"/>
            </a:xfrm>
            <a:prstGeom prst="ellipse">
              <a:avLst/>
            </a:prstGeom>
            <a:solidFill>
              <a:srgbClr val="D4CC3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Roboto Condensed"/>
                <a:ea typeface="Roboto Condensed"/>
                <a:cs typeface="Roboto Condensed"/>
                <a:sym typeface="Roboto Condensed"/>
              </a:endParaRPr>
            </a:p>
          </p:txBody>
        </p:sp>
      </p:grpSp>
      <p:grpSp>
        <p:nvGrpSpPr>
          <p:cNvPr id="48" name="Google Shape;18118;p329">
            <a:extLst>
              <a:ext uri="{FF2B5EF4-FFF2-40B4-BE49-F238E27FC236}">
                <a16:creationId xmlns:a16="http://schemas.microsoft.com/office/drawing/2014/main" id="{6D294410-BAE8-447C-9A0F-DBA125631E9E}"/>
              </a:ext>
            </a:extLst>
          </p:cNvPr>
          <p:cNvGrpSpPr/>
          <p:nvPr/>
        </p:nvGrpSpPr>
        <p:grpSpPr>
          <a:xfrm>
            <a:off x="9510864" y="5974045"/>
            <a:ext cx="1173634" cy="201168"/>
            <a:chOff x="4725932" y="3949014"/>
            <a:chExt cx="1173634" cy="201168"/>
          </a:xfrm>
        </p:grpSpPr>
        <p:sp>
          <p:nvSpPr>
            <p:cNvPr id="49" name="Google Shape;18119;p329">
              <a:extLst>
                <a:ext uri="{FF2B5EF4-FFF2-40B4-BE49-F238E27FC236}">
                  <a16:creationId xmlns:a16="http://schemas.microsoft.com/office/drawing/2014/main" id="{8EB9ECCD-1F2A-4836-9591-4B8ACB6C042D}"/>
                </a:ext>
              </a:extLst>
            </p:cNvPr>
            <p:cNvSpPr txBox="1"/>
            <p:nvPr/>
          </p:nvSpPr>
          <p:spPr>
            <a:xfrm>
              <a:off x="4945779" y="3966831"/>
              <a:ext cx="953787" cy="15388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00" b="1" dirty="0" err="1">
                  <a:solidFill>
                    <a:srgbClr val="5B5B5B"/>
                  </a:solidFill>
                  <a:latin typeface="Roboto Condensed"/>
                  <a:ea typeface="Roboto Condensed"/>
                  <a:sym typeface="Roboto Condensed"/>
                </a:rPr>
                <a:t>Gerpins</a:t>
              </a:r>
              <a:endParaRPr dirty="0"/>
            </a:p>
          </p:txBody>
        </p:sp>
        <p:sp>
          <p:nvSpPr>
            <p:cNvPr id="50" name="Google Shape;18120;p329">
              <a:extLst>
                <a:ext uri="{FF2B5EF4-FFF2-40B4-BE49-F238E27FC236}">
                  <a16:creationId xmlns:a16="http://schemas.microsoft.com/office/drawing/2014/main" id="{55575848-A173-44E0-BDA9-EDB8BACD4810}"/>
                </a:ext>
              </a:extLst>
            </p:cNvPr>
            <p:cNvSpPr/>
            <p:nvPr/>
          </p:nvSpPr>
          <p:spPr>
            <a:xfrm>
              <a:off x="4725932" y="3949014"/>
              <a:ext cx="207097" cy="201168"/>
            </a:xfrm>
            <a:prstGeom prst="ellipse">
              <a:avLst/>
            </a:prstGeom>
            <a:solidFill>
              <a:srgbClr val="DC4CB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Roboto Condensed"/>
                <a:ea typeface="Roboto Condensed"/>
                <a:cs typeface="Roboto Condensed"/>
                <a:sym typeface="Roboto Condensed"/>
              </a:endParaRPr>
            </a:p>
          </p:txBody>
        </p:sp>
      </p:grpSp>
      <p:grpSp>
        <p:nvGrpSpPr>
          <p:cNvPr id="51" name="Google Shape;18121;p329">
            <a:extLst>
              <a:ext uri="{FF2B5EF4-FFF2-40B4-BE49-F238E27FC236}">
                <a16:creationId xmlns:a16="http://schemas.microsoft.com/office/drawing/2014/main" id="{35DBE5EC-DD5A-4ADB-A1E2-5A6EE1C8DAAD}"/>
              </a:ext>
            </a:extLst>
          </p:cNvPr>
          <p:cNvGrpSpPr/>
          <p:nvPr/>
        </p:nvGrpSpPr>
        <p:grpSpPr>
          <a:xfrm>
            <a:off x="10839043" y="5974045"/>
            <a:ext cx="1173634" cy="201168"/>
            <a:chOff x="4725932" y="3949014"/>
            <a:chExt cx="1173634" cy="201168"/>
          </a:xfrm>
        </p:grpSpPr>
        <p:sp>
          <p:nvSpPr>
            <p:cNvPr id="52" name="Google Shape;18122;p329">
              <a:extLst>
                <a:ext uri="{FF2B5EF4-FFF2-40B4-BE49-F238E27FC236}">
                  <a16:creationId xmlns:a16="http://schemas.microsoft.com/office/drawing/2014/main" id="{835B949B-4668-481C-B819-79A74B0E5AF8}"/>
                </a:ext>
              </a:extLst>
            </p:cNvPr>
            <p:cNvSpPr txBox="1"/>
            <p:nvPr/>
          </p:nvSpPr>
          <p:spPr>
            <a:xfrm>
              <a:off x="4945779" y="3966831"/>
              <a:ext cx="953787" cy="15388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00" b="1" dirty="0">
                  <a:solidFill>
                    <a:srgbClr val="5B5B5B"/>
                  </a:solidFill>
                  <a:latin typeface="Roboto Condensed"/>
                  <a:ea typeface="Roboto Condensed"/>
                  <a:cs typeface="Roboto Condensed"/>
                  <a:sym typeface="Roboto Condensed"/>
                </a:rPr>
                <a:t>Damyns Hall</a:t>
              </a:r>
              <a:endParaRPr dirty="0"/>
            </a:p>
          </p:txBody>
        </p:sp>
        <p:sp>
          <p:nvSpPr>
            <p:cNvPr id="53" name="Google Shape;18123;p329">
              <a:extLst>
                <a:ext uri="{FF2B5EF4-FFF2-40B4-BE49-F238E27FC236}">
                  <a16:creationId xmlns:a16="http://schemas.microsoft.com/office/drawing/2014/main" id="{3343675B-02E4-47FC-96C5-E8B42E791D35}"/>
                </a:ext>
              </a:extLst>
            </p:cNvPr>
            <p:cNvSpPr/>
            <p:nvPr/>
          </p:nvSpPr>
          <p:spPr>
            <a:xfrm>
              <a:off x="4725932" y="3949014"/>
              <a:ext cx="207097" cy="201168"/>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Roboto Condensed"/>
                <a:ea typeface="Roboto Condensed"/>
                <a:cs typeface="Roboto Condensed"/>
                <a:sym typeface="Roboto Condensed"/>
              </a:endParaRPr>
            </a:p>
          </p:txBody>
        </p:sp>
      </p:grpSp>
      <p:grpSp>
        <p:nvGrpSpPr>
          <p:cNvPr id="54" name="Google Shape;18121;p329">
            <a:extLst>
              <a:ext uri="{FF2B5EF4-FFF2-40B4-BE49-F238E27FC236}">
                <a16:creationId xmlns:a16="http://schemas.microsoft.com/office/drawing/2014/main" id="{9A7C8E1A-5591-4192-AA0B-C5B39F5052E7}"/>
              </a:ext>
            </a:extLst>
          </p:cNvPr>
          <p:cNvGrpSpPr/>
          <p:nvPr/>
        </p:nvGrpSpPr>
        <p:grpSpPr>
          <a:xfrm>
            <a:off x="6566584" y="6430515"/>
            <a:ext cx="1173634" cy="201168"/>
            <a:chOff x="4725932" y="3949014"/>
            <a:chExt cx="1173634" cy="201168"/>
          </a:xfrm>
        </p:grpSpPr>
        <p:sp>
          <p:nvSpPr>
            <p:cNvPr id="55" name="Google Shape;18122;p329">
              <a:extLst>
                <a:ext uri="{FF2B5EF4-FFF2-40B4-BE49-F238E27FC236}">
                  <a16:creationId xmlns:a16="http://schemas.microsoft.com/office/drawing/2014/main" id="{D645E538-F399-4797-9314-C7A4585B22F7}"/>
                </a:ext>
              </a:extLst>
            </p:cNvPr>
            <p:cNvSpPr txBox="1"/>
            <p:nvPr/>
          </p:nvSpPr>
          <p:spPr>
            <a:xfrm>
              <a:off x="4945779" y="3966831"/>
              <a:ext cx="953787" cy="15388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000" b="1" dirty="0">
                  <a:solidFill>
                    <a:srgbClr val="5B5B5B"/>
                  </a:solidFill>
                  <a:latin typeface="Roboto Condensed"/>
                  <a:ea typeface="Roboto Condensed"/>
                  <a:cs typeface="Roboto Condensed"/>
                  <a:sym typeface="Roboto Condensed"/>
                </a:rPr>
                <a:t>London City</a:t>
              </a:r>
              <a:endParaRPr dirty="0"/>
            </a:p>
          </p:txBody>
        </p:sp>
        <p:sp>
          <p:nvSpPr>
            <p:cNvPr id="56" name="Google Shape;18123;p329">
              <a:extLst>
                <a:ext uri="{FF2B5EF4-FFF2-40B4-BE49-F238E27FC236}">
                  <a16:creationId xmlns:a16="http://schemas.microsoft.com/office/drawing/2014/main" id="{73E83A93-7F68-4CEF-A858-11EC1DD2B6AB}"/>
                </a:ext>
              </a:extLst>
            </p:cNvPr>
            <p:cNvSpPr/>
            <p:nvPr/>
          </p:nvSpPr>
          <p:spPr>
            <a:xfrm>
              <a:off x="4725932" y="3949014"/>
              <a:ext cx="207097" cy="201168"/>
            </a:xfrm>
            <a:prstGeom prst="ellipse">
              <a:avLst/>
            </a:prstGeom>
            <a:solidFill>
              <a:srgbClr val="56EAB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dirty="0">
                <a:solidFill>
                  <a:schemeClr val="lt1"/>
                </a:solidFill>
                <a:latin typeface="Roboto Condensed"/>
                <a:ea typeface="Roboto Condensed"/>
                <a:cs typeface="Roboto Condensed"/>
                <a:sym typeface="Roboto Condensed"/>
              </a:endParaRPr>
            </a:p>
          </p:txBody>
        </p:sp>
      </p:grpSp>
      <p:pic>
        <p:nvPicPr>
          <p:cNvPr id="10" name="Picture 9">
            <a:extLst>
              <a:ext uri="{FF2B5EF4-FFF2-40B4-BE49-F238E27FC236}">
                <a16:creationId xmlns:a16="http://schemas.microsoft.com/office/drawing/2014/main" id="{468B2D4B-B05B-429A-B7DB-C16ACB6952C4}"/>
              </a:ext>
            </a:extLst>
          </p:cNvPr>
          <p:cNvPicPr>
            <a:picLocks noChangeAspect="1"/>
          </p:cNvPicPr>
          <p:nvPr/>
        </p:nvPicPr>
        <p:blipFill>
          <a:blip r:embed="rId4"/>
          <a:stretch>
            <a:fillRect/>
          </a:stretch>
        </p:blipFill>
        <p:spPr>
          <a:xfrm>
            <a:off x="1478968" y="4125114"/>
            <a:ext cx="3225364" cy="2506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01595815"/>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10"/>
        <p:cNvGrpSpPr/>
        <p:nvPr/>
      </p:nvGrpSpPr>
      <p:grpSpPr>
        <a:xfrm>
          <a:off x="0" y="0"/>
          <a:ext cx="0" cy="0"/>
          <a:chOff x="0" y="0"/>
          <a:chExt cx="0" cy="0"/>
        </a:xfrm>
      </p:grpSpPr>
      <p:sp>
        <p:nvSpPr>
          <p:cNvPr id="16311" name="Google Shape;16311;p317"/>
          <p:cNvSpPr/>
          <p:nvPr/>
        </p:nvSpPr>
        <p:spPr>
          <a:xfrm>
            <a:off x="969434" y="1464734"/>
            <a:ext cx="1570567" cy="751417"/>
          </a:xfrm>
          <a:prstGeom prst="homePlate">
            <a:avLst>
              <a:gd name="adj" fmla="val 50000"/>
            </a:avLst>
          </a:pr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2" name="Google Shape;16312;p317"/>
          <p:cNvSpPr txBox="1"/>
          <p:nvPr/>
        </p:nvSpPr>
        <p:spPr>
          <a:xfrm>
            <a:off x="5813934" y="1504321"/>
            <a:ext cx="5244591" cy="697509"/>
          </a:xfrm>
          <a:prstGeom prst="rect">
            <a:avLst/>
          </a:prstGeom>
          <a:noFill/>
          <a:ln>
            <a:noFill/>
          </a:ln>
        </p:spPr>
        <p:txBody>
          <a:bodyPr spcFirstLastPara="1" wrap="square" lIns="121900" tIns="60933" rIns="121900" bIns="60933" anchor="t" anchorCtr="0">
            <a:spAutoFit/>
          </a:bodyPr>
          <a:lstStyle/>
          <a:p>
            <a:r>
              <a:rPr lang="en-US" sz="3733" b="1" dirty="0">
                <a:solidFill>
                  <a:srgbClr val="929292"/>
                </a:solidFill>
                <a:latin typeface="Roboto Condensed"/>
                <a:ea typeface="Roboto Condensed"/>
                <a:cs typeface="Roboto Condensed"/>
                <a:sym typeface="Roboto Condensed"/>
              </a:rPr>
              <a:t>Accommodation Criterion</a:t>
            </a:r>
            <a:endParaRPr sz="3733" b="1" dirty="0">
              <a:solidFill>
                <a:srgbClr val="929292"/>
              </a:solidFill>
              <a:latin typeface="Roboto Condensed"/>
              <a:ea typeface="Roboto Condensed"/>
              <a:cs typeface="Roboto Condensed"/>
              <a:sym typeface="Roboto Condensed"/>
            </a:endParaRPr>
          </a:p>
        </p:txBody>
      </p:sp>
      <p:sp>
        <p:nvSpPr>
          <p:cNvPr id="16313" name="Google Shape;16313;p317"/>
          <p:cNvSpPr/>
          <p:nvPr/>
        </p:nvSpPr>
        <p:spPr>
          <a:xfrm>
            <a:off x="-4234" y="1993900"/>
            <a:ext cx="973667" cy="1727200"/>
          </a:xfrm>
          <a:custGeom>
            <a:avLst/>
            <a:gdLst/>
            <a:ahLst/>
            <a:cxnLst/>
            <a:rect l="l" t="t" r="r" b="b"/>
            <a:pathLst>
              <a:path w="460" h="816" extrusionOk="0">
                <a:moveTo>
                  <a:pt x="460" y="460"/>
                </a:moveTo>
                <a:lnTo>
                  <a:pt x="460" y="816"/>
                </a:lnTo>
                <a:lnTo>
                  <a:pt x="0" y="357"/>
                </a:lnTo>
                <a:lnTo>
                  <a:pt x="0" y="0"/>
                </a:lnTo>
                <a:lnTo>
                  <a:pt x="460" y="460"/>
                </a:lnTo>
                <a:close/>
              </a:path>
            </a:pathLst>
          </a:custGeom>
          <a:solidFill>
            <a:srgbClr val="768F3B"/>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4" name="Google Shape;16314;p317"/>
          <p:cNvSpPr/>
          <p:nvPr/>
        </p:nvSpPr>
        <p:spPr>
          <a:xfrm>
            <a:off x="969434" y="2216152"/>
            <a:ext cx="1570567" cy="751417"/>
          </a:xfrm>
          <a:prstGeom prst="homePlate">
            <a:avLst>
              <a:gd name="adj" fmla="val 50000"/>
            </a:avLst>
          </a:pr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5" name="Google Shape;16315;p317"/>
          <p:cNvSpPr/>
          <p:nvPr/>
        </p:nvSpPr>
        <p:spPr>
          <a:xfrm>
            <a:off x="969434" y="2967567"/>
            <a:ext cx="4027385" cy="753533"/>
          </a:xfrm>
          <a:prstGeom prst="homePlate">
            <a:avLst>
              <a:gd name="adj" fmla="val 50000"/>
            </a:avLst>
          </a:prstGeom>
          <a:solidFill>
            <a:schemeClr val="accent3"/>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6" name="Google Shape;16316;p317"/>
          <p:cNvSpPr/>
          <p:nvPr/>
        </p:nvSpPr>
        <p:spPr>
          <a:xfrm>
            <a:off x="969434" y="3721101"/>
            <a:ext cx="1570567" cy="751417"/>
          </a:xfrm>
          <a:prstGeom prst="homePlate">
            <a:avLst>
              <a:gd name="adj" fmla="val 50000"/>
            </a:avLst>
          </a:prstGeom>
          <a:solidFill>
            <a:schemeClr val="accent4"/>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7" name="Google Shape;16317;p317"/>
          <p:cNvSpPr/>
          <p:nvPr/>
        </p:nvSpPr>
        <p:spPr>
          <a:xfrm>
            <a:off x="969434" y="4472517"/>
            <a:ext cx="1570567" cy="755651"/>
          </a:xfrm>
          <a:prstGeom prst="homePlate">
            <a:avLst>
              <a:gd name="adj" fmla="val 50000"/>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8" name="Google Shape;16318;p317"/>
          <p:cNvSpPr/>
          <p:nvPr/>
        </p:nvSpPr>
        <p:spPr>
          <a:xfrm>
            <a:off x="969434" y="5228167"/>
            <a:ext cx="1570567" cy="755651"/>
          </a:xfrm>
          <a:prstGeom prst="homePlate">
            <a:avLst>
              <a:gd name="adj" fmla="val 50000"/>
            </a:avLst>
          </a:prstGeom>
          <a:solidFill>
            <a:schemeClr val="accent6"/>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9" name="Google Shape;16319;p317"/>
          <p:cNvSpPr/>
          <p:nvPr/>
        </p:nvSpPr>
        <p:spPr>
          <a:xfrm>
            <a:off x="-4234" y="1242485"/>
            <a:ext cx="973667" cy="1725084"/>
          </a:xfrm>
          <a:custGeom>
            <a:avLst/>
            <a:gdLst/>
            <a:ahLst/>
            <a:cxnLst/>
            <a:rect l="l" t="t" r="r" b="b"/>
            <a:pathLst>
              <a:path w="460" h="815" extrusionOk="0">
                <a:moveTo>
                  <a:pt x="0" y="0"/>
                </a:moveTo>
                <a:lnTo>
                  <a:pt x="460" y="460"/>
                </a:lnTo>
                <a:lnTo>
                  <a:pt x="460" y="815"/>
                </a:lnTo>
                <a:lnTo>
                  <a:pt x="0" y="355"/>
                </a:lnTo>
                <a:lnTo>
                  <a:pt x="0" y="0"/>
                </a:lnTo>
                <a:close/>
              </a:path>
            </a:pathLst>
          </a:custGeom>
          <a:solidFill>
            <a:srgbClr val="0F7F70"/>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0" name="Google Shape;16320;p317"/>
          <p:cNvSpPr/>
          <p:nvPr/>
        </p:nvSpPr>
        <p:spPr>
          <a:xfrm>
            <a:off x="-4234" y="486834"/>
            <a:ext cx="973667" cy="1729317"/>
          </a:xfrm>
          <a:custGeom>
            <a:avLst/>
            <a:gdLst/>
            <a:ahLst/>
            <a:cxnLst/>
            <a:rect l="l" t="t" r="r" b="b"/>
            <a:pathLst>
              <a:path w="460" h="817" extrusionOk="0">
                <a:moveTo>
                  <a:pt x="460" y="460"/>
                </a:moveTo>
                <a:lnTo>
                  <a:pt x="460" y="817"/>
                </a:lnTo>
                <a:lnTo>
                  <a:pt x="0" y="357"/>
                </a:lnTo>
                <a:lnTo>
                  <a:pt x="0" y="0"/>
                </a:lnTo>
                <a:lnTo>
                  <a:pt x="460" y="460"/>
                </a:lnTo>
                <a:close/>
              </a:path>
            </a:pathLst>
          </a:custGeom>
          <a:solidFill>
            <a:srgbClr val="1A5D8A"/>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1" name="Google Shape;16321;p317"/>
          <p:cNvSpPr/>
          <p:nvPr/>
        </p:nvSpPr>
        <p:spPr>
          <a:xfrm>
            <a:off x="-4234" y="2749551"/>
            <a:ext cx="973667" cy="1722967"/>
          </a:xfrm>
          <a:custGeom>
            <a:avLst/>
            <a:gdLst/>
            <a:ahLst/>
            <a:cxnLst/>
            <a:rect l="l" t="t" r="r" b="b"/>
            <a:pathLst>
              <a:path w="460" h="814" extrusionOk="0">
                <a:moveTo>
                  <a:pt x="0" y="0"/>
                </a:moveTo>
                <a:lnTo>
                  <a:pt x="460" y="459"/>
                </a:lnTo>
                <a:lnTo>
                  <a:pt x="460" y="814"/>
                </a:lnTo>
                <a:lnTo>
                  <a:pt x="0" y="355"/>
                </a:lnTo>
                <a:lnTo>
                  <a:pt x="0" y="0"/>
                </a:lnTo>
                <a:close/>
              </a:path>
            </a:pathLst>
          </a:custGeom>
          <a:solidFill>
            <a:srgbClr val="B8750B"/>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2" name="Google Shape;16322;p317"/>
          <p:cNvSpPr/>
          <p:nvPr/>
        </p:nvSpPr>
        <p:spPr>
          <a:xfrm>
            <a:off x="-4234" y="3500967"/>
            <a:ext cx="973667" cy="1727200"/>
          </a:xfrm>
          <a:custGeom>
            <a:avLst/>
            <a:gdLst/>
            <a:ahLst/>
            <a:cxnLst/>
            <a:rect l="l" t="t" r="r" b="b"/>
            <a:pathLst>
              <a:path w="460" h="816" extrusionOk="0">
                <a:moveTo>
                  <a:pt x="460" y="459"/>
                </a:moveTo>
                <a:lnTo>
                  <a:pt x="460" y="816"/>
                </a:lnTo>
                <a:lnTo>
                  <a:pt x="0" y="356"/>
                </a:lnTo>
                <a:lnTo>
                  <a:pt x="0" y="0"/>
                </a:lnTo>
                <a:lnTo>
                  <a:pt x="460" y="459"/>
                </a:lnTo>
                <a:close/>
              </a:path>
            </a:pathLst>
          </a:custGeom>
          <a:solidFill>
            <a:srgbClr val="8E2920"/>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3" name="Google Shape;16323;p317"/>
          <p:cNvSpPr/>
          <p:nvPr/>
        </p:nvSpPr>
        <p:spPr>
          <a:xfrm>
            <a:off x="-4234" y="4254500"/>
            <a:ext cx="973667" cy="1729317"/>
          </a:xfrm>
          <a:custGeom>
            <a:avLst/>
            <a:gdLst/>
            <a:ahLst/>
            <a:cxnLst/>
            <a:rect l="l" t="t" r="r" b="b"/>
            <a:pathLst>
              <a:path w="460" h="817" extrusionOk="0">
                <a:moveTo>
                  <a:pt x="0" y="0"/>
                </a:moveTo>
                <a:lnTo>
                  <a:pt x="460" y="460"/>
                </a:lnTo>
                <a:lnTo>
                  <a:pt x="460" y="817"/>
                </a:lnTo>
                <a:lnTo>
                  <a:pt x="0" y="357"/>
                </a:lnTo>
                <a:lnTo>
                  <a:pt x="0" y="0"/>
                </a:lnTo>
                <a:close/>
              </a:path>
            </a:pathLst>
          </a:custGeom>
          <a:solidFill>
            <a:srgbClr val="4A253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4" name="Google Shape;16324;p317"/>
          <p:cNvSpPr/>
          <p:nvPr/>
        </p:nvSpPr>
        <p:spPr>
          <a:xfrm>
            <a:off x="11299160" y="1460500"/>
            <a:ext cx="892841" cy="755651"/>
          </a:xfrm>
          <a:prstGeom prst="rect">
            <a:avLst/>
          </a:pr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5" name="Google Shape;16325;p317"/>
          <p:cNvSpPr/>
          <p:nvPr/>
        </p:nvSpPr>
        <p:spPr>
          <a:xfrm>
            <a:off x="11299160" y="2216152"/>
            <a:ext cx="892841" cy="751417"/>
          </a:xfrm>
          <a:prstGeom prst="rect">
            <a:avLst/>
          </a:pr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6" name="Google Shape;16326;p317"/>
          <p:cNvSpPr/>
          <p:nvPr/>
        </p:nvSpPr>
        <p:spPr>
          <a:xfrm>
            <a:off x="11299160" y="2967567"/>
            <a:ext cx="892841" cy="753533"/>
          </a:xfrm>
          <a:prstGeom prst="rect">
            <a:avLst/>
          </a:prstGeom>
          <a:solidFill>
            <a:schemeClr val="accent3"/>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7" name="Google Shape;16327;p317"/>
          <p:cNvSpPr/>
          <p:nvPr/>
        </p:nvSpPr>
        <p:spPr>
          <a:xfrm>
            <a:off x="11299160" y="3721101"/>
            <a:ext cx="892841" cy="751417"/>
          </a:xfrm>
          <a:prstGeom prst="rect">
            <a:avLst/>
          </a:prstGeom>
          <a:solidFill>
            <a:schemeClr val="accent4"/>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8" name="Google Shape;16328;p317"/>
          <p:cNvSpPr/>
          <p:nvPr/>
        </p:nvSpPr>
        <p:spPr>
          <a:xfrm>
            <a:off x="11299160" y="4472517"/>
            <a:ext cx="892841" cy="755651"/>
          </a:xfrm>
          <a:prstGeom prst="rect">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9" name="Google Shape;16329;p317"/>
          <p:cNvSpPr/>
          <p:nvPr/>
        </p:nvSpPr>
        <p:spPr>
          <a:xfrm>
            <a:off x="11299160" y="5228167"/>
            <a:ext cx="892841" cy="755651"/>
          </a:xfrm>
          <a:prstGeom prst="rect">
            <a:avLst/>
          </a:prstGeom>
          <a:solidFill>
            <a:schemeClr val="accent6"/>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30" name="Google Shape;16330;p317"/>
          <p:cNvSpPr/>
          <p:nvPr/>
        </p:nvSpPr>
        <p:spPr>
          <a:xfrm>
            <a:off x="969434" y="4472516"/>
            <a:ext cx="1570567" cy="755651"/>
          </a:xfrm>
          <a:prstGeom prst="homePlate">
            <a:avLst>
              <a:gd name="adj" fmla="val 50000"/>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25" name="Google Shape;18101;p329">
            <a:extLst>
              <a:ext uri="{FF2B5EF4-FFF2-40B4-BE49-F238E27FC236}">
                <a16:creationId xmlns:a16="http://schemas.microsoft.com/office/drawing/2014/main" id="{D70BB709-307A-44F1-BBA8-C09458F0455C}"/>
              </a:ext>
            </a:extLst>
          </p:cNvPr>
          <p:cNvSpPr txBox="1"/>
          <p:nvPr/>
        </p:nvSpPr>
        <p:spPr>
          <a:xfrm>
            <a:off x="3599818" y="5874907"/>
            <a:ext cx="1378582" cy="205121"/>
          </a:xfrm>
          <a:prstGeom prst="rect">
            <a:avLst/>
          </a:prstGeom>
          <a:noFill/>
          <a:ln>
            <a:noFill/>
          </a:ln>
        </p:spPr>
        <p:txBody>
          <a:bodyPr spcFirstLastPara="1" wrap="square" lIns="0" tIns="0" rIns="0" bIns="0" anchor="t" anchorCtr="0">
            <a:spAutoFit/>
          </a:bodyPr>
          <a:lstStyle/>
          <a:p>
            <a:pPr defTabSz="1219170">
              <a:buClr>
                <a:srgbClr val="000000"/>
              </a:buClr>
            </a:pPr>
            <a:r>
              <a:rPr lang="en-US" sz="1333" b="1" kern="0" dirty="0">
                <a:solidFill>
                  <a:srgbClr val="5B5B5B"/>
                </a:solidFill>
                <a:latin typeface="Roboto Condensed"/>
                <a:ea typeface="Roboto Condensed"/>
                <a:cs typeface="Arial"/>
                <a:sym typeface="Roboto Condensed"/>
              </a:rPr>
              <a:t>Hotels</a:t>
            </a:r>
          </a:p>
        </p:txBody>
      </p:sp>
      <p:sp>
        <p:nvSpPr>
          <p:cNvPr id="26" name="Hexagon 25">
            <a:extLst>
              <a:ext uri="{FF2B5EF4-FFF2-40B4-BE49-F238E27FC236}">
                <a16:creationId xmlns:a16="http://schemas.microsoft.com/office/drawing/2014/main" id="{6730081C-0D58-40A0-A1FF-42BF29165654}"/>
              </a:ext>
            </a:extLst>
          </p:cNvPr>
          <p:cNvSpPr/>
          <p:nvPr/>
        </p:nvSpPr>
        <p:spPr>
          <a:xfrm rot="16200000">
            <a:off x="3079788" y="5264506"/>
            <a:ext cx="381000" cy="343633"/>
          </a:xfrm>
          <a:prstGeom prst="hex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7" name="Google Shape;18102;p329">
            <a:extLst>
              <a:ext uri="{FF2B5EF4-FFF2-40B4-BE49-F238E27FC236}">
                <a16:creationId xmlns:a16="http://schemas.microsoft.com/office/drawing/2014/main" id="{74A03A93-E4A7-4E5E-AD89-6764C341424F}"/>
              </a:ext>
            </a:extLst>
          </p:cNvPr>
          <p:cNvSpPr/>
          <p:nvPr/>
        </p:nvSpPr>
        <p:spPr>
          <a:xfrm>
            <a:off x="3177443" y="5349547"/>
            <a:ext cx="185690" cy="167482"/>
          </a:xfrm>
          <a:prstGeom prst="ellipse">
            <a:avLst/>
          </a:prstGeom>
          <a:solidFill>
            <a:srgbClr val="11FD27"/>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sp>
        <p:nvSpPr>
          <p:cNvPr id="29" name="Google Shape;18102;p329">
            <a:extLst>
              <a:ext uri="{FF2B5EF4-FFF2-40B4-BE49-F238E27FC236}">
                <a16:creationId xmlns:a16="http://schemas.microsoft.com/office/drawing/2014/main" id="{DB9D4A05-F808-413C-A4CD-32920A664751}"/>
              </a:ext>
            </a:extLst>
          </p:cNvPr>
          <p:cNvSpPr/>
          <p:nvPr/>
        </p:nvSpPr>
        <p:spPr>
          <a:xfrm>
            <a:off x="3177442" y="5868405"/>
            <a:ext cx="185690" cy="167482"/>
          </a:xfrm>
          <a:prstGeom prst="ellipse">
            <a:avLst/>
          </a:prstGeom>
          <a:solidFill>
            <a:srgbClr val="DA6960"/>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sp>
        <p:nvSpPr>
          <p:cNvPr id="30" name="Google Shape;18101;p329">
            <a:extLst>
              <a:ext uri="{FF2B5EF4-FFF2-40B4-BE49-F238E27FC236}">
                <a16:creationId xmlns:a16="http://schemas.microsoft.com/office/drawing/2014/main" id="{2DF7DFDB-55AE-4D8F-989A-B4976381FC3A}"/>
              </a:ext>
            </a:extLst>
          </p:cNvPr>
          <p:cNvSpPr txBox="1"/>
          <p:nvPr/>
        </p:nvSpPr>
        <p:spPr>
          <a:xfrm>
            <a:off x="3618237" y="5236634"/>
            <a:ext cx="1378582" cy="410241"/>
          </a:xfrm>
          <a:prstGeom prst="rect">
            <a:avLst/>
          </a:prstGeom>
          <a:noFill/>
          <a:ln>
            <a:noFill/>
          </a:ln>
        </p:spPr>
        <p:txBody>
          <a:bodyPr spcFirstLastPara="1" wrap="square" lIns="0" tIns="0" rIns="0" bIns="0" anchor="t" anchorCtr="0">
            <a:spAutoFit/>
          </a:bodyPr>
          <a:lstStyle/>
          <a:p>
            <a:pPr defTabSz="1219170">
              <a:buClr>
                <a:srgbClr val="000000"/>
              </a:buClr>
            </a:pPr>
            <a:r>
              <a:rPr lang="en-US" sz="1333" b="1" kern="0" dirty="0">
                <a:solidFill>
                  <a:srgbClr val="5B5B5B"/>
                </a:solidFill>
                <a:latin typeface="Roboto Condensed"/>
                <a:ea typeface="Roboto Condensed"/>
                <a:cs typeface="Arial"/>
                <a:sym typeface="Roboto Condensed"/>
              </a:rPr>
              <a:t>Pro-Soccer Stadiums</a:t>
            </a:r>
          </a:p>
        </p:txBody>
      </p:sp>
      <p:pic>
        <p:nvPicPr>
          <p:cNvPr id="3" name="Picture 2">
            <a:extLst>
              <a:ext uri="{FF2B5EF4-FFF2-40B4-BE49-F238E27FC236}">
                <a16:creationId xmlns:a16="http://schemas.microsoft.com/office/drawing/2014/main" id="{BDBDCF40-9012-4128-AD8D-C5F2BE675791}"/>
              </a:ext>
            </a:extLst>
          </p:cNvPr>
          <p:cNvPicPr>
            <a:picLocks noChangeAspect="1"/>
          </p:cNvPicPr>
          <p:nvPr/>
        </p:nvPicPr>
        <p:blipFill>
          <a:blip r:embed="rId3"/>
          <a:stretch>
            <a:fillRect/>
          </a:stretch>
        </p:blipFill>
        <p:spPr>
          <a:xfrm>
            <a:off x="5188805" y="2654995"/>
            <a:ext cx="5869720" cy="3906856"/>
          </a:xfrm>
          <a:prstGeom prst="rect">
            <a:avLst/>
          </a:prstGeom>
        </p:spPr>
      </p:pic>
    </p:spTree>
    <p:extLst>
      <p:ext uri="{BB962C8B-B14F-4D97-AF65-F5344CB8AC3E}">
        <p14:creationId xmlns:p14="http://schemas.microsoft.com/office/powerpoint/2010/main" val="1205855861"/>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05"/>
        <p:cNvGrpSpPr/>
        <p:nvPr/>
      </p:nvGrpSpPr>
      <p:grpSpPr>
        <a:xfrm>
          <a:off x="0" y="0"/>
          <a:ext cx="0" cy="0"/>
          <a:chOff x="0" y="0"/>
          <a:chExt cx="0" cy="0"/>
        </a:xfrm>
      </p:grpSpPr>
      <p:sp>
        <p:nvSpPr>
          <p:cNvPr id="17609" name="Google Shape;17609;p325"/>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p>
            <a:r>
              <a:rPr lang="en-US" dirty="0"/>
              <a:t>Accommodation Criteria - Hotels	</a:t>
            </a:r>
            <a:endParaRPr dirty="0"/>
          </a:p>
        </p:txBody>
      </p:sp>
      <p:sp>
        <p:nvSpPr>
          <p:cNvPr id="17611" name="Google Shape;17611;p325"/>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15</a:t>
            </a:fld>
            <a:endParaRPr/>
          </a:p>
        </p:txBody>
      </p:sp>
      <p:sp>
        <p:nvSpPr>
          <p:cNvPr id="17658" name="Google Shape;17658;p325"/>
          <p:cNvSpPr txBox="1"/>
          <p:nvPr/>
        </p:nvSpPr>
        <p:spPr>
          <a:xfrm>
            <a:off x="1130631" y="1359650"/>
            <a:ext cx="3348335" cy="287323"/>
          </a:xfrm>
          <a:prstGeom prst="rect">
            <a:avLst/>
          </a:prstGeom>
          <a:noFill/>
          <a:ln>
            <a:noFill/>
          </a:ln>
        </p:spPr>
        <p:txBody>
          <a:bodyPr spcFirstLastPara="1" wrap="square" lIns="0" tIns="0" rIns="0" bIns="0" anchor="t" anchorCtr="0">
            <a:spAutoFit/>
          </a:bodyPr>
          <a:lstStyle/>
          <a:p>
            <a:pPr>
              <a:buClr>
                <a:schemeClr val="accent1"/>
              </a:buClr>
              <a:buSzPts val="1400"/>
            </a:pPr>
            <a:r>
              <a:rPr lang="en-US" sz="1867" b="1" dirty="0">
                <a:solidFill>
                  <a:schemeClr val="accent1"/>
                </a:solidFill>
                <a:latin typeface="Roboto"/>
                <a:ea typeface="Roboto"/>
                <a:sym typeface="Roboto"/>
              </a:rPr>
              <a:t>CRITERION</a:t>
            </a:r>
            <a:endParaRPr sz="2400" dirty="0"/>
          </a:p>
        </p:txBody>
      </p:sp>
      <p:grpSp>
        <p:nvGrpSpPr>
          <p:cNvPr id="17660" name="Google Shape;17660;p325"/>
          <p:cNvGrpSpPr/>
          <p:nvPr/>
        </p:nvGrpSpPr>
        <p:grpSpPr>
          <a:xfrm>
            <a:off x="1130631" y="2491176"/>
            <a:ext cx="4608449" cy="711685"/>
            <a:chOff x="1270277" y="2114430"/>
            <a:chExt cx="3541517" cy="533764"/>
          </a:xfrm>
        </p:grpSpPr>
        <p:sp>
          <p:nvSpPr>
            <p:cNvPr id="17661" name="Google Shape;17661;p325"/>
            <p:cNvSpPr txBox="1"/>
            <p:nvPr/>
          </p:nvSpPr>
          <p:spPr>
            <a:xfrm>
              <a:off x="1270277" y="2114430"/>
              <a:ext cx="1071897" cy="215492"/>
            </a:xfrm>
            <a:prstGeom prst="rect">
              <a:avLst/>
            </a:prstGeom>
            <a:noFill/>
            <a:ln>
              <a:noFill/>
            </a:ln>
          </p:spPr>
          <p:txBody>
            <a:bodyPr spcFirstLastPara="1" wrap="square" lIns="0" tIns="0" rIns="0" bIns="0" anchor="t" anchorCtr="0">
              <a:spAutoFit/>
            </a:bodyPr>
            <a:lstStyle/>
            <a:p>
              <a:pPr>
                <a:buClr>
                  <a:schemeClr val="accent2"/>
                </a:buClr>
                <a:buSzPts val="1400"/>
              </a:pPr>
              <a:r>
                <a:rPr lang="en-US" sz="1867" b="1" dirty="0">
                  <a:solidFill>
                    <a:schemeClr val="accent2"/>
                  </a:solidFill>
                  <a:latin typeface="Roboto"/>
                  <a:ea typeface="Roboto"/>
                  <a:cs typeface="Roboto"/>
                  <a:sym typeface="Roboto"/>
                </a:rPr>
                <a:t>Outcome</a:t>
              </a:r>
              <a:endParaRPr sz="1867" b="1" dirty="0">
                <a:solidFill>
                  <a:schemeClr val="accent2"/>
                </a:solidFill>
                <a:latin typeface="Roboto"/>
                <a:ea typeface="Roboto"/>
                <a:cs typeface="Roboto"/>
                <a:sym typeface="Roboto"/>
              </a:endParaRPr>
            </a:p>
          </p:txBody>
        </p:sp>
        <p:sp>
          <p:nvSpPr>
            <p:cNvPr id="17662" name="Google Shape;17662;p325"/>
            <p:cNvSpPr txBox="1"/>
            <p:nvPr/>
          </p:nvSpPr>
          <p:spPr>
            <a:xfrm>
              <a:off x="1270277" y="2340513"/>
              <a:ext cx="3541517" cy="307681"/>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a:solidFill>
                    <a:srgbClr val="929292"/>
                  </a:solidFill>
                  <a:latin typeface="Roboto Condensed"/>
                  <a:ea typeface="Roboto Condensed"/>
                  <a:sym typeface="Roboto Condensed"/>
                </a:rPr>
                <a:t>11 stadiums have less than 4hotels in the 3KMs radius from the main stadiums </a:t>
              </a:r>
            </a:p>
          </p:txBody>
        </p:sp>
      </p:grpSp>
      <p:sp>
        <p:nvSpPr>
          <p:cNvPr id="17663" name="Google Shape;17663;p325"/>
          <p:cNvSpPr/>
          <p:nvPr/>
        </p:nvSpPr>
        <p:spPr>
          <a:xfrm>
            <a:off x="602433" y="1646973"/>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7664" name="Google Shape;17664;p325"/>
          <p:cNvSpPr/>
          <p:nvPr/>
        </p:nvSpPr>
        <p:spPr>
          <a:xfrm>
            <a:off x="602433" y="2634837"/>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26" name="Google Shape;17662;p325">
            <a:extLst>
              <a:ext uri="{FF2B5EF4-FFF2-40B4-BE49-F238E27FC236}">
                <a16:creationId xmlns:a16="http://schemas.microsoft.com/office/drawing/2014/main" id="{129FF802-E99C-4AFD-839C-35940CCAC0E0}"/>
              </a:ext>
            </a:extLst>
          </p:cNvPr>
          <p:cNvSpPr txBox="1"/>
          <p:nvPr/>
        </p:nvSpPr>
        <p:spPr>
          <a:xfrm>
            <a:off x="1130631" y="1751724"/>
            <a:ext cx="4722023" cy="205121"/>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a:solidFill>
                  <a:srgbClr val="929292"/>
                </a:solidFill>
                <a:latin typeface="Roboto Condensed"/>
                <a:ea typeface="Roboto Condensed"/>
                <a:sym typeface="Roboto Condensed"/>
              </a:rPr>
              <a:t>At least 4 hotels within 3KMs radius of each stadium</a:t>
            </a:r>
          </a:p>
        </p:txBody>
      </p:sp>
      <p:pic>
        <p:nvPicPr>
          <p:cNvPr id="3" name="Picture 2">
            <a:extLst>
              <a:ext uri="{FF2B5EF4-FFF2-40B4-BE49-F238E27FC236}">
                <a16:creationId xmlns:a16="http://schemas.microsoft.com/office/drawing/2014/main" id="{66560846-4D07-4C1D-B127-A7DF9DA48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654" y="1124473"/>
            <a:ext cx="6203563" cy="4580571"/>
          </a:xfrm>
          <a:prstGeom prst="rect">
            <a:avLst/>
          </a:prstGeom>
        </p:spPr>
      </p:pic>
      <p:pic>
        <p:nvPicPr>
          <p:cNvPr id="6" name="Picture 5">
            <a:extLst>
              <a:ext uri="{FF2B5EF4-FFF2-40B4-BE49-F238E27FC236}">
                <a16:creationId xmlns:a16="http://schemas.microsoft.com/office/drawing/2014/main" id="{E9C75FF4-0CB8-4D99-9E52-5B2A992C9182}"/>
              </a:ext>
            </a:extLst>
          </p:cNvPr>
          <p:cNvPicPr>
            <a:picLocks noChangeAspect="1"/>
          </p:cNvPicPr>
          <p:nvPr/>
        </p:nvPicPr>
        <p:blipFill rotWithShape="1">
          <a:blip r:embed="rId4">
            <a:extLst>
              <a:ext uri="{28A0092B-C50C-407E-A947-70E740481C1C}">
                <a14:useLocalDpi xmlns:a14="http://schemas.microsoft.com/office/drawing/2010/main" val="0"/>
              </a:ext>
            </a:extLst>
          </a:blip>
          <a:srcRect r="-30" b="29874"/>
          <a:stretch/>
        </p:blipFill>
        <p:spPr>
          <a:xfrm>
            <a:off x="1371632" y="3402959"/>
            <a:ext cx="3552285" cy="32491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57" name="Google Shape;18100;p329">
            <a:extLst>
              <a:ext uri="{FF2B5EF4-FFF2-40B4-BE49-F238E27FC236}">
                <a16:creationId xmlns:a16="http://schemas.microsoft.com/office/drawing/2014/main" id="{D2C61C12-06BC-4FFB-99D0-EF1A16F164B6}"/>
              </a:ext>
            </a:extLst>
          </p:cNvPr>
          <p:cNvGrpSpPr/>
          <p:nvPr/>
        </p:nvGrpSpPr>
        <p:grpSpPr>
          <a:xfrm>
            <a:off x="8087235" y="5904249"/>
            <a:ext cx="1661263" cy="437284"/>
            <a:chOff x="2221306" y="3914656"/>
            <a:chExt cx="1245947" cy="327963"/>
          </a:xfrm>
        </p:grpSpPr>
        <p:sp>
          <p:nvSpPr>
            <p:cNvPr id="58" name="Google Shape;18101;p329">
              <a:extLst>
                <a:ext uri="{FF2B5EF4-FFF2-40B4-BE49-F238E27FC236}">
                  <a16:creationId xmlns:a16="http://schemas.microsoft.com/office/drawing/2014/main" id="{B3137146-BEBA-4C7A-87D1-D9FDA18076B9}"/>
                </a:ext>
              </a:extLst>
            </p:cNvPr>
            <p:cNvSpPr txBox="1"/>
            <p:nvPr/>
          </p:nvSpPr>
          <p:spPr>
            <a:xfrm>
              <a:off x="2433317" y="3934938"/>
              <a:ext cx="1033936" cy="30768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Roboto Condensed"/>
                  <a:sym typeface="Roboto Condensed"/>
                </a:rPr>
                <a:t>4 or more</a:t>
              </a:r>
            </a:p>
            <a:p>
              <a:pPr algn="ctr" defTabSz="1219170">
                <a:buClr>
                  <a:srgbClr val="000000"/>
                </a:buClr>
              </a:pPr>
              <a:r>
                <a:rPr lang="en-US" sz="1333" b="1" kern="0" dirty="0">
                  <a:solidFill>
                    <a:srgbClr val="5B5B5B"/>
                  </a:solidFill>
                  <a:latin typeface="Roboto Condensed"/>
                  <a:ea typeface="Roboto Condensed"/>
                  <a:cs typeface="Arial"/>
                  <a:sym typeface="Roboto Condensed"/>
                </a:rPr>
                <a:t>hotels</a:t>
              </a:r>
              <a:endParaRPr sz="1867" kern="0" dirty="0">
                <a:solidFill>
                  <a:srgbClr val="000000"/>
                </a:solidFill>
                <a:latin typeface="Arial"/>
                <a:cs typeface="Arial"/>
                <a:sym typeface="Arial"/>
              </a:endParaRPr>
            </a:p>
          </p:txBody>
        </p:sp>
        <p:sp>
          <p:nvSpPr>
            <p:cNvPr id="59" name="Google Shape;18102;p329">
              <a:extLst>
                <a:ext uri="{FF2B5EF4-FFF2-40B4-BE49-F238E27FC236}">
                  <a16:creationId xmlns:a16="http://schemas.microsoft.com/office/drawing/2014/main" id="{E1E2329D-8B85-4114-8C6E-1A27817B7D71}"/>
                </a:ext>
              </a:extLst>
            </p:cNvPr>
            <p:cNvSpPr/>
            <p:nvPr/>
          </p:nvSpPr>
          <p:spPr>
            <a:xfrm>
              <a:off x="2221306" y="3914656"/>
              <a:ext cx="207097" cy="201168"/>
            </a:xfrm>
            <a:prstGeom prst="ellipse">
              <a:avLst/>
            </a:prstGeom>
            <a:solidFill>
              <a:srgbClr val="11FD27"/>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grpSp>
      <p:grpSp>
        <p:nvGrpSpPr>
          <p:cNvPr id="60" name="Google Shape;18100;p329">
            <a:extLst>
              <a:ext uri="{FF2B5EF4-FFF2-40B4-BE49-F238E27FC236}">
                <a16:creationId xmlns:a16="http://schemas.microsoft.com/office/drawing/2014/main" id="{9B85418E-F20F-44E4-8D52-7E27CF9F1509}"/>
              </a:ext>
            </a:extLst>
          </p:cNvPr>
          <p:cNvGrpSpPr/>
          <p:nvPr/>
        </p:nvGrpSpPr>
        <p:grpSpPr>
          <a:xfrm>
            <a:off x="10084496" y="5904249"/>
            <a:ext cx="1661263" cy="268224"/>
            <a:chOff x="2221306" y="3934827"/>
            <a:chExt cx="1245947" cy="201168"/>
          </a:xfrm>
        </p:grpSpPr>
        <p:sp>
          <p:nvSpPr>
            <p:cNvPr id="61" name="Google Shape;18101;p329">
              <a:extLst>
                <a:ext uri="{FF2B5EF4-FFF2-40B4-BE49-F238E27FC236}">
                  <a16:creationId xmlns:a16="http://schemas.microsoft.com/office/drawing/2014/main" id="{76C9CA58-DBE0-4761-9CD4-3C61C5F18939}"/>
                </a:ext>
              </a:extLst>
            </p:cNvPr>
            <p:cNvSpPr txBox="1"/>
            <p:nvPr/>
          </p:nvSpPr>
          <p:spPr>
            <a:xfrm>
              <a:off x="2433317" y="3954677"/>
              <a:ext cx="1033936" cy="15384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Arial"/>
                  <a:sym typeface="Roboto Condensed"/>
                </a:rPr>
                <a:t>Less than 4 hotels</a:t>
              </a:r>
            </a:p>
          </p:txBody>
        </p:sp>
        <p:sp>
          <p:nvSpPr>
            <p:cNvPr id="62" name="Google Shape;18102;p329">
              <a:extLst>
                <a:ext uri="{FF2B5EF4-FFF2-40B4-BE49-F238E27FC236}">
                  <a16:creationId xmlns:a16="http://schemas.microsoft.com/office/drawing/2014/main" id="{192DE257-2CA5-4238-92DA-603E4410D898}"/>
                </a:ext>
              </a:extLst>
            </p:cNvPr>
            <p:cNvSpPr/>
            <p:nvPr/>
          </p:nvSpPr>
          <p:spPr>
            <a:xfrm>
              <a:off x="2221306" y="3934827"/>
              <a:ext cx="207097" cy="201168"/>
            </a:xfrm>
            <a:prstGeom prst="ellipse">
              <a:avLst/>
            </a:prstGeom>
            <a:solidFill>
              <a:srgbClr val="FF0000"/>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grpSp>
      <p:sp>
        <p:nvSpPr>
          <p:cNvPr id="8" name="Rectangle 7">
            <a:extLst>
              <a:ext uri="{FF2B5EF4-FFF2-40B4-BE49-F238E27FC236}">
                <a16:creationId xmlns:a16="http://schemas.microsoft.com/office/drawing/2014/main" id="{58CC74BA-7433-4AFC-9D80-68953523398D}"/>
              </a:ext>
            </a:extLst>
          </p:cNvPr>
          <p:cNvSpPr/>
          <p:nvPr/>
        </p:nvSpPr>
        <p:spPr>
          <a:xfrm>
            <a:off x="1352582" y="3733800"/>
            <a:ext cx="3571334" cy="2674917"/>
          </a:xfrm>
          <a:prstGeom prst="rect">
            <a:avLst/>
          </a:prstGeom>
          <a:solidFill>
            <a:srgbClr val="DA6960">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3" name="Google Shape;18101;p329">
            <a:extLst>
              <a:ext uri="{FF2B5EF4-FFF2-40B4-BE49-F238E27FC236}">
                <a16:creationId xmlns:a16="http://schemas.microsoft.com/office/drawing/2014/main" id="{4C94EB67-883D-42DA-8630-E06632490C9C}"/>
              </a:ext>
            </a:extLst>
          </p:cNvPr>
          <p:cNvSpPr txBox="1"/>
          <p:nvPr/>
        </p:nvSpPr>
        <p:spPr>
          <a:xfrm>
            <a:off x="7151836" y="5937218"/>
            <a:ext cx="1378582" cy="205121"/>
          </a:xfrm>
          <a:prstGeom prst="rect">
            <a:avLst/>
          </a:prstGeom>
          <a:noFill/>
          <a:ln>
            <a:noFill/>
          </a:ln>
        </p:spPr>
        <p:txBody>
          <a:bodyPr spcFirstLastPara="1" wrap="square" lIns="0" tIns="0" rIns="0" bIns="0" anchor="t" anchorCtr="0">
            <a:spAutoFit/>
          </a:bodyPr>
          <a:lstStyle/>
          <a:p>
            <a:pPr defTabSz="1219170">
              <a:buClr>
                <a:srgbClr val="000000"/>
              </a:buClr>
            </a:pPr>
            <a:r>
              <a:rPr lang="en-US" sz="1333" b="1" kern="0" dirty="0">
                <a:solidFill>
                  <a:srgbClr val="5B5B5B"/>
                </a:solidFill>
                <a:latin typeface="Roboto Condensed"/>
                <a:ea typeface="Roboto Condensed"/>
                <a:cs typeface="Arial"/>
                <a:sym typeface="Roboto Condensed"/>
              </a:rPr>
              <a:t>Hotels</a:t>
            </a:r>
          </a:p>
        </p:txBody>
      </p:sp>
      <p:sp>
        <p:nvSpPr>
          <p:cNvPr id="64" name="Google Shape;18102;p329">
            <a:extLst>
              <a:ext uri="{FF2B5EF4-FFF2-40B4-BE49-F238E27FC236}">
                <a16:creationId xmlns:a16="http://schemas.microsoft.com/office/drawing/2014/main" id="{4C417606-79DB-4090-8DAB-0D1D01D75ECB}"/>
              </a:ext>
            </a:extLst>
          </p:cNvPr>
          <p:cNvSpPr/>
          <p:nvPr/>
        </p:nvSpPr>
        <p:spPr>
          <a:xfrm>
            <a:off x="6729460" y="5930716"/>
            <a:ext cx="185690" cy="167482"/>
          </a:xfrm>
          <a:prstGeom prst="ellipse">
            <a:avLst/>
          </a:prstGeom>
          <a:solidFill>
            <a:srgbClr val="DA6960"/>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622059579"/>
      </p:ext>
    </p:extLst>
  </p:cSld>
  <p:clrMapOvr>
    <a:masterClrMapping/>
  </p:clrMapOvr>
  <p:transition>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05"/>
        <p:cNvGrpSpPr/>
        <p:nvPr/>
      </p:nvGrpSpPr>
      <p:grpSpPr>
        <a:xfrm>
          <a:off x="0" y="0"/>
          <a:ext cx="0" cy="0"/>
          <a:chOff x="0" y="0"/>
          <a:chExt cx="0" cy="0"/>
        </a:xfrm>
      </p:grpSpPr>
      <p:sp>
        <p:nvSpPr>
          <p:cNvPr id="17609" name="Google Shape;17609;p325"/>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p>
            <a:r>
              <a:rPr lang="en-US" dirty="0"/>
              <a:t>Accommodation Criteria - Restaurants	</a:t>
            </a:r>
            <a:endParaRPr dirty="0"/>
          </a:p>
        </p:txBody>
      </p:sp>
      <p:sp>
        <p:nvSpPr>
          <p:cNvPr id="17611" name="Google Shape;17611;p325"/>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16</a:t>
            </a:fld>
            <a:endParaRPr/>
          </a:p>
        </p:txBody>
      </p:sp>
      <p:sp>
        <p:nvSpPr>
          <p:cNvPr id="17658" name="Google Shape;17658;p325"/>
          <p:cNvSpPr txBox="1"/>
          <p:nvPr/>
        </p:nvSpPr>
        <p:spPr>
          <a:xfrm>
            <a:off x="1130631" y="1359650"/>
            <a:ext cx="3348335" cy="287323"/>
          </a:xfrm>
          <a:prstGeom prst="rect">
            <a:avLst/>
          </a:prstGeom>
          <a:noFill/>
          <a:ln>
            <a:noFill/>
          </a:ln>
        </p:spPr>
        <p:txBody>
          <a:bodyPr spcFirstLastPara="1" wrap="square" lIns="0" tIns="0" rIns="0" bIns="0" anchor="t" anchorCtr="0">
            <a:spAutoFit/>
          </a:bodyPr>
          <a:lstStyle/>
          <a:p>
            <a:pPr>
              <a:buClr>
                <a:schemeClr val="accent1"/>
              </a:buClr>
              <a:buSzPts val="1400"/>
            </a:pPr>
            <a:r>
              <a:rPr lang="en-US" sz="1867" b="1" dirty="0">
                <a:solidFill>
                  <a:schemeClr val="accent1"/>
                </a:solidFill>
                <a:latin typeface="Roboto"/>
                <a:ea typeface="Roboto"/>
                <a:sym typeface="Roboto"/>
              </a:rPr>
              <a:t>CRITERION</a:t>
            </a:r>
            <a:endParaRPr sz="2400" dirty="0"/>
          </a:p>
        </p:txBody>
      </p:sp>
      <p:grpSp>
        <p:nvGrpSpPr>
          <p:cNvPr id="17660" name="Google Shape;17660;p325"/>
          <p:cNvGrpSpPr/>
          <p:nvPr/>
        </p:nvGrpSpPr>
        <p:grpSpPr>
          <a:xfrm>
            <a:off x="1130631" y="2491176"/>
            <a:ext cx="4608449" cy="1121925"/>
            <a:chOff x="1270277" y="2114430"/>
            <a:chExt cx="3541517" cy="841444"/>
          </a:xfrm>
        </p:grpSpPr>
        <p:sp>
          <p:nvSpPr>
            <p:cNvPr id="17661" name="Google Shape;17661;p325"/>
            <p:cNvSpPr txBox="1"/>
            <p:nvPr/>
          </p:nvSpPr>
          <p:spPr>
            <a:xfrm>
              <a:off x="1270277" y="2114430"/>
              <a:ext cx="1071897" cy="215492"/>
            </a:xfrm>
            <a:prstGeom prst="rect">
              <a:avLst/>
            </a:prstGeom>
            <a:noFill/>
            <a:ln>
              <a:noFill/>
            </a:ln>
          </p:spPr>
          <p:txBody>
            <a:bodyPr spcFirstLastPara="1" wrap="square" lIns="0" tIns="0" rIns="0" bIns="0" anchor="t" anchorCtr="0">
              <a:spAutoFit/>
            </a:bodyPr>
            <a:lstStyle/>
            <a:p>
              <a:pPr>
                <a:buClr>
                  <a:schemeClr val="accent2"/>
                </a:buClr>
                <a:buSzPts val="1400"/>
              </a:pPr>
              <a:r>
                <a:rPr lang="en-US" sz="1867" b="1" dirty="0">
                  <a:solidFill>
                    <a:schemeClr val="accent2"/>
                  </a:solidFill>
                  <a:latin typeface="Roboto"/>
                  <a:ea typeface="Roboto"/>
                  <a:cs typeface="Roboto"/>
                  <a:sym typeface="Roboto"/>
                </a:rPr>
                <a:t>Outcome</a:t>
              </a:r>
              <a:endParaRPr sz="1867" b="1" dirty="0">
                <a:solidFill>
                  <a:schemeClr val="accent2"/>
                </a:solidFill>
                <a:latin typeface="Roboto"/>
                <a:ea typeface="Roboto"/>
                <a:cs typeface="Roboto"/>
                <a:sym typeface="Roboto"/>
              </a:endParaRPr>
            </a:p>
          </p:txBody>
        </p:sp>
        <p:sp>
          <p:nvSpPr>
            <p:cNvPr id="17662" name="Google Shape;17662;p325"/>
            <p:cNvSpPr txBox="1"/>
            <p:nvPr/>
          </p:nvSpPr>
          <p:spPr>
            <a:xfrm>
              <a:off x="1270277" y="2340513"/>
              <a:ext cx="3541517" cy="615361"/>
            </a:xfrm>
            <a:prstGeom prst="rect">
              <a:avLst/>
            </a:prstGeom>
            <a:noFill/>
            <a:ln>
              <a:noFill/>
            </a:ln>
          </p:spPr>
          <p:txBody>
            <a:bodyPr spcFirstLastPara="1" wrap="square" lIns="0" tIns="0" rIns="0" bIns="0" anchor="t" anchorCtr="0">
              <a:spAutoFit/>
            </a:bodyPr>
            <a:lstStyle/>
            <a:p>
              <a:pPr marL="285750" indent="-285750">
                <a:buClr>
                  <a:srgbClr val="929292"/>
                </a:buClr>
                <a:buSzPts val="1000"/>
                <a:buFont typeface="Arial" panose="020B0604020202020204" pitchFamily="34" charset="0"/>
                <a:buChar char="•"/>
              </a:pPr>
              <a:r>
                <a:rPr lang="en-US" sz="1333" dirty="0">
                  <a:solidFill>
                    <a:srgbClr val="929292"/>
                  </a:solidFill>
                  <a:latin typeface="Roboto Condensed"/>
                  <a:ea typeface="Roboto Condensed"/>
                  <a:sym typeface="Roboto Condensed"/>
                </a:rPr>
                <a:t>Green circles surrounding the stadiums represent a buffer of 5KM radius.</a:t>
              </a:r>
            </a:p>
            <a:p>
              <a:pPr marL="285750" indent="-285750">
                <a:buClr>
                  <a:srgbClr val="929292"/>
                </a:buClr>
                <a:buSzPts val="1000"/>
                <a:buFont typeface="Arial" panose="020B0604020202020204" pitchFamily="34" charset="0"/>
                <a:buChar char="•"/>
              </a:pPr>
              <a:r>
                <a:rPr lang="en-US" sz="1333" dirty="0">
                  <a:solidFill>
                    <a:srgbClr val="929292"/>
                  </a:solidFill>
                  <a:latin typeface="Roboto Condensed"/>
                  <a:ea typeface="Roboto Condensed"/>
                  <a:sym typeface="Roboto Condensed"/>
                </a:rPr>
                <a:t>Park View Road Stadium has 7 choices of cuisines within 5KMs which doesn’t satisfy the FIFA requirements</a:t>
              </a:r>
            </a:p>
          </p:txBody>
        </p:sp>
      </p:grpSp>
      <p:sp>
        <p:nvSpPr>
          <p:cNvPr id="17663" name="Google Shape;17663;p325"/>
          <p:cNvSpPr/>
          <p:nvPr/>
        </p:nvSpPr>
        <p:spPr>
          <a:xfrm>
            <a:off x="602433" y="1646973"/>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7664" name="Google Shape;17664;p325"/>
          <p:cNvSpPr/>
          <p:nvPr/>
        </p:nvSpPr>
        <p:spPr>
          <a:xfrm>
            <a:off x="602433" y="2634837"/>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26" name="Google Shape;17662;p325">
            <a:extLst>
              <a:ext uri="{FF2B5EF4-FFF2-40B4-BE49-F238E27FC236}">
                <a16:creationId xmlns:a16="http://schemas.microsoft.com/office/drawing/2014/main" id="{129FF802-E99C-4AFD-839C-35940CCAC0E0}"/>
              </a:ext>
            </a:extLst>
          </p:cNvPr>
          <p:cNvSpPr txBox="1"/>
          <p:nvPr/>
        </p:nvSpPr>
        <p:spPr>
          <a:xfrm>
            <a:off x="1130631" y="1751724"/>
            <a:ext cx="4722023" cy="410241"/>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a:solidFill>
                  <a:srgbClr val="929292"/>
                </a:solidFill>
                <a:latin typeface="Roboto Condensed"/>
                <a:ea typeface="Roboto Condensed"/>
                <a:sym typeface="Roboto Condensed"/>
              </a:rPr>
              <a:t>At least 8 distinct cuisine restaurants within 5KMs from the stadiums for the fans </a:t>
            </a:r>
          </a:p>
        </p:txBody>
      </p:sp>
      <p:sp>
        <p:nvSpPr>
          <p:cNvPr id="61" name="Google Shape;18101;p329">
            <a:extLst>
              <a:ext uri="{FF2B5EF4-FFF2-40B4-BE49-F238E27FC236}">
                <a16:creationId xmlns:a16="http://schemas.microsoft.com/office/drawing/2014/main" id="{76C9CA58-DBE0-4761-9CD4-3C61C5F18939}"/>
              </a:ext>
            </a:extLst>
          </p:cNvPr>
          <p:cNvSpPr txBox="1"/>
          <p:nvPr/>
        </p:nvSpPr>
        <p:spPr>
          <a:xfrm>
            <a:off x="10469548" y="5784668"/>
            <a:ext cx="1378582" cy="41024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Arial"/>
                <a:sym typeface="Roboto Condensed"/>
              </a:rPr>
              <a:t>Stadiums with less than 8 cuisines</a:t>
            </a:r>
          </a:p>
        </p:txBody>
      </p:sp>
      <p:pic>
        <p:nvPicPr>
          <p:cNvPr id="7" name="Picture 6">
            <a:extLst>
              <a:ext uri="{FF2B5EF4-FFF2-40B4-BE49-F238E27FC236}">
                <a16:creationId xmlns:a16="http://schemas.microsoft.com/office/drawing/2014/main" id="{727252DD-E1DE-46E7-8184-51BED0AE3C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057" y="3802646"/>
            <a:ext cx="4625741" cy="27891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696CC3F0-15F3-4E56-B97C-120455C56FAD}"/>
              </a:ext>
            </a:extLst>
          </p:cNvPr>
          <p:cNvPicPr>
            <a:picLocks noChangeAspect="1"/>
          </p:cNvPicPr>
          <p:nvPr/>
        </p:nvPicPr>
        <p:blipFill>
          <a:blip r:embed="rId4"/>
          <a:stretch>
            <a:fillRect/>
          </a:stretch>
        </p:blipFill>
        <p:spPr>
          <a:xfrm>
            <a:off x="5966228" y="1110050"/>
            <a:ext cx="6013859" cy="4487053"/>
          </a:xfrm>
          <a:prstGeom prst="rect">
            <a:avLst/>
          </a:prstGeom>
        </p:spPr>
      </p:pic>
      <p:sp>
        <p:nvSpPr>
          <p:cNvPr id="10" name="Hexagon 9">
            <a:extLst>
              <a:ext uri="{FF2B5EF4-FFF2-40B4-BE49-F238E27FC236}">
                <a16:creationId xmlns:a16="http://schemas.microsoft.com/office/drawing/2014/main" id="{A667570D-C811-4B43-A7A0-F34073A227B2}"/>
              </a:ext>
            </a:extLst>
          </p:cNvPr>
          <p:cNvSpPr/>
          <p:nvPr/>
        </p:nvSpPr>
        <p:spPr>
          <a:xfrm rot="16200000">
            <a:off x="8017127" y="5821007"/>
            <a:ext cx="381000" cy="343633"/>
          </a:xfrm>
          <a:prstGeom prst="hex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7" name="Google Shape;18102;p329">
            <a:extLst>
              <a:ext uri="{FF2B5EF4-FFF2-40B4-BE49-F238E27FC236}">
                <a16:creationId xmlns:a16="http://schemas.microsoft.com/office/drawing/2014/main" id="{D87EBEB1-2956-4C2A-8375-6B42A927E652}"/>
              </a:ext>
            </a:extLst>
          </p:cNvPr>
          <p:cNvSpPr/>
          <p:nvPr/>
        </p:nvSpPr>
        <p:spPr>
          <a:xfrm>
            <a:off x="8114780" y="5906048"/>
            <a:ext cx="185690" cy="167482"/>
          </a:xfrm>
          <a:prstGeom prst="ellipse">
            <a:avLst/>
          </a:prstGeom>
          <a:solidFill>
            <a:srgbClr val="11FD27"/>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sp>
        <p:nvSpPr>
          <p:cNvPr id="30" name="Hexagon 29">
            <a:extLst>
              <a:ext uri="{FF2B5EF4-FFF2-40B4-BE49-F238E27FC236}">
                <a16:creationId xmlns:a16="http://schemas.microsoft.com/office/drawing/2014/main" id="{63FBAD5D-0C7D-4531-B113-AE5FAD4CB1A4}"/>
              </a:ext>
            </a:extLst>
          </p:cNvPr>
          <p:cNvSpPr/>
          <p:nvPr/>
        </p:nvSpPr>
        <p:spPr>
          <a:xfrm rot="16200000">
            <a:off x="10028259" y="5821008"/>
            <a:ext cx="381000" cy="343633"/>
          </a:xfrm>
          <a:prstGeom prst="hexagon">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1" name="Google Shape;18102;p329">
            <a:extLst>
              <a:ext uri="{FF2B5EF4-FFF2-40B4-BE49-F238E27FC236}">
                <a16:creationId xmlns:a16="http://schemas.microsoft.com/office/drawing/2014/main" id="{FB19A35B-AEF0-43E0-AEFC-73297558BADF}"/>
              </a:ext>
            </a:extLst>
          </p:cNvPr>
          <p:cNvSpPr/>
          <p:nvPr/>
        </p:nvSpPr>
        <p:spPr>
          <a:xfrm>
            <a:off x="10125914" y="5907010"/>
            <a:ext cx="185690" cy="167482"/>
          </a:xfrm>
          <a:prstGeom prst="ellipse">
            <a:avLst/>
          </a:prstGeom>
          <a:solidFill>
            <a:srgbClr val="11FD27"/>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sp>
        <p:nvSpPr>
          <p:cNvPr id="32" name="Google Shape;18101;p329">
            <a:extLst>
              <a:ext uri="{FF2B5EF4-FFF2-40B4-BE49-F238E27FC236}">
                <a16:creationId xmlns:a16="http://schemas.microsoft.com/office/drawing/2014/main" id="{4B3FF679-FCC2-4E94-B93C-A8B630925CDC}"/>
              </a:ext>
            </a:extLst>
          </p:cNvPr>
          <p:cNvSpPr txBox="1"/>
          <p:nvPr/>
        </p:nvSpPr>
        <p:spPr>
          <a:xfrm>
            <a:off x="8523901" y="5788598"/>
            <a:ext cx="1378582" cy="41024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Arial"/>
                <a:sym typeface="Roboto Condensed"/>
              </a:rPr>
              <a:t>Stadiums with more than 8 cuisines</a:t>
            </a:r>
          </a:p>
        </p:txBody>
      </p:sp>
      <p:sp>
        <p:nvSpPr>
          <p:cNvPr id="33" name="Rectangle 32">
            <a:extLst>
              <a:ext uri="{FF2B5EF4-FFF2-40B4-BE49-F238E27FC236}">
                <a16:creationId xmlns:a16="http://schemas.microsoft.com/office/drawing/2014/main" id="{D447BBC2-E299-428E-B67B-601C3AC8915F}"/>
              </a:ext>
            </a:extLst>
          </p:cNvPr>
          <p:cNvSpPr/>
          <p:nvPr/>
        </p:nvSpPr>
        <p:spPr>
          <a:xfrm>
            <a:off x="1007200" y="4177701"/>
            <a:ext cx="4635597" cy="241479"/>
          </a:xfrm>
          <a:prstGeom prst="rect">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34" name="Google Shape;18101;p329">
            <a:extLst>
              <a:ext uri="{FF2B5EF4-FFF2-40B4-BE49-F238E27FC236}">
                <a16:creationId xmlns:a16="http://schemas.microsoft.com/office/drawing/2014/main" id="{755D9428-6D7E-4742-B231-A15FC1905501}"/>
              </a:ext>
            </a:extLst>
          </p:cNvPr>
          <p:cNvSpPr txBox="1"/>
          <p:nvPr/>
        </p:nvSpPr>
        <p:spPr>
          <a:xfrm>
            <a:off x="6461016" y="5800298"/>
            <a:ext cx="1378582" cy="410241"/>
          </a:xfrm>
          <a:prstGeom prst="rect">
            <a:avLst/>
          </a:prstGeom>
          <a:noFill/>
          <a:ln>
            <a:noFill/>
          </a:ln>
        </p:spPr>
        <p:txBody>
          <a:bodyPr spcFirstLastPara="1" wrap="square" lIns="0" tIns="0" rIns="0" bIns="0" anchor="t" anchorCtr="0">
            <a:spAutoFit/>
          </a:bodyPr>
          <a:lstStyle/>
          <a:p>
            <a:pPr defTabSz="1219170">
              <a:buClr>
                <a:srgbClr val="000000"/>
              </a:buClr>
            </a:pPr>
            <a:r>
              <a:rPr lang="en-US" sz="1333" b="1" kern="0" dirty="0">
                <a:solidFill>
                  <a:srgbClr val="5B5B5B"/>
                </a:solidFill>
                <a:latin typeface="Roboto Condensed"/>
                <a:ea typeface="Roboto Condensed"/>
                <a:cs typeface="Arial"/>
                <a:sym typeface="Roboto Condensed"/>
              </a:rPr>
              <a:t>Nearest restaurant of distinct cuisine</a:t>
            </a:r>
          </a:p>
        </p:txBody>
      </p:sp>
      <p:sp>
        <p:nvSpPr>
          <p:cNvPr id="35" name="Google Shape;18102;p329">
            <a:extLst>
              <a:ext uri="{FF2B5EF4-FFF2-40B4-BE49-F238E27FC236}">
                <a16:creationId xmlns:a16="http://schemas.microsoft.com/office/drawing/2014/main" id="{FCF8E96C-5EE4-4109-B8EF-FD67BF0B56BD}"/>
              </a:ext>
            </a:extLst>
          </p:cNvPr>
          <p:cNvSpPr/>
          <p:nvPr/>
        </p:nvSpPr>
        <p:spPr>
          <a:xfrm>
            <a:off x="6141411" y="5913942"/>
            <a:ext cx="185690" cy="167482"/>
          </a:xfrm>
          <a:prstGeom prst="ellipse">
            <a:avLst/>
          </a:prstGeom>
          <a:solidFill>
            <a:srgbClr val="DA6960"/>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4110489968"/>
      </p:ext>
    </p:extLst>
  </p:cSld>
  <p:clrMapOvr>
    <a:masterClrMapping/>
  </p:clrMapOvr>
  <p:transition>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310"/>
        <p:cNvGrpSpPr/>
        <p:nvPr/>
      </p:nvGrpSpPr>
      <p:grpSpPr>
        <a:xfrm>
          <a:off x="0" y="0"/>
          <a:ext cx="0" cy="0"/>
          <a:chOff x="0" y="0"/>
          <a:chExt cx="0" cy="0"/>
        </a:xfrm>
      </p:grpSpPr>
      <p:sp>
        <p:nvSpPr>
          <p:cNvPr id="16311" name="Google Shape;16311;p317"/>
          <p:cNvSpPr/>
          <p:nvPr/>
        </p:nvSpPr>
        <p:spPr>
          <a:xfrm>
            <a:off x="969434" y="1464734"/>
            <a:ext cx="1570567" cy="751417"/>
          </a:xfrm>
          <a:prstGeom prst="homePlate">
            <a:avLst>
              <a:gd name="adj" fmla="val 50000"/>
            </a:avLst>
          </a:pr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2" name="Google Shape;16312;p317"/>
          <p:cNvSpPr txBox="1"/>
          <p:nvPr/>
        </p:nvSpPr>
        <p:spPr>
          <a:xfrm>
            <a:off x="5813934" y="1504321"/>
            <a:ext cx="4649693" cy="697509"/>
          </a:xfrm>
          <a:prstGeom prst="rect">
            <a:avLst/>
          </a:prstGeom>
          <a:noFill/>
          <a:ln>
            <a:noFill/>
          </a:ln>
        </p:spPr>
        <p:txBody>
          <a:bodyPr spcFirstLastPara="1" wrap="square" lIns="121900" tIns="60933" rIns="121900" bIns="60933" anchor="t" anchorCtr="0">
            <a:spAutoFit/>
          </a:bodyPr>
          <a:lstStyle/>
          <a:p>
            <a:r>
              <a:rPr lang="en-US" sz="3733" b="1" dirty="0">
                <a:solidFill>
                  <a:srgbClr val="929292"/>
                </a:solidFill>
                <a:latin typeface="Roboto Condensed"/>
                <a:ea typeface="Roboto Condensed"/>
                <a:cs typeface="Roboto Condensed"/>
                <a:sym typeface="Roboto Condensed"/>
              </a:rPr>
              <a:t>Emergency Criterion</a:t>
            </a:r>
            <a:endParaRPr sz="3733" b="1" dirty="0">
              <a:solidFill>
                <a:srgbClr val="929292"/>
              </a:solidFill>
              <a:latin typeface="Roboto Condensed"/>
              <a:ea typeface="Roboto Condensed"/>
              <a:cs typeface="Roboto Condensed"/>
              <a:sym typeface="Roboto Condensed"/>
            </a:endParaRPr>
          </a:p>
        </p:txBody>
      </p:sp>
      <p:sp>
        <p:nvSpPr>
          <p:cNvPr id="16313" name="Google Shape;16313;p317"/>
          <p:cNvSpPr/>
          <p:nvPr/>
        </p:nvSpPr>
        <p:spPr>
          <a:xfrm>
            <a:off x="-4234" y="1993900"/>
            <a:ext cx="973667" cy="1727200"/>
          </a:xfrm>
          <a:custGeom>
            <a:avLst/>
            <a:gdLst/>
            <a:ahLst/>
            <a:cxnLst/>
            <a:rect l="l" t="t" r="r" b="b"/>
            <a:pathLst>
              <a:path w="460" h="816" extrusionOk="0">
                <a:moveTo>
                  <a:pt x="460" y="460"/>
                </a:moveTo>
                <a:lnTo>
                  <a:pt x="460" y="816"/>
                </a:lnTo>
                <a:lnTo>
                  <a:pt x="0" y="357"/>
                </a:lnTo>
                <a:lnTo>
                  <a:pt x="0" y="0"/>
                </a:lnTo>
                <a:lnTo>
                  <a:pt x="460" y="460"/>
                </a:lnTo>
                <a:close/>
              </a:path>
            </a:pathLst>
          </a:custGeom>
          <a:solidFill>
            <a:srgbClr val="768F3B"/>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4" name="Google Shape;16314;p317"/>
          <p:cNvSpPr/>
          <p:nvPr/>
        </p:nvSpPr>
        <p:spPr>
          <a:xfrm>
            <a:off x="969434" y="2216152"/>
            <a:ext cx="1570567" cy="751417"/>
          </a:xfrm>
          <a:prstGeom prst="homePlate">
            <a:avLst>
              <a:gd name="adj" fmla="val 50000"/>
            </a:avLst>
          </a:pr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5" name="Google Shape;16315;p317"/>
          <p:cNvSpPr/>
          <p:nvPr/>
        </p:nvSpPr>
        <p:spPr>
          <a:xfrm>
            <a:off x="969434" y="2967567"/>
            <a:ext cx="1570567" cy="753533"/>
          </a:xfrm>
          <a:prstGeom prst="homePlate">
            <a:avLst>
              <a:gd name="adj" fmla="val 50000"/>
            </a:avLst>
          </a:prstGeom>
          <a:solidFill>
            <a:schemeClr val="accent3"/>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6" name="Google Shape;16316;p317"/>
          <p:cNvSpPr/>
          <p:nvPr/>
        </p:nvSpPr>
        <p:spPr>
          <a:xfrm>
            <a:off x="969434" y="3721101"/>
            <a:ext cx="4016836" cy="751417"/>
          </a:xfrm>
          <a:prstGeom prst="homePlate">
            <a:avLst>
              <a:gd name="adj" fmla="val 50000"/>
            </a:avLst>
          </a:prstGeom>
          <a:solidFill>
            <a:schemeClr val="accent4"/>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7" name="Google Shape;16317;p317"/>
          <p:cNvSpPr/>
          <p:nvPr/>
        </p:nvSpPr>
        <p:spPr>
          <a:xfrm>
            <a:off x="969434" y="4472517"/>
            <a:ext cx="1570567" cy="755651"/>
          </a:xfrm>
          <a:prstGeom prst="homePlate">
            <a:avLst>
              <a:gd name="adj" fmla="val 50000"/>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8" name="Google Shape;16318;p317"/>
          <p:cNvSpPr/>
          <p:nvPr/>
        </p:nvSpPr>
        <p:spPr>
          <a:xfrm>
            <a:off x="969434" y="5228167"/>
            <a:ext cx="1570567" cy="755651"/>
          </a:xfrm>
          <a:prstGeom prst="homePlate">
            <a:avLst>
              <a:gd name="adj" fmla="val 50000"/>
            </a:avLst>
          </a:prstGeom>
          <a:solidFill>
            <a:schemeClr val="accent6"/>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9" name="Google Shape;16319;p317"/>
          <p:cNvSpPr/>
          <p:nvPr/>
        </p:nvSpPr>
        <p:spPr>
          <a:xfrm>
            <a:off x="-4234" y="1242485"/>
            <a:ext cx="973667" cy="1725084"/>
          </a:xfrm>
          <a:custGeom>
            <a:avLst/>
            <a:gdLst/>
            <a:ahLst/>
            <a:cxnLst/>
            <a:rect l="l" t="t" r="r" b="b"/>
            <a:pathLst>
              <a:path w="460" h="815" extrusionOk="0">
                <a:moveTo>
                  <a:pt x="0" y="0"/>
                </a:moveTo>
                <a:lnTo>
                  <a:pt x="460" y="460"/>
                </a:lnTo>
                <a:lnTo>
                  <a:pt x="460" y="815"/>
                </a:lnTo>
                <a:lnTo>
                  <a:pt x="0" y="355"/>
                </a:lnTo>
                <a:lnTo>
                  <a:pt x="0" y="0"/>
                </a:lnTo>
                <a:close/>
              </a:path>
            </a:pathLst>
          </a:custGeom>
          <a:solidFill>
            <a:srgbClr val="0F7F70"/>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0" name="Google Shape;16320;p317"/>
          <p:cNvSpPr/>
          <p:nvPr/>
        </p:nvSpPr>
        <p:spPr>
          <a:xfrm>
            <a:off x="-4234" y="486834"/>
            <a:ext cx="973667" cy="1729317"/>
          </a:xfrm>
          <a:custGeom>
            <a:avLst/>
            <a:gdLst/>
            <a:ahLst/>
            <a:cxnLst/>
            <a:rect l="l" t="t" r="r" b="b"/>
            <a:pathLst>
              <a:path w="460" h="817" extrusionOk="0">
                <a:moveTo>
                  <a:pt x="460" y="460"/>
                </a:moveTo>
                <a:lnTo>
                  <a:pt x="460" y="817"/>
                </a:lnTo>
                <a:lnTo>
                  <a:pt x="0" y="357"/>
                </a:lnTo>
                <a:lnTo>
                  <a:pt x="0" y="0"/>
                </a:lnTo>
                <a:lnTo>
                  <a:pt x="460" y="460"/>
                </a:lnTo>
                <a:close/>
              </a:path>
            </a:pathLst>
          </a:custGeom>
          <a:solidFill>
            <a:srgbClr val="1A5D8A"/>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1" name="Google Shape;16321;p317"/>
          <p:cNvSpPr/>
          <p:nvPr/>
        </p:nvSpPr>
        <p:spPr>
          <a:xfrm>
            <a:off x="-4234" y="2749551"/>
            <a:ext cx="973667" cy="1722967"/>
          </a:xfrm>
          <a:custGeom>
            <a:avLst/>
            <a:gdLst/>
            <a:ahLst/>
            <a:cxnLst/>
            <a:rect l="l" t="t" r="r" b="b"/>
            <a:pathLst>
              <a:path w="460" h="814" extrusionOk="0">
                <a:moveTo>
                  <a:pt x="0" y="0"/>
                </a:moveTo>
                <a:lnTo>
                  <a:pt x="460" y="459"/>
                </a:lnTo>
                <a:lnTo>
                  <a:pt x="460" y="814"/>
                </a:lnTo>
                <a:lnTo>
                  <a:pt x="0" y="355"/>
                </a:lnTo>
                <a:lnTo>
                  <a:pt x="0" y="0"/>
                </a:lnTo>
                <a:close/>
              </a:path>
            </a:pathLst>
          </a:custGeom>
          <a:solidFill>
            <a:srgbClr val="B8750B"/>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2" name="Google Shape;16322;p317"/>
          <p:cNvSpPr/>
          <p:nvPr/>
        </p:nvSpPr>
        <p:spPr>
          <a:xfrm>
            <a:off x="-4234" y="3500967"/>
            <a:ext cx="973667" cy="1727200"/>
          </a:xfrm>
          <a:custGeom>
            <a:avLst/>
            <a:gdLst/>
            <a:ahLst/>
            <a:cxnLst/>
            <a:rect l="l" t="t" r="r" b="b"/>
            <a:pathLst>
              <a:path w="460" h="816" extrusionOk="0">
                <a:moveTo>
                  <a:pt x="460" y="459"/>
                </a:moveTo>
                <a:lnTo>
                  <a:pt x="460" y="816"/>
                </a:lnTo>
                <a:lnTo>
                  <a:pt x="0" y="356"/>
                </a:lnTo>
                <a:lnTo>
                  <a:pt x="0" y="0"/>
                </a:lnTo>
                <a:lnTo>
                  <a:pt x="460" y="459"/>
                </a:lnTo>
                <a:close/>
              </a:path>
            </a:pathLst>
          </a:custGeom>
          <a:solidFill>
            <a:srgbClr val="8E2920"/>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3" name="Google Shape;16323;p317"/>
          <p:cNvSpPr/>
          <p:nvPr/>
        </p:nvSpPr>
        <p:spPr>
          <a:xfrm>
            <a:off x="-4234" y="4254500"/>
            <a:ext cx="973667" cy="1729317"/>
          </a:xfrm>
          <a:custGeom>
            <a:avLst/>
            <a:gdLst/>
            <a:ahLst/>
            <a:cxnLst/>
            <a:rect l="l" t="t" r="r" b="b"/>
            <a:pathLst>
              <a:path w="460" h="817" extrusionOk="0">
                <a:moveTo>
                  <a:pt x="0" y="0"/>
                </a:moveTo>
                <a:lnTo>
                  <a:pt x="460" y="460"/>
                </a:lnTo>
                <a:lnTo>
                  <a:pt x="460" y="817"/>
                </a:lnTo>
                <a:lnTo>
                  <a:pt x="0" y="357"/>
                </a:lnTo>
                <a:lnTo>
                  <a:pt x="0" y="0"/>
                </a:lnTo>
                <a:close/>
              </a:path>
            </a:pathLst>
          </a:custGeom>
          <a:solidFill>
            <a:srgbClr val="4A253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4" name="Google Shape;16324;p317"/>
          <p:cNvSpPr/>
          <p:nvPr/>
        </p:nvSpPr>
        <p:spPr>
          <a:xfrm>
            <a:off x="11299160" y="1460500"/>
            <a:ext cx="892841" cy="755651"/>
          </a:xfrm>
          <a:prstGeom prst="rect">
            <a:avLst/>
          </a:pr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5" name="Google Shape;16325;p317"/>
          <p:cNvSpPr/>
          <p:nvPr/>
        </p:nvSpPr>
        <p:spPr>
          <a:xfrm>
            <a:off x="11299160" y="2216152"/>
            <a:ext cx="892841" cy="751417"/>
          </a:xfrm>
          <a:prstGeom prst="rect">
            <a:avLst/>
          </a:pr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6" name="Google Shape;16326;p317"/>
          <p:cNvSpPr/>
          <p:nvPr/>
        </p:nvSpPr>
        <p:spPr>
          <a:xfrm>
            <a:off x="11299160" y="2967567"/>
            <a:ext cx="892841" cy="753533"/>
          </a:xfrm>
          <a:prstGeom prst="rect">
            <a:avLst/>
          </a:prstGeom>
          <a:solidFill>
            <a:schemeClr val="accent3"/>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7" name="Google Shape;16327;p317"/>
          <p:cNvSpPr/>
          <p:nvPr/>
        </p:nvSpPr>
        <p:spPr>
          <a:xfrm>
            <a:off x="11299160" y="3721101"/>
            <a:ext cx="892841" cy="751417"/>
          </a:xfrm>
          <a:prstGeom prst="rect">
            <a:avLst/>
          </a:prstGeom>
          <a:solidFill>
            <a:schemeClr val="accent4"/>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8" name="Google Shape;16328;p317"/>
          <p:cNvSpPr/>
          <p:nvPr/>
        </p:nvSpPr>
        <p:spPr>
          <a:xfrm>
            <a:off x="11299160" y="4472517"/>
            <a:ext cx="892841" cy="755651"/>
          </a:xfrm>
          <a:prstGeom prst="rect">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9" name="Google Shape;16329;p317"/>
          <p:cNvSpPr/>
          <p:nvPr/>
        </p:nvSpPr>
        <p:spPr>
          <a:xfrm>
            <a:off x="11299160" y="5228167"/>
            <a:ext cx="892841" cy="755651"/>
          </a:xfrm>
          <a:prstGeom prst="rect">
            <a:avLst/>
          </a:prstGeom>
          <a:solidFill>
            <a:schemeClr val="accent6"/>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30" name="Google Shape;16330;p317"/>
          <p:cNvSpPr/>
          <p:nvPr/>
        </p:nvSpPr>
        <p:spPr>
          <a:xfrm>
            <a:off x="969434" y="4472516"/>
            <a:ext cx="1570567" cy="755651"/>
          </a:xfrm>
          <a:prstGeom prst="homePlate">
            <a:avLst>
              <a:gd name="adj" fmla="val 50000"/>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25" name="Google Shape;18101;p329">
            <a:extLst>
              <a:ext uri="{FF2B5EF4-FFF2-40B4-BE49-F238E27FC236}">
                <a16:creationId xmlns:a16="http://schemas.microsoft.com/office/drawing/2014/main" id="{D70BB709-307A-44F1-BBA8-C09458F0455C}"/>
              </a:ext>
            </a:extLst>
          </p:cNvPr>
          <p:cNvSpPr txBox="1"/>
          <p:nvPr/>
        </p:nvSpPr>
        <p:spPr>
          <a:xfrm>
            <a:off x="4119584" y="5929416"/>
            <a:ext cx="1378582" cy="205121"/>
          </a:xfrm>
          <a:prstGeom prst="rect">
            <a:avLst/>
          </a:prstGeom>
          <a:noFill/>
          <a:ln>
            <a:noFill/>
          </a:ln>
        </p:spPr>
        <p:txBody>
          <a:bodyPr spcFirstLastPara="1" wrap="square" lIns="0" tIns="0" rIns="0" bIns="0" anchor="t" anchorCtr="0">
            <a:spAutoFit/>
          </a:bodyPr>
          <a:lstStyle/>
          <a:p>
            <a:pPr defTabSz="1219170">
              <a:buClr>
                <a:srgbClr val="000000"/>
              </a:buClr>
            </a:pPr>
            <a:r>
              <a:rPr lang="en-US" sz="1333" b="1" kern="0" dirty="0">
                <a:solidFill>
                  <a:srgbClr val="5B5B5B"/>
                </a:solidFill>
                <a:latin typeface="Roboto Condensed"/>
                <a:ea typeface="Roboto Condensed"/>
                <a:cs typeface="Arial"/>
                <a:sym typeface="Roboto Condensed"/>
              </a:rPr>
              <a:t>Hospitals</a:t>
            </a:r>
          </a:p>
        </p:txBody>
      </p:sp>
      <p:sp>
        <p:nvSpPr>
          <p:cNvPr id="26" name="Hexagon 25">
            <a:extLst>
              <a:ext uri="{FF2B5EF4-FFF2-40B4-BE49-F238E27FC236}">
                <a16:creationId xmlns:a16="http://schemas.microsoft.com/office/drawing/2014/main" id="{6730081C-0D58-40A0-A1FF-42BF29165654}"/>
              </a:ext>
            </a:extLst>
          </p:cNvPr>
          <p:cNvSpPr/>
          <p:nvPr/>
        </p:nvSpPr>
        <p:spPr>
          <a:xfrm rot="16200000">
            <a:off x="3599554" y="5319015"/>
            <a:ext cx="381000" cy="343633"/>
          </a:xfrm>
          <a:prstGeom prst="hexagon">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7" name="Google Shape;18102;p329">
            <a:extLst>
              <a:ext uri="{FF2B5EF4-FFF2-40B4-BE49-F238E27FC236}">
                <a16:creationId xmlns:a16="http://schemas.microsoft.com/office/drawing/2014/main" id="{74A03A93-E4A7-4E5E-AD89-6764C341424F}"/>
              </a:ext>
            </a:extLst>
          </p:cNvPr>
          <p:cNvSpPr/>
          <p:nvPr/>
        </p:nvSpPr>
        <p:spPr>
          <a:xfrm>
            <a:off x="3697209" y="5404056"/>
            <a:ext cx="185690" cy="167482"/>
          </a:xfrm>
          <a:prstGeom prst="ellipse">
            <a:avLst/>
          </a:prstGeom>
          <a:solidFill>
            <a:srgbClr val="11FD27"/>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sp>
        <p:nvSpPr>
          <p:cNvPr id="30" name="Google Shape;18101;p329">
            <a:extLst>
              <a:ext uri="{FF2B5EF4-FFF2-40B4-BE49-F238E27FC236}">
                <a16:creationId xmlns:a16="http://schemas.microsoft.com/office/drawing/2014/main" id="{2DF7DFDB-55AE-4D8F-989A-B4976381FC3A}"/>
              </a:ext>
            </a:extLst>
          </p:cNvPr>
          <p:cNvSpPr txBox="1"/>
          <p:nvPr/>
        </p:nvSpPr>
        <p:spPr>
          <a:xfrm>
            <a:off x="4138003" y="5291143"/>
            <a:ext cx="1378582" cy="410241"/>
          </a:xfrm>
          <a:prstGeom prst="rect">
            <a:avLst/>
          </a:prstGeom>
          <a:noFill/>
          <a:ln>
            <a:noFill/>
          </a:ln>
        </p:spPr>
        <p:txBody>
          <a:bodyPr spcFirstLastPara="1" wrap="square" lIns="0" tIns="0" rIns="0" bIns="0" anchor="t" anchorCtr="0">
            <a:spAutoFit/>
          </a:bodyPr>
          <a:lstStyle/>
          <a:p>
            <a:pPr defTabSz="1219170">
              <a:buClr>
                <a:srgbClr val="000000"/>
              </a:buClr>
            </a:pPr>
            <a:r>
              <a:rPr lang="en-US" sz="1333" b="1" kern="0" dirty="0">
                <a:solidFill>
                  <a:srgbClr val="5B5B5B"/>
                </a:solidFill>
                <a:latin typeface="Roboto Condensed"/>
                <a:ea typeface="Roboto Condensed"/>
                <a:cs typeface="Arial"/>
                <a:sym typeface="Roboto Condensed"/>
              </a:rPr>
              <a:t>Pro-Soccer Stadiums</a:t>
            </a:r>
          </a:p>
        </p:txBody>
      </p:sp>
      <p:pic>
        <p:nvPicPr>
          <p:cNvPr id="3" name="Picture 2">
            <a:extLst>
              <a:ext uri="{FF2B5EF4-FFF2-40B4-BE49-F238E27FC236}">
                <a16:creationId xmlns:a16="http://schemas.microsoft.com/office/drawing/2014/main" id="{BDBDCF40-9012-4128-AD8D-C5F2BE675791}"/>
              </a:ext>
            </a:extLst>
          </p:cNvPr>
          <p:cNvPicPr>
            <a:picLocks noChangeAspect="1"/>
          </p:cNvPicPr>
          <p:nvPr/>
        </p:nvPicPr>
        <p:blipFill>
          <a:blip r:embed="rId3"/>
          <a:stretch>
            <a:fillRect/>
          </a:stretch>
        </p:blipFill>
        <p:spPr>
          <a:xfrm>
            <a:off x="5188805" y="2654995"/>
            <a:ext cx="5907820" cy="3906856"/>
          </a:xfrm>
          <a:prstGeom prst="rect">
            <a:avLst/>
          </a:prstGeom>
        </p:spPr>
      </p:pic>
      <p:pic>
        <p:nvPicPr>
          <p:cNvPr id="4" name="Picture 3">
            <a:extLst>
              <a:ext uri="{FF2B5EF4-FFF2-40B4-BE49-F238E27FC236}">
                <a16:creationId xmlns:a16="http://schemas.microsoft.com/office/drawing/2014/main" id="{8B9DFC26-AA08-4179-BD9E-E8FB26528730}"/>
              </a:ext>
            </a:extLst>
          </p:cNvPr>
          <p:cNvPicPr>
            <a:picLocks noChangeAspect="1"/>
          </p:cNvPicPr>
          <p:nvPr/>
        </p:nvPicPr>
        <p:blipFill>
          <a:blip r:embed="rId4"/>
          <a:stretch>
            <a:fillRect/>
          </a:stretch>
        </p:blipFill>
        <p:spPr>
          <a:xfrm>
            <a:off x="5191837" y="2656922"/>
            <a:ext cx="5790488" cy="3904929"/>
          </a:xfrm>
          <a:prstGeom prst="rect">
            <a:avLst/>
          </a:prstGeom>
        </p:spPr>
      </p:pic>
      <p:pic>
        <p:nvPicPr>
          <p:cNvPr id="6" name="Graphic 5" descr="Medical">
            <a:extLst>
              <a:ext uri="{FF2B5EF4-FFF2-40B4-BE49-F238E27FC236}">
                <a16:creationId xmlns:a16="http://schemas.microsoft.com/office/drawing/2014/main" id="{45B1F351-8811-4381-9C7B-B48C67DDB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52975" y="5799011"/>
            <a:ext cx="463343" cy="463343"/>
          </a:xfrm>
          <a:prstGeom prst="rect">
            <a:avLst/>
          </a:prstGeom>
        </p:spPr>
      </p:pic>
    </p:spTree>
    <p:extLst>
      <p:ext uri="{BB962C8B-B14F-4D97-AF65-F5344CB8AC3E}">
        <p14:creationId xmlns:p14="http://schemas.microsoft.com/office/powerpoint/2010/main" val="16666251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05"/>
        <p:cNvGrpSpPr/>
        <p:nvPr/>
      </p:nvGrpSpPr>
      <p:grpSpPr>
        <a:xfrm>
          <a:off x="0" y="0"/>
          <a:ext cx="0" cy="0"/>
          <a:chOff x="0" y="0"/>
          <a:chExt cx="0" cy="0"/>
        </a:xfrm>
      </p:grpSpPr>
      <p:sp>
        <p:nvSpPr>
          <p:cNvPr id="17609" name="Google Shape;17609;p325"/>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p>
            <a:r>
              <a:rPr lang="en-US" dirty="0"/>
              <a:t>Emergency Criteria - Hospitals	</a:t>
            </a:r>
            <a:endParaRPr dirty="0"/>
          </a:p>
        </p:txBody>
      </p:sp>
      <p:sp>
        <p:nvSpPr>
          <p:cNvPr id="17611" name="Google Shape;17611;p325"/>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18</a:t>
            </a:fld>
            <a:endParaRPr/>
          </a:p>
        </p:txBody>
      </p:sp>
      <p:sp>
        <p:nvSpPr>
          <p:cNvPr id="17658" name="Google Shape;17658;p325"/>
          <p:cNvSpPr txBox="1"/>
          <p:nvPr/>
        </p:nvSpPr>
        <p:spPr>
          <a:xfrm>
            <a:off x="1130631" y="1359650"/>
            <a:ext cx="3348335" cy="287323"/>
          </a:xfrm>
          <a:prstGeom prst="rect">
            <a:avLst/>
          </a:prstGeom>
          <a:noFill/>
          <a:ln>
            <a:noFill/>
          </a:ln>
        </p:spPr>
        <p:txBody>
          <a:bodyPr spcFirstLastPara="1" wrap="square" lIns="0" tIns="0" rIns="0" bIns="0" anchor="t" anchorCtr="0">
            <a:spAutoFit/>
          </a:bodyPr>
          <a:lstStyle/>
          <a:p>
            <a:pPr>
              <a:buClr>
                <a:schemeClr val="accent1"/>
              </a:buClr>
              <a:buSzPts val="1400"/>
            </a:pPr>
            <a:r>
              <a:rPr lang="en-US" sz="1867" b="1" dirty="0">
                <a:solidFill>
                  <a:schemeClr val="accent1"/>
                </a:solidFill>
                <a:latin typeface="Roboto"/>
                <a:ea typeface="Roboto"/>
                <a:sym typeface="Roboto"/>
              </a:rPr>
              <a:t>CRITERION</a:t>
            </a:r>
            <a:endParaRPr sz="2400" dirty="0"/>
          </a:p>
        </p:txBody>
      </p:sp>
      <p:grpSp>
        <p:nvGrpSpPr>
          <p:cNvPr id="17660" name="Google Shape;17660;p325"/>
          <p:cNvGrpSpPr/>
          <p:nvPr/>
        </p:nvGrpSpPr>
        <p:grpSpPr>
          <a:xfrm>
            <a:off x="1130631" y="2210512"/>
            <a:ext cx="4608449" cy="711685"/>
            <a:chOff x="1270277" y="2114430"/>
            <a:chExt cx="3541517" cy="533764"/>
          </a:xfrm>
        </p:grpSpPr>
        <p:sp>
          <p:nvSpPr>
            <p:cNvPr id="17661" name="Google Shape;17661;p325"/>
            <p:cNvSpPr txBox="1"/>
            <p:nvPr/>
          </p:nvSpPr>
          <p:spPr>
            <a:xfrm>
              <a:off x="1270277" y="2114430"/>
              <a:ext cx="1071897" cy="215492"/>
            </a:xfrm>
            <a:prstGeom prst="rect">
              <a:avLst/>
            </a:prstGeom>
            <a:noFill/>
            <a:ln>
              <a:noFill/>
            </a:ln>
          </p:spPr>
          <p:txBody>
            <a:bodyPr spcFirstLastPara="1" wrap="square" lIns="0" tIns="0" rIns="0" bIns="0" anchor="t" anchorCtr="0">
              <a:spAutoFit/>
            </a:bodyPr>
            <a:lstStyle/>
            <a:p>
              <a:pPr>
                <a:buClr>
                  <a:schemeClr val="accent2"/>
                </a:buClr>
                <a:buSzPts val="1400"/>
              </a:pPr>
              <a:r>
                <a:rPr lang="en-US" sz="1867" b="1" dirty="0">
                  <a:solidFill>
                    <a:schemeClr val="accent2"/>
                  </a:solidFill>
                  <a:latin typeface="Roboto"/>
                  <a:ea typeface="Roboto"/>
                  <a:cs typeface="Roboto"/>
                  <a:sym typeface="Roboto"/>
                </a:rPr>
                <a:t>Outcome</a:t>
              </a:r>
              <a:endParaRPr sz="1867" b="1" dirty="0">
                <a:solidFill>
                  <a:schemeClr val="accent2"/>
                </a:solidFill>
                <a:latin typeface="Roboto"/>
                <a:ea typeface="Roboto"/>
                <a:cs typeface="Roboto"/>
                <a:sym typeface="Roboto"/>
              </a:endParaRPr>
            </a:p>
          </p:txBody>
        </p:sp>
        <p:sp>
          <p:nvSpPr>
            <p:cNvPr id="17662" name="Google Shape;17662;p325"/>
            <p:cNvSpPr txBox="1"/>
            <p:nvPr/>
          </p:nvSpPr>
          <p:spPr>
            <a:xfrm>
              <a:off x="1270277" y="2340513"/>
              <a:ext cx="3541517" cy="307681"/>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err="1">
                  <a:solidFill>
                    <a:srgbClr val="929292"/>
                  </a:solidFill>
                  <a:latin typeface="Roboto Condensed"/>
                  <a:ea typeface="Roboto Condensed"/>
                  <a:sym typeface="Roboto Condensed"/>
                </a:rPr>
                <a:t>Hornchurch</a:t>
              </a:r>
              <a:r>
                <a:rPr lang="en-US" sz="1333" dirty="0">
                  <a:solidFill>
                    <a:srgbClr val="929292"/>
                  </a:solidFill>
                  <a:latin typeface="Roboto Condensed"/>
                  <a:ea typeface="Roboto Condensed"/>
                  <a:sym typeface="Roboto Condensed"/>
                </a:rPr>
                <a:t> stadium and Park View stadium do not have access to a hospital in the vicinity. The closest ones are more than 4KMs apart</a:t>
              </a:r>
            </a:p>
          </p:txBody>
        </p:sp>
      </p:grpSp>
      <p:sp>
        <p:nvSpPr>
          <p:cNvPr id="17663" name="Google Shape;17663;p325"/>
          <p:cNvSpPr/>
          <p:nvPr/>
        </p:nvSpPr>
        <p:spPr>
          <a:xfrm>
            <a:off x="602433" y="1646973"/>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7664" name="Google Shape;17664;p325"/>
          <p:cNvSpPr/>
          <p:nvPr/>
        </p:nvSpPr>
        <p:spPr>
          <a:xfrm>
            <a:off x="602433" y="2354173"/>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26" name="Google Shape;17662;p325">
            <a:extLst>
              <a:ext uri="{FF2B5EF4-FFF2-40B4-BE49-F238E27FC236}">
                <a16:creationId xmlns:a16="http://schemas.microsoft.com/office/drawing/2014/main" id="{129FF802-E99C-4AFD-839C-35940CCAC0E0}"/>
              </a:ext>
            </a:extLst>
          </p:cNvPr>
          <p:cNvSpPr txBox="1"/>
          <p:nvPr/>
        </p:nvSpPr>
        <p:spPr>
          <a:xfrm>
            <a:off x="1130631" y="1751724"/>
            <a:ext cx="4722023" cy="205121"/>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a:solidFill>
                  <a:srgbClr val="929292"/>
                </a:solidFill>
                <a:latin typeface="Roboto Condensed"/>
                <a:ea typeface="Roboto Condensed"/>
                <a:sym typeface="Roboto Condensed"/>
              </a:rPr>
              <a:t>Closest hospital to each stadium should not be more than 3KMs away</a:t>
            </a:r>
          </a:p>
        </p:txBody>
      </p:sp>
      <p:pic>
        <p:nvPicPr>
          <p:cNvPr id="8" name="Picture 7">
            <a:extLst>
              <a:ext uri="{FF2B5EF4-FFF2-40B4-BE49-F238E27FC236}">
                <a16:creationId xmlns:a16="http://schemas.microsoft.com/office/drawing/2014/main" id="{860E1CCC-9E8D-4172-9502-678220EF37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2906" y="1603538"/>
            <a:ext cx="2225233" cy="1501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E15230C9-7D29-48A2-B52D-A7214041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926" y="3104808"/>
            <a:ext cx="6404516" cy="3625928"/>
          </a:xfrm>
          <a:prstGeom prst="rect">
            <a:avLst/>
          </a:prstGeom>
          <a:ln>
            <a:noFill/>
          </a:ln>
          <a:effectLst>
            <a:softEdge rad="112500"/>
          </a:effectLst>
        </p:spPr>
      </p:pic>
      <p:pic>
        <p:nvPicPr>
          <p:cNvPr id="15" name="Picture 14">
            <a:extLst>
              <a:ext uri="{FF2B5EF4-FFF2-40B4-BE49-F238E27FC236}">
                <a16:creationId xmlns:a16="http://schemas.microsoft.com/office/drawing/2014/main" id="{52209588-379D-4626-9C7B-9E7A2F02FAD7}"/>
              </a:ext>
            </a:extLst>
          </p:cNvPr>
          <p:cNvPicPr>
            <a:picLocks noChangeAspect="1"/>
          </p:cNvPicPr>
          <p:nvPr/>
        </p:nvPicPr>
        <p:blipFill>
          <a:blip r:embed="rId5"/>
          <a:stretch>
            <a:fillRect/>
          </a:stretch>
        </p:blipFill>
        <p:spPr>
          <a:xfrm>
            <a:off x="385238" y="3935804"/>
            <a:ext cx="4839119" cy="1892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23ECA8AD-F1DC-470B-97CE-0F17F789EE86}"/>
              </a:ext>
            </a:extLst>
          </p:cNvPr>
          <p:cNvSpPr/>
          <p:nvPr/>
        </p:nvSpPr>
        <p:spPr>
          <a:xfrm>
            <a:off x="385238" y="4335522"/>
            <a:ext cx="4839118" cy="482958"/>
          </a:xfrm>
          <a:prstGeom prst="rect">
            <a:avLst/>
          </a:prstGeom>
          <a:solidFill>
            <a:schemeClr val="accent5">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5735853"/>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89"/>
        <p:cNvGrpSpPr/>
        <p:nvPr/>
      </p:nvGrpSpPr>
      <p:grpSpPr>
        <a:xfrm>
          <a:off x="0" y="0"/>
          <a:ext cx="0" cy="0"/>
          <a:chOff x="0" y="0"/>
          <a:chExt cx="0" cy="0"/>
        </a:xfrm>
      </p:grpSpPr>
      <p:sp>
        <p:nvSpPr>
          <p:cNvPr id="18004" name="Google Shape;18004;p329"/>
          <p:cNvSpPr txBox="1">
            <a:spLocks noGrp="1"/>
          </p:cNvSpPr>
          <p:nvPr>
            <p:ph type="title"/>
          </p:nvPr>
        </p:nvSpPr>
        <p:spPr>
          <a:xfrm>
            <a:off x="1879147" y="195737"/>
            <a:ext cx="8893175" cy="471365"/>
          </a:xfrm>
          <a:prstGeom prst="rect">
            <a:avLst/>
          </a:prstGeom>
          <a:noFill/>
          <a:ln>
            <a:noFill/>
          </a:ln>
        </p:spPr>
        <p:txBody>
          <a:bodyPr spcFirstLastPara="1" wrap="square" lIns="0" tIns="0" rIns="0" bIns="0" anchor="ctr" anchorCtr="0">
            <a:noAutofit/>
          </a:bodyPr>
          <a:lstStyle/>
          <a:p>
            <a:r>
              <a:rPr lang="en-US" dirty="0"/>
              <a:t>Greater London stadiums meeting the FIFA conditions</a:t>
            </a:r>
            <a:endParaRPr dirty="0"/>
          </a:p>
        </p:txBody>
      </p:sp>
      <p:sp>
        <p:nvSpPr>
          <p:cNvPr id="18006" name="Google Shape;18006;p329"/>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pPr defTabSz="1219170">
              <a:buClr>
                <a:srgbClr val="000000"/>
              </a:buClr>
            </a:pPr>
            <a:fld id="{00000000-1234-1234-1234-123412341234}" type="slidenum">
              <a:rPr lang="en-US" kern="0"/>
              <a:pPr defTabSz="1219170">
                <a:buClr>
                  <a:srgbClr val="000000"/>
                </a:buClr>
              </a:pPr>
              <a:t>19</a:t>
            </a:fld>
            <a:endParaRPr kern="0"/>
          </a:p>
        </p:txBody>
      </p:sp>
      <p:cxnSp>
        <p:nvCxnSpPr>
          <p:cNvPr id="18007" name="Google Shape;18007;p329"/>
          <p:cNvCxnSpPr/>
          <p:nvPr/>
        </p:nvCxnSpPr>
        <p:spPr>
          <a:xfrm rot="10800000">
            <a:off x="6076891" y="2290745"/>
            <a:ext cx="0" cy="2891197"/>
          </a:xfrm>
          <a:prstGeom prst="straightConnector1">
            <a:avLst/>
          </a:prstGeom>
          <a:noFill/>
          <a:ln w="19050" cap="flat" cmpd="sng">
            <a:solidFill>
              <a:srgbClr val="BFBFBF"/>
            </a:solidFill>
            <a:prstDash val="dot"/>
            <a:round/>
            <a:headEnd type="oval" w="med" len="med"/>
            <a:tailEnd type="oval" w="med" len="med"/>
          </a:ln>
        </p:spPr>
      </p:cxnSp>
      <p:pic>
        <p:nvPicPr>
          <p:cNvPr id="3" name="Picture 2">
            <a:extLst>
              <a:ext uri="{FF2B5EF4-FFF2-40B4-BE49-F238E27FC236}">
                <a16:creationId xmlns:a16="http://schemas.microsoft.com/office/drawing/2014/main" id="{C81FFD33-1292-4434-A525-BF5C2E9576FD}"/>
              </a:ext>
            </a:extLst>
          </p:cNvPr>
          <p:cNvPicPr>
            <a:picLocks noChangeAspect="1"/>
          </p:cNvPicPr>
          <p:nvPr/>
        </p:nvPicPr>
        <p:blipFill>
          <a:blip r:embed="rId3"/>
          <a:stretch>
            <a:fillRect/>
          </a:stretch>
        </p:blipFill>
        <p:spPr>
          <a:xfrm>
            <a:off x="6325735" y="1852657"/>
            <a:ext cx="5704336" cy="4024267"/>
          </a:xfrm>
          <a:prstGeom prst="rect">
            <a:avLst/>
          </a:prstGeom>
        </p:spPr>
      </p:pic>
      <p:pic>
        <p:nvPicPr>
          <p:cNvPr id="138" name="Picture 137">
            <a:extLst>
              <a:ext uri="{FF2B5EF4-FFF2-40B4-BE49-F238E27FC236}">
                <a16:creationId xmlns:a16="http://schemas.microsoft.com/office/drawing/2014/main" id="{82926BE1-1B84-4437-8C5F-3BAECE36A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29" y="1852657"/>
            <a:ext cx="5666119" cy="4024267"/>
          </a:xfrm>
          <a:prstGeom prst="rect">
            <a:avLst/>
          </a:prstGeom>
        </p:spPr>
      </p:pic>
      <p:sp>
        <p:nvSpPr>
          <p:cNvPr id="141" name="Google Shape;17197;p322">
            <a:extLst>
              <a:ext uri="{FF2B5EF4-FFF2-40B4-BE49-F238E27FC236}">
                <a16:creationId xmlns:a16="http://schemas.microsoft.com/office/drawing/2014/main" id="{930CCAC0-9097-4481-A525-46CF51460D26}"/>
              </a:ext>
            </a:extLst>
          </p:cNvPr>
          <p:cNvSpPr txBox="1"/>
          <p:nvPr/>
        </p:nvSpPr>
        <p:spPr>
          <a:xfrm>
            <a:off x="1791663" y="6041780"/>
            <a:ext cx="2406650" cy="287323"/>
          </a:xfrm>
          <a:prstGeom prst="rect">
            <a:avLst/>
          </a:prstGeom>
          <a:noFill/>
          <a:ln>
            <a:noFill/>
          </a:ln>
        </p:spPr>
        <p:txBody>
          <a:bodyPr spcFirstLastPara="1" wrap="square" lIns="0" tIns="0" rIns="0" bIns="0" anchor="t" anchorCtr="0">
            <a:spAutoFit/>
          </a:bodyPr>
          <a:lstStyle/>
          <a:p>
            <a:pPr defTabSz="1219170">
              <a:buClr>
                <a:srgbClr val="000000"/>
              </a:buClr>
            </a:pPr>
            <a:r>
              <a:rPr lang="en-US" sz="1867" b="1" kern="0" dirty="0">
                <a:solidFill>
                  <a:srgbClr val="929292"/>
                </a:solidFill>
                <a:latin typeface="Roboto Condensed"/>
                <a:ea typeface="Roboto Condensed"/>
                <a:cs typeface="Arial"/>
                <a:sym typeface="Roboto Condensed"/>
              </a:rPr>
              <a:t>All of London Stadiums</a:t>
            </a:r>
          </a:p>
        </p:txBody>
      </p:sp>
      <p:sp>
        <p:nvSpPr>
          <p:cNvPr id="142" name="Google Shape;17197;p322">
            <a:extLst>
              <a:ext uri="{FF2B5EF4-FFF2-40B4-BE49-F238E27FC236}">
                <a16:creationId xmlns:a16="http://schemas.microsoft.com/office/drawing/2014/main" id="{CF0F95C6-A528-4FB4-9F33-1B8F8ED8F360}"/>
              </a:ext>
            </a:extLst>
          </p:cNvPr>
          <p:cNvSpPr txBox="1"/>
          <p:nvPr/>
        </p:nvSpPr>
        <p:spPr>
          <a:xfrm>
            <a:off x="7034778" y="6038090"/>
            <a:ext cx="4286250" cy="287323"/>
          </a:xfrm>
          <a:prstGeom prst="rect">
            <a:avLst/>
          </a:prstGeom>
          <a:noFill/>
          <a:ln>
            <a:noFill/>
          </a:ln>
        </p:spPr>
        <p:txBody>
          <a:bodyPr spcFirstLastPara="1" wrap="square" lIns="0" tIns="0" rIns="0" bIns="0" anchor="t" anchorCtr="0">
            <a:spAutoFit/>
          </a:bodyPr>
          <a:lstStyle/>
          <a:p>
            <a:pPr defTabSz="1219170">
              <a:buClr>
                <a:srgbClr val="000000"/>
              </a:buClr>
            </a:pPr>
            <a:r>
              <a:rPr lang="en-US" sz="1867" b="1" kern="0" dirty="0">
                <a:solidFill>
                  <a:srgbClr val="929292"/>
                </a:solidFill>
                <a:latin typeface="Roboto Condensed"/>
                <a:ea typeface="Roboto Condensed"/>
                <a:cs typeface="Arial"/>
                <a:sym typeface="Roboto Condensed"/>
              </a:rPr>
              <a:t>London Stadiums eligible to host World Cup</a:t>
            </a:r>
          </a:p>
        </p:txBody>
      </p:sp>
      <p:sp>
        <p:nvSpPr>
          <p:cNvPr id="144" name="TextBox 143">
            <a:extLst>
              <a:ext uri="{FF2B5EF4-FFF2-40B4-BE49-F238E27FC236}">
                <a16:creationId xmlns:a16="http://schemas.microsoft.com/office/drawing/2014/main" id="{C49C5ED6-D1E5-43A9-8B30-4AB910300AD7}"/>
              </a:ext>
            </a:extLst>
          </p:cNvPr>
          <p:cNvSpPr txBox="1"/>
          <p:nvPr/>
        </p:nvSpPr>
        <p:spPr>
          <a:xfrm>
            <a:off x="1553712" y="936307"/>
            <a:ext cx="9544044" cy="646331"/>
          </a:xfrm>
          <a:prstGeom prst="rect">
            <a:avLst/>
          </a:prstGeom>
          <a:noFill/>
        </p:spPr>
        <p:txBody>
          <a:bodyPr wrap="square">
            <a:spAutoFit/>
          </a:bodyPr>
          <a:lstStyle/>
          <a:p>
            <a:pPr marL="285750" indent="-285750" algn="just">
              <a:buClr>
                <a:srgbClr val="929292"/>
              </a:buClr>
              <a:buSzPct val="70000"/>
              <a:buFont typeface="Wingdings" panose="05000000000000000000" pitchFamily="2" charset="2"/>
              <a:buChar char="ü"/>
            </a:pPr>
            <a:r>
              <a:rPr lang="en-US" dirty="0">
                <a:solidFill>
                  <a:srgbClr val="929292"/>
                </a:solidFill>
                <a:latin typeface="Roboto Condensed"/>
                <a:ea typeface="Roboto Condensed"/>
                <a:sym typeface="Roboto Condensed"/>
              </a:rPr>
              <a:t>There are 26 stadiums that successfully meet all the FIFA requirements to host the World Cup.</a:t>
            </a:r>
          </a:p>
          <a:p>
            <a:pPr marL="285750" indent="-285750" algn="just">
              <a:buClr>
                <a:srgbClr val="929292"/>
              </a:buClr>
              <a:buSzPct val="70000"/>
              <a:buFont typeface="Wingdings" panose="05000000000000000000" pitchFamily="2" charset="2"/>
              <a:buChar char="ü"/>
            </a:pPr>
            <a:r>
              <a:rPr lang="en-US" sz="1800" dirty="0">
                <a:solidFill>
                  <a:srgbClr val="929292"/>
                </a:solidFill>
                <a:latin typeface="Roboto Condensed"/>
                <a:ea typeface="Roboto Condensed"/>
                <a:sym typeface="Roboto Condensed"/>
              </a:rPr>
              <a:t>Stadiums that meet the </a:t>
            </a:r>
            <a:r>
              <a:rPr lang="en-US" dirty="0">
                <a:solidFill>
                  <a:srgbClr val="929292"/>
                </a:solidFill>
                <a:latin typeface="Roboto Condensed"/>
                <a:ea typeface="Roboto Condensed"/>
                <a:sym typeface="Roboto Condensed"/>
              </a:rPr>
              <a:t>criteria are situated mostly around the city center</a:t>
            </a:r>
            <a:endParaRPr lang="en-US" sz="1800" dirty="0">
              <a:solidFill>
                <a:srgbClr val="929292"/>
              </a:solidFill>
              <a:latin typeface="Roboto Condensed"/>
              <a:ea typeface="Roboto Condensed"/>
              <a:sym typeface="Roboto Condensed"/>
            </a:endParaRPr>
          </a:p>
        </p:txBody>
      </p:sp>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70" name="Google Shape;1270;p21"/>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p>
            <a:r>
              <a:rPr lang="en-US" dirty="0"/>
              <a:t>ABOUT FIFA WORLD CUP</a:t>
            </a:r>
            <a:endParaRPr dirty="0"/>
          </a:p>
        </p:txBody>
      </p:sp>
      <p:sp>
        <p:nvSpPr>
          <p:cNvPr id="1272" name="Google Shape;1272;p21"/>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pPr defTabSz="1219170">
              <a:buClr>
                <a:srgbClr val="000000"/>
              </a:buClr>
            </a:pPr>
            <a:fld id="{00000000-1234-1234-1234-123412341234}" type="slidenum">
              <a:rPr lang="en-US" kern="0"/>
              <a:pPr defTabSz="1219170">
                <a:buClr>
                  <a:srgbClr val="000000"/>
                </a:buClr>
              </a:pPr>
              <a:t>2</a:t>
            </a:fld>
            <a:endParaRPr kern="0"/>
          </a:p>
        </p:txBody>
      </p:sp>
      <p:grpSp>
        <p:nvGrpSpPr>
          <p:cNvPr id="1273" name="Google Shape;1273;p21"/>
          <p:cNvGrpSpPr/>
          <p:nvPr/>
        </p:nvGrpSpPr>
        <p:grpSpPr>
          <a:xfrm>
            <a:off x="1463477" y="1826563"/>
            <a:ext cx="4274043" cy="1204127"/>
            <a:chOff x="1270277" y="1192718"/>
            <a:chExt cx="3205532" cy="903096"/>
          </a:xfrm>
        </p:grpSpPr>
        <p:sp>
          <p:nvSpPr>
            <p:cNvPr id="1274" name="Google Shape;1274;p21"/>
            <p:cNvSpPr txBox="1"/>
            <p:nvPr/>
          </p:nvSpPr>
          <p:spPr>
            <a:xfrm>
              <a:off x="1270277" y="1192718"/>
              <a:ext cx="1075615" cy="215492"/>
            </a:xfrm>
            <a:prstGeom prst="rect">
              <a:avLst/>
            </a:prstGeom>
            <a:noFill/>
            <a:ln>
              <a:noFill/>
            </a:ln>
          </p:spPr>
          <p:txBody>
            <a:bodyPr spcFirstLastPara="1" wrap="square" lIns="0" tIns="0" rIns="0" bIns="0" anchor="t" anchorCtr="0">
              <a:spAutoFit/>
            </a:bodyPr>
            <a:lstStyle/>
            <a:p>
              <a:pPr defTabSz="1219170">
                <a:buClr>
                  <a:srgbClr val="237DB9"/>
                </a:buClr>
                <a:buSzPts val="1400"/>
              </a:pPr>
              <a:r>
                <a:rPr lang="en-US" sz="1867" b="1" kern="0" dirty="0">
                  <a:solidFill>
                    <a:srgbClr val="237DB9"/>
                  </a:solidFill>
                  <a:latin typeface="Roboto"/>
                  <a:ea typeface="Roboto"/>
                  <a:cs typeface="Roboto"/>
                  <a:sym typeface="Roboto"/>
                </a:rPr>
                <a:t>WORLD CUP</a:t>
              </a:r>
              <a:endParaRPr sz="1867" kern="0" dirty="0">
                <a:solidFill>
                  <a:srgbClr val="000000"/>
                </a:solidFill>
                <a:latin typeface="Arial"/>
                <a:cs typeface="Arial"/>
                <a:sym typeface="Arial"/>
              </a:endParaRPr>
            </a:p>
          </p:txBody>
        </p:sp>
        <p:sp>
          <p:nvSpPr>
            <p:cNvPr id="1275" name="Google Shape;1275;p21"/>
            <p:cNvSpPr txBox="1"/>
            <p:nvPr/>
          </p:nvSpPr>
          <p:spPr>
            <a:xfrm>
              <a:off x="1270277" y="1418801"/>
              <a:ext cx="3205532" cy="677013"/>
            </a:xfrm>
            <a:prstGeom prst="rect">
              <a:avLst/>
            </a:prstGeom>
            <a:noFill/>
            <a:ln>
              <a:noFill/>
            </a:ln>
          </p:spPr>
          <p:txBody>
            <a:bodyPr spcFirstLastPara="1" wrap="square" lIns="0" tIns="0" rIns="0" bIns="0" anchor="t" anchorCtr="0">
              <a:spAutoFit/>
            </a:bodyPr>
            <a:lstStyle/>
            <a:p>
              <a:pPr defTabSz="1219170">
                <a:buClr>
                  <a:srgbClr val="929292"/>
                </a:buClr>
                <a:buSzPts val="1000"/>
              </a:pPr>
              <a:r>
                <a:rPr lang="en-US" sz="1333" kern="0" dirty="0">
                  <a:solidFill>
                    <a:srgbClr val="929292"/>
                  </a:solidFill>
                  <a:latin typeface="Roboto Condensed"/>
                  <a:ea typeface="Roboto Condensed"/>
                </a:rPr>
                <a:t>32 nations of 8 groups with 4 nations in each group who play the group stage. Followed by knockout stages and the semis and the final.</a:t>
              </a:r>
            </a:p>
            <a:p>
              <a:pPr defTabSz="1219170">
                <a:buClr>
                  <a:srgbClr val="929292"/>
                </a:buClr>
                <a:buSzPts val="1000"/>
              </a:pPr>
              <a:endParaRPr lang="en-US" sz="1867" kern="0" dirty="0">
                <a:solidFill>
                  <a:srgbClr val="000000"/>
                </a:solidFill>
                <a:latin typeface="Arial"/>
                <a:cs typeface="Arial"/>
                <a:sym typeface="Arial"/>
              </a:endParaRPr>
            </a:p>
          </p:txBody>
        </p:sp>
      </p:grpSp>
      <p:grpSp>
        <p:nvGrpSpPr>
          <p:cNvPr id="1276" name="Google Shape;1276;p21"/>
          <p:cNvGrpSpPr/>
          <p:nvPr/>
        </p:nvGrpSpPr>
        <p:grpSpPr>
          <a:xfrm>
            <a:off x="1463477" y="2931127"/>
            <a:ext cx="4274043" cy="1121925"/>
            <a:chOff x="1270277" y="2114430"/>
            <a:chExt cx="3205532" cy="841444"/>
          </a:xfrm>
        </p:grpSpPr>
        <p:sp>
          <p:nvSpPr>
            <p:cNvPr id="1277" name="Google Shape;1277;p21"/>
            <p:cNvSpPr txBox="1"/>
            <p:nvPr/>
          </p:nvSpPr>
          <p:spPr>
            <a:xfrm>
              <a:off x="1270277" y="2114430"/>
              <a:ext cx="1071897" cy="215492"/>
            </a:xfrm>
            <a:prstGeom prst="rect">
              <a:avLst/>
            </a:prstGeom>
            <a:noFill/>
            <a:ln>
              <a:noFill/>
            </a:ln>
          </p:spPr>
          <p:txBody>
            <a:bodyPr spcFirstLastPara="1" wrap="square" lIns="0" tIns="0" rIns="0" bIns="0" anchor="t" anchorCtr="0">
              <a:spAutoFit/>
            </a:bodyPr>
            <a:lstStyle/>
            <a:p>
              <a:pPr defTabSz="1219170">
                <a:buClr>
                  <a:srgbClr val="15AA96"/>
                </a:buClr>
                <a:buSzPts val="1400"/>
              </a:pPr>
              <a:r>
                <a:rPr lang="en-US" sz="1867" b="1" kern="0" dirty="0">
                  <a:solidFill>
                    <a:srgbClr val="15AA96"/>
                  </a:solidFill>
                  <a:latin typeface="Roboto"/>
                  <a:ea typeface="Roboto"/>
                  <a:cs typeface="Roboto"/>
                  <a:sym typeface="Roboto"/>
                </a:rPr>
                <a:t>FIFA</a:t>
              </a:r>
              <a:endParaRPr sz="1867" b="1" kern="0" dirty="0">
                <a:solidFill>
                  <a:srgbClr val="15AA96"/>
                </a:solidFill>
                <a:latin typeface="Roboto"/>
                <a:ea typeface="Roboto"/>
                <a:cs typeface="Roboto"/>
                <a:sym typeface="Roboto"/>
              </a:endParaRPr>
            </a:p>
          </p:txBody>
        </p:sp>
        <p:sp>
          <p:nvSpPr>
            <p:cNvPr id="1278" name="Google Shape;1278;p21"/>
            <p:cNvSpPr txBox="1"/>
            <p:nvPr/>
          </p:nvSpPr>
          <p:spPr>
            <a:xfrm>
              <a:off x="1270277" y="2340513"/>
              <a:ext cx="3205532" cy="615361"/>
            </a:xfrm>
            <a:prstGeom prst="rect">
              <a:avLst/>
            </a:prstGeom>
            <a:noFill/>
            <a:ln>
              <a:noFill/>
            </a:ln>
          </p:spPr>
          <p:txBody>
            <a:bodyPr spcFirstLastPara="1" wrap="square" lIns="0" tIns="0" rIns="0" bIns="0" anchor="t" anchorCtr="0">
              <a:spAutoFit/>
            </a:bodyPr>
            <a:lstStyle/>
            <a:p>
              <a:pPr defTabSz="1219170">
                <a:buClr>
                  <a:srgbClr val="929292"/>
                </a:buClr>
                <a:buSzPts val="1000"/>
              </a:pPr>
              <a:r>
                <a:rPr lang="en-US" sz="1333" kern="0" dirty="0">
                  <a:solidFill>
                    <a:srgbClr val="929292"/>
                  </a:solidFill>
                  <a:latin typeface="Roboto Condensed"/>
                  <a:ea typeface="Roboto Condensed"/>
                  <a:cs typeface="Arial"/>
                  <a:sym typeface="Roboto Condensed"/>
                </a:rPr>
                <a:t>Federation International of Football Association(FIFA) is the international governing body for football which is responsible for setting rules and regulations, hosting football tournaments and also advocating for integrity and fair play </a:t>
              </a:r>
              <a:endParaRPr sz="1867" kern="0" dirty="0">
                <a:solidFill>
                  <a:srgbClr val="000000"/>
                </a:solidFill>
                <a:latin typeface="Arial"/>
                <a:cs typeface="Arial"/>
                <a:sym typeface="Arial"/>
              </a:endParaRPr>
            </a:p>
          </p:txBody>
        </p:sp>
      </p:grpSp>
      <p:grpSp>
        <p:nvGrpSpPr>
          <p:cNvPr id="1279" name="Google Shape;1279;p21"/>
          <p:cNvGrpSpPr/>
          <p:nvPr/>
        </p:nvGrpSpPr>
        <p:grpSpPr>
          <a:xfrm>
            <a:off x="1463477" y="4355794"/>
            <a:ext cx="4274043" cy="916805"/>
            <a:chOff x="1270277" y="3036142"/>
            <a:chExt cx="3205532" cy="687604"/>
          </a:xfrm>
        </p:grpSpPr>
        <p:sp>
          <p:nvSpPr>
            <p:cNvPr id="1280" name="Google Shape;1280;p21"/>
            <p:cNvSpPr txBox="1"/>
            <p:nvPr/>
          </p:nvSpPr>
          <p:spPr>
            <a:xfrm>
              <a:off x="1270277" y="3036142"/>
              <a:ext cx="1838473" cy="215492"/>
            </a:xfrm>
            <a:prstGeom prst="rect">
              <a:avLst/>
            </a:prstGeom>
            <a:noFill/>
            <a:ln>
              <a:noFill/>
            </a:ln>
          </p:spPr>
          <p:txBody>
            <a:bodyPr spcFirstLastPara="1" wrap="square" lIns="0" tIns="0" rIns="0" bIns="0" anchor="t" anchorCtr="0">
              <a:spAutoFit/>
            </a:bodyPr>
            <a:lstStyle/>
            <a:p>
              <a:pPr defTabSz="1219170">
                <a:buClr>
                  <a:srgbClr val="9BB955"/>
                </a:buClr>
                <a:buSzPts val="1400"/>
              </a:pPr>
              <a:r>
                <a:rPr lang="en-US" sz="1867" b="1" kern="0" dirty="0">
                  <a:solidFill>
                    <a:srgbClr val="9BB955"/>
                  </a:solidFill>
                  <a:latin typeface="Roboto"/>
                  <a:ea typeface="Roboto"/>
                  <a:cs typeface="Roboto"/>
                  <a:sym typeface="Roboto"/>
                </a:rPr>
                <a:t>HOST OF WORLD CUP</a:t>
              </a:r>
              <a:endParaRPr sz="1867" kern="0" dirty="0">
                <a:solidFill>
                  <a:srgbClr val="000000"/>
                </a:solidFill>
                <a:latin typeface="Arial"/>
                <a:cs typeface="Arial"/>
                <a:sym typeface="Arial"/>
              </a:endParaRPr>
            </a:p>
          </p:txBody>
        </p:sp>
        <p:sp>
          <p:nvSpPr>
            <p:cNvPr id="1281" name="Google Shape;1281;p21"/>
            <p:cNvSpPr txBox="1"/>
            <p:nvPr/>
          </p:nvSpPr>
          <p:spPr>
            <a:xfrm>
              <a:off x="1270277" y="3262225"/>
              <a:ext cx="3205532" cy="461521"/>
            </a:xfrm>
            <a:prstGeom prst="rect">
              <a:avLst/>
            </a:prstGeom>
            <a:noFill/>
            <a:ln>
              <a:noFill/>
            </a:ln>
          </p:spPr>
          <p:txBody>
            <a:bodyPr spcFirstLastPara="1" wrap="square" lIns="0" tIns="0" rIns="0" bIns="0" anchor="t" anchorCtr="0">
              <a:spAutoFit/>
            </a:bodyPr>
            <a:lstStyle/>
            <a:p>
              <a:pPr defTabSz="1219170">
                <a:buClr>
                  <a:srgbClr val="929292"/>
                </a:buClr>
                <a:buSzPts val="1000"/>
              </a:pPr>
              <a:r>
                <a:rPr lang="en-US" sz="1333" kern="0" dirty="0">
                  <a:solidFill>
                    <a:srgbClr val="929292"/>
                  </a:solidFill>
                  <a:latin typeface="Roboto Condensed"/>
                  <a:ea typeface="Roboto Condensed"/>
                  <a:cs typeface="Arial"/>
                  <a:sym typeface="Roboto Condensed"/>
                </a:rPr>
                <a:t>Any country that hosts the Soccer World Cup must meet strict infrastructure requirements, amongst many other standards set by Federation International of Football Association(FIFA) </a:t>
              </a:r>
              <a:endParaRPr lang="en-US" sz="1867" kern="0" dirty="0">
                <a:solidFill>
                  <a:srgbClr val="000000"/>
                </a:solidFill>
                <a:latin typeface="Arial"/>
                <a:cs typeface="Arial"/>
                <a:sym typeface="Arial"/>
              </a:endParaRPr>
            </a:p>
          </p:txBody>
        </p:sp>
      </p:grpSp>
      <p:sp>
        <p:nvSpPr>
          <p:cNvPr id="1285" name="Google Shape;1285;p21"/>
          <p:cNvSpPr/>
          <p:nvPr/>
        </p:nvSpPr>
        <p:spPr>
          <a:xfrm>
            <a:off x="935280" y="2032752"/>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pPr defTabSz="1219170">
              <a:buClr>
                <a:srgbClr val="000000"/>
              </a:buClr>
            </a:pPr>
            <a:endParaRPr sz="2667" kern="0">
              <a:solidFill>
                <a:srgbClr val="262626"/>
              </a:solidFill>
              <a:latin typeface="Roboto Condensed"/>
              <a:ea typeface="Roboto Condensed"/>
              <a:cs typeface="Roboto Condensed"/>
              <a:sym typeface="Roboto Condensed"/>
            </a:endParaRPr>
          </a:p>
        </p:txBody>
      </p:sp>
      <p:sp>
        <p:nvSpPr>
          <p:cNvPr id="1286" name="Google Shape;1286;p21"/>
          <p:cNvSpPr/>
          <p:nvPr/>
        </p:nvSpPr>
        <p:spPr>
          <a:xfrm>
            <a:off x="935280" y="3118952"/>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a:noFill/>
          </a:ln>
        </p:spPr>
        <p:txBody>
          <a:bodyPr spcFirstLastPara="1" wrap="square" lIns="121900" tIns="60933" rIns="121900" bIns="60933" anchor="t" anchorCtr="0">
            <a:noAutofit/>
          </a:bodyPr>
          <a:lstStyle/>
          <a:p>
            <a:pPr defTabSz="1219170">
              <a:buClr>
                <a:srgbClr val="000000"/>
              </a:buClr>
            </a:pPr>
            <a:endParaRPr sz="2667" kern="0">
              <a:solidFill>
                <a:srgbClr val="262626"/>
              </a:solidFill>
              <a:latin typeface="Roboto Condensed"/>
              <a:ea typeface="Roboto Condensed"/>
              <a:cs typeface="Roboto Condensed"/>
              <a:sym typeface="Roboto Condensed"/>
            </a:endParaRPr>
          </a:p>
        </p:txBody>
      </p:sp>
      <p:sp>
        <p:nvSpPr>
          <p:cNvPr id="1287" name="Google Shape;1287;p21"/>
          <p:cNvSpPr/>
          <p:nvPr/>
        </p:nvSpPr>
        <p:spPr>
          <a:xfrm>
            <a:off x="935280" y="4536804"/>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3"/>
          </a:solidFill>
          <a:ln>
            <a:noFill/>
          </a:ln>
        </p:spPr>
        <p:txBody>
          <a:bodyPr spcFirstLastPara="1" wrap="square" lIns="121900" tIns="60933" rIns="121900" bIns="60933" anchor="t" anchorCtr="0">
            <a:noAutofit/>
          </a:bodyPr>
          <a:lstStyle/>
          <a:p>
            <a:pPr defTabSz="1219170">
              <a:buClr>
                <a:srgbClr val="000000"/>
              </a:buClr>
            </a:pPr>
            <a:endParaRPr sz="2667" kern="0">
              <a:solidFill>
                <a:srgbClr val="262626"/>
              </a:solidFill>
              <a:latin typeface="Roboto Condensed"/>
              <a:ea typeface="Roboto Condensed"/>
              <a:cs typeface="Roboto Condensed"/>
              <a:sym typeface="Roboto Condensed"/>
            </a:endParaRPr>
          </a:p>
        </p:txBody>
      </p:sp>
      <p:pic>
        <p:nvPicPr>
          <p:cNvPr id="8" name="Picture Placeholder 7">
            <a:extLst>
              <a:ext uri="{FF2B5EF4-FFF2-40B4-BE49-F238E27FC236}">
                <a16:creationId xmlns:a16="http://schemas.microsoft.com/office/drawing/2014/main" id="{AA674371-6BB8-407C-8D4D-139DA7B34622}"/>
              </a:ext>
            </a:extLst>
          </p:cNvPr>
          <p:cNvPicPr>
            <a:picLocks noGrp="1" noChangeAspect="1"/>
          </p:cNvPicPr>
          <p:nvPr>
            <p:ph type="pic" idx="2"/>
          </p:nvPr>
        </p:nvPicPr>
        <p:blipFill>
          <a:blip r:embed="rId3">
            <a:extLst>
              <a:ext uri="{28A0092B-C50C-407E-A947-70E740481C1C}">
                <a14:useLocalDpi xmlns:a14="http://schemas.microsoft.com/office/drawing/2010/main" val="0"/>
              </a:ext>
            </a:extLst>
          </a:blip>
          <a:srcRect l="17899" r="17899"/>
          <a:stretch>
            <a:fillRect/>
          </a:stretch>
        </p:blipFill>
        <p:spPr/>
      </p:pic>
    </p:spTree>
  </p:cSld>
  <p:clrMapOvr>
    <a:masterClrMapping/>
  </p:clrMapOvr>
  <p:transition spd="med">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10"/>
        <p:cNvGrpSpPr/>
        <p:nvPr/>
      </p:nvGrpSpPr>
      <p:grpSpPr>
        <a:xfrm>
          <a:off x="0" y="0"/>
          <a:ext cx="0" cy="0"/>
          <a:chOff x="0" y="0"/>
          <a:chExt cx="0" cy="0"/>
        </a:xfrm>
      </p:grpSpPr>
      <p:sp>
        <p:nvSpPr>
          <p:cNvPr id="16311" name="Google Shape;16311;p317"/>
          <p:cNvSpPr/>
          <p:nvPr/>
        </p:nvSpPr>
        <p:spPr>
          <a:xfrm>
            <a:off x="969434" y="1464734"/>
            <a:ext cx="1570567" cy="751417"/>
          </a:xfrm>
          <a:prstGeom prst="homePlate">
            <a:avLst>
              <a:gd name="adj" fmla="val 50000"/>
            </a:avLst>
          </a:pr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2" name="Google Shape;16312;p317"/>
          <p:cNvSpPr txBox="1"/>
          <p:nvPr/>
        </p:nvSpPr>
        <p:spPr>
          <a:xfrm>
            <a:off x="3771153" y="1299248"/>
            <a:ext cx="4649693" cy="697509"/>
          </a:xfrm>
          <a:prstGeom prst="rect">
            <a:avLst/>
          </a:prstGeom>
          <a:noFill/>
          <a:ln>
            <a:noFill/>
          </a:ln>
        </p:spPr>
        <p:txBody>
          <a:bodyPr spcFirstLastPara="1" wrap="square" lIns="121900" tIns="60933" rIns="121900" bIns="60933" anchor="t" anchorCtr="0">
            <a:spAutoFit/>
          </a:bodyPr>
          <a:lstStyle/>
          <a:p>
            <a:r>
              <a:rPr lang="en-US" sz="3733" b="1" dirty="0">
                <a:solidFill>
                  <a:srgbClr val="929292"/>
                </a:solidFill>
                <a:latin typeface="Roboto Condensed"/>
                <a:ea typeface="Roboto Condensed"/>
                <a:cs typeface="Roboto Condensed"/>
                <a:sym typeface="Roboto Condensed"/>
              </a:rPr>
              <a:t>SUMMARY</a:t>
            </a:r>
            <a:endParaRPr sz="3733" b="1" dirty="0">
              <a:solidFill>
                <a:srgbClr val="929292"/>
              </a:solidFill>
              <a:latin typeface="Roboto Condensed"/>
              <a:ea typeface="Roboto Condensed"/>
              <a:cs typeface="Roboto Condensed"/>
              <a:sym typeface="Roboto Condensed"/>
            </a:endParaRPr>
          </a:p>
        </p:txBody>
      </p:sp>
      <p:sp>
        <p:nvSpPr>
          <p:cNvPr id="16313" name="Google Shape;16313;p317"/>
          <p:cNvSpPr/>
          <p:nvPr/>
        </p:nvSpPr>
        <p:spPr>
          <a:xfrm>
            <a:off x="-4234" y="1993900"/>
            <a:ext cx="973667" cy="1727200"/>
          </a:xfrm>
          <a:custGeom>
            <a:avLst/>
            <a:gdLst/>
            <a:ahLst/>
            <a:cxnLst/>
            <a:rect l="l" t="t" r="r" b="b"/>
            <a:pathLst>
              <a:path w="460" h="816" extrusionOk="0">
                <a:moveTo>
                  <a:pt x="460" y="460"/>
                </a:moveTo>
                <a:lnTo>
                  <a:pt x="460" y="816"/>
                </a:lnTo>
                <a:lnTo>
                  <a:pt x="0" y="357"/>
                </a:lnTo>
                <a:lnTo>
                  <a:pt x="0" y="0"/>
                </a:lnTo>
                <a:lnTo>
                  <a:pt x="460" y="460"/>
                </a:lnTo>
                <a:close/>
              </a:path>
            </a:pathLst>
          </a:custGeom>
          <a:solidFill>
            <a:srgbClr val="768F3B"/>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4" name="Google Shape;16314;p317"/>
          <p:cNvSpPr/>
          <p:nvPr/>
        </p:nvSpPr>
        <p:spPr>
          <a:xfrm>
            <a:off x="969434" y="2216152"/>
            <a:ext cx="1570567" cy="751417"/>
          </a:xfrm>
          <a:prstGeom prst="homePlate">
            <a:avLst>
              <a:gd name="adj" fmla="val 50000"/>
            </a:avLst>
          </a:pr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5" name="Google Shape;16315;p317"/>
          <p:cNvSpPr/>
          <p:nvPr/>
        </p:nvSpPr>
        <p:spPr>
          <a:xfrm>
            <a:off x="969434" y="2967567"/>
            <a:ext cx="1570567" cy="753533"/>
          </a:xfrm>
          <a:prstGeom prst="homePlate">
            <a:avLst>
              <a:gd name="adj" fmla="val 50000"/>
            </a:avLst>
          </a:prstGeom>
          <a:solidFill>
            <a:schemeClr val="accent3"/>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6" name="Google Shape;16316;p317"/>
          <p:cNvSpPr/>
          <p:nvPr/>
        </p:nvSpPr>
        <p:spPr>
          <a:xfrm>
            <a:off x="969434" y="3721101"/>
            <a:ext cx="1570567" cy="751417"/>
          </a:xfrm>
          <a:prstGeom prst="homePlate">
            <a:avLst>
              <a:gd name="adj" fmla="val 50000"/>
            </a:avLst>
          </a:prstGeom>
          <a:solidFill>
            <a:schemeClr val="accent4"/>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7" name="Google Shape;16317;p317"/>
          <p:cNvSpPr/>
          <p:nvPr/>
        </p:nvSpPr>
        <p:spPr>
          <a:xfrm>
            <a:off x="969434" y="4472517"/>
            <a:ext cx="1570567" cy="755651"/>
          </a:xfrm>
          <a:prstGeom prst="homePlate">
            <a:avLst>
              <a:gd name="adj" fmla="val 50000"/>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8" name="Google Shape;16318;p317"/>
          <p:cNvSpPr/>
          <p:nvPr/>
        </p:nvSpPr>
        <p:spPr>
          <a:xfrm>
            <a:off x="969434" y="5228167"/>
            <a:ext cx="1570567" cy="755651"/>
          </a:xfrm>
          <a:prstGeom prst="homePlate">
            <a:avLst>
              <a:gd name="adj" fmla="val 50000"/>
            </a:avLst>
          </a:prstGeom>
          <a:solidFill>
            <a:schemeClr val="accent6"/>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19" name="Google Shape;16319;p317"/>
          <p:cNvSpPr/>
          <p:nvPr/>
        </p:nvSpPr>
        <p:spPr>
          <a:xfrm>
            <a:off x="-4234" y="1242485"/>
            <a:ext cx="973667" cy="1725084"/>
          </a:xfrm>
          <a:custGeom>
            <a:avLst/>
            <a:gdLst/>
            <a:ahLst/>
            <a:cxnLst/>
            <a:rect l="l" t="t" r="r" b="b"/>
            <a:pathLst>
              <a:path w="460" h="815" extrusionOk="0">
                <a:moveTo>
                  <a:pt x="0" y="0"/>
                </a:moveTo>
                <a:lnTo>
                  <a:pt x="460" y="460"/>
                </a:lnTo>
                <a:lnTo>
                  <a:pt x="460" y="815"/>
                </a:lnTo>
                <a:lnTo>
                  <a:pt x="0" y="355"/>
                </a:lnTo>
                <a:lnTo>
                  <a:pt x="0" y="0"/>
                </a:lnTo>
                <a:close/>
              </a:path>
            </a:pathLst>
          </a:custGeom>
          <a:solidFill>
            <a:srgbClr val="0F7F70"/>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0" name="Google Shape;16320;p317"/>
          <p:cNvSpPr/>
          <p:nvPr/>
        </p:nvSpPr>
        <p:spPr>
          <a:xfrm>
            <a:off x="-4234" y="486834"/>
            <a:ext cx="973667" cy="1729317"/>
          </a:xfrm>
          <a:custGeom>
            <a:avLst/>
            <a:gdLst/>
            <a:ahLst/>
            <a:cxnLst/>
            <a:rect l="l" t="t" r="r" b="b"/>
            <a:pathLst>
              <a:path w="460" h="817" extrusionOk="0">
                <a:moveTo>
                  <a:pt x="460" y="460"/>
                </a:moveTo>
                <a:lnTo>
                  <a:pt x="460" y="817"/>
                </a:lnTo>
                <a:lnTo>
                  <a:pt x="0" y="357"/>
                </a:lnTo>
                <a:lnTo>
                  <a:pt x="0" y="0"/>
                </a:lnTo>
                <a:lnTo>
                  <a:pt x="460" y="460"/>
                </a:lnTo>
                <a:close/>
              </a:path>
            </a:pathLst>
          </a:custGeom>
          <a:solidFill>
            <a:srgbClr val="1A5D8A"/>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1" name="Google Shape;16321;p317"/>
          <p:cNvSpPr/>
          <p:nvPr/>
        </p:nvSpPr>
        <p:spPr>
          <a:xfrm>
            <a:off x="-4234" y="2749551"/>
            <a:ext cx="973667" cy="1722967"/>
          </a:xfrm>
          <a:custGeom>
            <a:avLst/>
            <a:gdLst/>
            <a:ahLst/>
            <a:cxnLst/>
            <a:rect l="l" t="t" r="r" b="b"/>
            <a:pathLst>
              <a:path w="460" h="814" extrusionOk="0">
                <a:moveTo>
                  <a:pt x="0" y="0"/>
                </a:moveTo>
                <a:lnTo>
                  <a:pt x="460" y="459"/>
                </a:lnTo>
                <a:lnTo>
                  <a:pt x="460" y="814"/>
                </a:lnTo>
                <a:lnTo>
                  <a:pt x="0" y="355"/>
                </a:lnTo>
                <a:lnTo>
                  <a:pt x="0" y="0"/>
                </a:lnTo>
                <a:close/>
              </a:path>
            </a:pathLst>
          </a:custGeom>
          <a:solidFill>
            <a:srgbClr val="B8750B"/>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2" name="Google Shape;16322;p317"/>
          <p:cNvSpPr/>
          <p:nvPr/>
        </p:nvSpPr>
        <p:spPr>
          <a:xfrm>
            <a:off x="-4234" y="3500967"/>
            <a:ext cx="973667" cy="1727200"/>
          </a:xfrm>
          <a:custGeom>
            <a:avLst/>
            <a:gdLst/>
            <a:ahLst/>
            <a:cxnLst/>
            <a:rect l="l" t="t" r="r" b="b"/>
            <a:pathLst>
              <a:path w="460" h="816" extrusionOk="0">
                <a:moveTo>
                  <a:pt x="460" y="459"/>
                </a:moveTo>
                <a:lnTo>
                  <a:pt x="460" y="816"/>
                </a:lnTo>
                <a:lnTo>
                  <a:pt x="0" y="356"/>
                </a:lnTo>
                <a:lnTo>
                  <a:pt x="0" y="0"/>
                </a:lnTo>
                <a:lnTo>
                  <a:pt x="460" y="459"/>
                </a:lnTo>
                <a:close/>
              </a:path>
            </a:pathLst>
          </a:custGeom>
          <a:solidFill>
            <a:srgbClr val="8E2920"/>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3" name="Google Shape;16323;p317"/>
          <p:cNvSpPr/>
          <p:nvPr/>
        </p:nvSpPr>
        <p:spPr>
          <a:xfrm>
            <a:off x="-4234" y="4254500"/>
            <a:ext cx="973667" cy="1729317"/>
          </a:xfrm>
          <a:custGeom>
            <a:avLst/>
            <a:gdLst/>
            <a:ahLst/>
            <a:cxnLst/>
            <a:rect l="l" t="t" r="r" b="b"/>
            <a:pathLst>
              <a:path w="460" h="817" extrusionOk="0">
                <a:moveTo>
                  <a:pt x="0" y="0"/>
                </a:moveTo>
                <a:lnTo>
                  <a:pt x="460" y="460"/>
                </a:lnTo>
                <a:lnTo>
                  <a:pt x="460" y="817"/>
                </a:lnTo>
                <a:lnTo>
                  <a:pt x="0" y="357"/>
                </a:lnTo>
                <a:lnTo>
                  <a:pt x="0" y="0"/>
                </a:lnTo>
                <a:close/>
              </a:path>
            </a:pathLst>
          </a:custGeom>
          <a:solidFill>
            <a:srgbClr val="4A253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4" name="Google Shape;16324;p317"/>
          <p:cNvSpPr/>
          <p:nvPr/>
        </p:nvSpPr>
        <p:spPr>
          <a:xfrm>
            <a:off x="11299160" y="1460500"/>
            <a:ext cx="892841" cy="755651"/>
          </a:xfrm>
          <a:prstGeom prst="rect">
            <a:avLst/>
          </a:pr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5" name="Google Shape;16325;p317"/>
          <p:cNvSpPr/>
          <p:nvPr/>
        </p:nvSpPr>
        <p:spPr>
          <a:xfrm>
            <a:off x="11299160" y="2216152"/>
            <a:ext cx="892841" cy="751417"/>
          </a:xfrm>
          <a:prstGeom prst="rect">
            <a:avLst/>
          </a:pr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6" name="Google Shape;16326;p317"/>
          <p:cNvSpPr/>
          <p:nvPr/>
        </p:nvSpPr>
        <p:spPr>
          <a:xfrm>
            <a:off x="11299160" y="2967567"/>
            <a:ext cx="892841" cy="753533"/>
          </a:xfrm>
          <a:prstGeom prst="rect">
            <a:avLst/>
          </a:prstGeom>
          <a:solidFill>
            <a:schemeClr val="accent3"/>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7" name="Google Shape;16327;p317"/>
          <p:cNvSpPr/>
          <p:nvPr/>
        </p:nvSpPr>
        <p:spPr>
          <a:xfrm>
            <a:off x="11299160" y="3721101"/>
            <a:ext cx="892841" cy="751417"/>
          </a:xfrm>
          <a:prstGeom prst="rect">
            <a:avLst/>
          </a:prstGeom>
          <a:solidFill>
            <a:schemeClr val="accent4"/>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8" name="Google Shape;16328;p317"/>
          <p:cNvSpPr/>
          <p:nvPr/>
        </p:nvSpPr>
        <p:spPr>
          <a:xfrm>
            <a:off x="11299160" y="4472517"/>
            <a:ext cx="892841" cy="755651"/>
          </a:xfrm>
          <a:prstGeom prst="rect">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29" name="Google Shape;16329;p317"/>
          <p:cNvSpPr/>
          <p:nvPr/>
        </p:nvSpPr>
        <p:spPr>
          <a:xfrm>
            <a:off x="11299160" y="5228167"/>
            <a:ext cx="892841" cy="755651"/>
          </a:xfrm>
          <a:prstGeom prst="rect">
            <a:avLst/>
          </a:prstGeom>
          <a:solidFill>
            <a:schemeClr val="accent6"/>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6330" name="Google Shape;16330;p317"/>
          <p:cNvSpPr/>
          <p:nvPr/>
        </p:nvSpPr>
        <p:spPr>
          <a:xfrm>
            <a:off x="969434" y="4472516"/>
            <a:ext cx="1570567" cy="755651"/>
          </a:xfrm>
          <a:prstGeom prst="homePlate">
            <a:avLst>
              <a:gd name="adj" fmla="val 50000"/>
            </a:avLst>
          </a:prstGeom>
          <a:solidFill>
            <a:schemeClr val="accent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27" name="Google Shape;17663;p325">
            <a:extLst>
              <a:ext uri="{FF2B5EF4-FFF2-40B4-BE49-F238E27FC236}">
                <a16:creationId xmlns:a16="http://schemas.microsoft.com/office/drawing/2014/main" id="{F5885F4F-C2D1-4876-BAA4-4269986A893D}"/>
              </a:ext>
            </a:extLst>
          </p:cNvPr>
          <p:cNvSpPr/>
          <p:nvPr/>
        </p:nvSpPr>
        <p:spPr>
          <a:xfrm>
            <a:off x="3337930" y="2066325"/>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28" name="TextBox 27">
            <a:extLst>
              <a:ext uri="{FF2B5EF4-FFF2-40B4-BE49-F238E27FC236}">
                <a16:creationId xmlns:a16="http://schemas.microsoft.com/office/drawing/2014/main" id="{C446AC6F-D1E5-4918-9493-8334478757E9}"/>
              </a:ext>
            </a:extLst>
          </p:cNvPr>
          <p:cNvSpPr txBox="1"/>
          <p:nvPr/>
        </p:nvSpPr>
        <p:spPr>
          <a:xfrm>
            <a:off x="3859217" y="1999531"/>
            <a:ext cx="5599439" cy="646331"/>
          </a:xfrm>
          <a:prstGeom prst="rect">
            <a:avLst/>
          </a:prstGeom>
          <a:noFill/>
        </p:spPr>
        <p:txBody>
          <a:bodyPr wrap="square">
            <a:spAutoFit/>
          </a:bodyPr>
          <a:lstStyle/>
          <a:p>
            <a:pPr>
              <a:buClr>
                <a:srgbClr val="929292"/>
              </a:buClr>
              <a:buSzPct val="70000"/>
            </a:pPr>
            <a:r>
              <a:rPr lang="en-US" dirty="0">
                <a:solidFill>
                  <a:srgbClr val="929292"/>
                </a:solidFill>
                <a:latin typeface="Roboto Condensed"/>
                <a:ea typeface="Roboto Condensed"/>
                <a:sym typeface="Roboto Condensed"/>
              </a:rPr>
              <a:t>There are 6 cities in the UK that have at least 12 Professional Soccer stadiums</a:t>
            </a:r>
          </a:p>
        </p:txBody>
      </p:sp>
      <p:sp>
        <p:nvSpPr>
          <p:cNvPr id="29" name="Google Shape;17663;p325">
            <a:extLst>
              <a:ext uri="{FF2B5EF4-FFF2-40B4-BE49-F238E27FC236}">
                <a16:creationId xmlns:a16="http://schemas.microsoft.com/office/drawing/2014/main" id="{9E73D4E3-C051-41B3-97EE-E599517010C5}"/>
              </a:ext>
            </a:extLst>
          </p:cNvPr>
          <p:cNvSpPr/>
          <p:nvPr/>
        </p:nvSpPr>
        <p:spPr>
          <a:xfrm>
            <a:off x="3337930" y="2737953"/>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30" name="TextBox 29">
            <a:extLst>
              <a:ext uri="{FF2B5EF4-FFF2-40B4-BE49-F238E27FC236}">
                <a16:creationId xmlns:a16="http://schemas.microsoft.com/office/drawing/2014/main" id="{18804ACE-B875-4E2F-A311-53992706D085}"/>
              </a:ext>
            </a:extLst>
          </p:cNvPr>
          <p:cNvSpPr txBox="1"/>
          <p:nvPr/>
        </p:nvSpPr>
        <p:spPr>
          <a:xfrm>
            <a:off x="3838225" y="2736806"/>
            <a:ext cx="6248382" cy="369332"/>
          </a:xfrm>
          <a:prstGeom prst="rect">
            <a:avLst/>
          </a:prstGeom>
          <a:noFill/>
        </p:spPr>
        <p:txBody>
          <a:bodyPr wrap="square">
            <a:spAutoFit/>
          </a:bodyPr>
          <a:lstStyle/>
          <a:p>
            <a:pPr>
              <a:buClr>
                <a:srgbClr val="929292"/>
              </a:buClr>
              <a:buSzPct val="70000"/>
            </a:pPr>
            <a:r>
              <a:rPr lang="en-US" dirty="0">
                <a:solidFill>
                  <a:srgbClr val="929292"/>
                </a:solidFill>
                <a:latin typeface="Roboto Condensed"/>
                <a:ea typeface="Roboto Condensed"/>
                <a:sym typeface="Roboto Condensed"/>
              </a:rPr>
              <a:t>Greater London is the most popular city in the UK for club football </a:t>
            </a:r>
          </a:p>
        </p:txBody>
      </p:sp>
      <p:sp>
        <p:nvSpPr>
          <p:cNvPr id="33" name="Google Shape;17663;p325">
            <a:extLst>
              <a:ext uri="{FF2B5EF4-FFF2-40B4-BE49-F238E27FC236}">
                <a16:creationId xmlns:a16="http://schemas.microsoft.com/office/drawing/2014/main" id="{398DBECD-0F65-4B6D-A315-FB164EA85F28}"/>
              </a:ext>
            </a:extLst>
          </p:cNvPr>
          <p:cNvSpPr/>
          <p:nvPr/>
        </p:nvSpPr>
        <p:spPr>
          <a:xfrm>
            <a:off x="3337930" y="3315930"/>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44" name="Google Shape;17664;p325">
            <a:extLst>
              <a:ext uri="{FF2B5EF4-FFF2-40B4-BE49-F238E27FC236}">
                <a16:creationId xmlns:a16="http://schemas.microsoft.com/office/drawing/2014/main" id="{FBF4FF0D-28B2-49F5-A4BE-C378BB39E9E2}"/>
              </a:ext>
            </a:extLst>
          </p:cNvPr>
          <p:cNvSpPr/>
          <p:nvPr/>
        </p:nvSpPr>
        <p:spPr>
          <a:xfrm>
            <a:off x="3337930" y="4867022"/>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48" name="Google Shape;16312;p317">
            <a:extLst>
              <a:ext uri="{FF2B5EF4-FFF2-40B4-BE49-F238E27FC236}">
                <a16:creationId xmlns:a16="http://schemas.microsoft.com/office/drawing/2014/main" id="{C3BBE371-F443-482F-970A-9CEA393BC3D5}"/>
              </a:ext>
            </a:extLst>
          </p:cNvPr>
          <p:cNvSpPr txBox="1"/>
          <p:nvPr/>
        </p:nvSpPr>
        <p:spPr>
          <a:xfrm>
            <a:off x="3771153" y="4084001"/>
            <a:ext cx="4649693" cy="697509"/>
          </a:xfrm>
          <a:prstGeom prst="rect">
            <a:avLst/>
          </a:prstGeom>
          <a:noFill/>
          <a:ln>
            <a:noFill/>
          </a:ln>
        </p:spPr>
        <p:txBody>
          <a:bodyPr spcFirstLastPara="1" wrap="square" lIns="121900" tIns="60933" rIns="121900" bIns="60933" anchor="t" anchorCtr="0">
            <a:spAutoFit/>
          </a:bodyPr>
          <a:lstStyle/>
          <a:p>
            <a:r>
              <a:rPr lang="en-US" sz="3733" b="1" dirty="0">
                <a:solidFill>
                  <a:srgbClr val="929292"/>
                </a:solidFill>
                <a:latin typeface="Roboto Condensed"/>
                <a:ea typeface="Roboto Condensed"/>
                <a:cs typeface="Roboto Condensed"/>
                <a:sym typeface="Roboto Condensed"/>
              </a:rPr>
              <a:t>CONCLUSION</a:t>
            </a:r>
            <a:endParaRPr sz="3733" b="1" dirty="0">
              <a:solidFill>
                <a:srgbClr val="929292"/>
              </a:solidFill>
              <a:latin typeface="Roboto Condensed"/>
              <a:ea typeface="Roboto Condensed"/>
              <a:cs typeface="Roboto Condensed"/>
              <a:sym typeface="Roboto Condensed"/>
            </a:endParaRPr>
          </a:p>
        </p:txBody>
      </p:sp>
      <p:sp>
        <p:nvSpPr>
          <p:cNvPr id="49" name="TextBox 48">
            <a:extLst>
              <a:ext uri="{FF2B5EF4-FFF2-40B4-BE49-F238E27FC236}">
                <a16:creationId xmlns:a16="http://schemas.microsoft.com/office/drawing/2014/main" id="{4B501A5F-FB0C-403E-9203-C0845D54F4DD}"/>
              </a:ext>
            </a:extLst>
          </p:cNvPr>
          <p:cNvSpPr txBox="1"/>
          <p:nvPr/>
        </p:nvSpPr>
        <p:spPr>
          <a:xfrm>
            <a:off x="3859217" y="3179755"/>
            <a:ext cx="5599439" cy="646331"/>
          </a:xfrm>
          <a:prstGeom prst="rect">
            <a:avLst/>
          </a:prstGeom>
          <a:noFill/>
        </p:spPr>
        <p:txBody>
          <a:bodyPr wrap="square">
            <a:spAutoFit/>
          </a:bodyPr>
          <a:lstStyle/>
          <a:p>
            <a:pPr>
              <a:buClr>
                <a:srgbClr val="929292"/>
              </a:buClr>
              <a:buSzPct val="70000"/>
            </a:pPr>
            <a:r>
              <a:rPr lang="en-US" dirty="0">
                <a:solidFill>
                  <a:srgbClr val="929292"/>
                </a:solidFill>
                <a:latin typeface="Roboto Condensed"/>
                <a:ea typeface="Roboto Condensed"/>
                <a:sym typeface="Roboto Condensed"/>
              </a:rPr>
              <a:t>There are 26 stadiums in London that successfully meet all the FIFA requirements.</a:t>
            </a:r>
          </a:p>
        </p:txBody>
      </p:sp>
      <p:sp>
        <p:nvSpPr>
          <p:cNvPr id="50" name="TextBox 49">
            <a:extLst>
              <a:ext uri="{FF2B5EF4-FFF2-40B4-BE49-F238E27FC236}">
                <a16:creationId xmlns:a16="http://schemas.microsoft.com/office/drawing/2014/main" id="{526EA107-0848-4597-9795-CBE64B87A8BC}"/>
              </a:ext>
            </a:extLst>
          </p:cNvPr>
          <p:cNvSpPr txBox="1"/>
          <p:nvPr/>
        </p:nvSpPr>
        <p:spPr>
          <a:xfrm>
            <a:off x="3771153" y="4751169"/>
            <a:ext cx="5599439" cy="923330"/>
          </a:xfrm>
          <a:prstGeom prst="rect">
            <a:avLst/>
          </a:prstGeom>
          <a:noFill/>
        </p:spPr>
        <p:txBody>
          <a:bodyPr wrap="square">
            <a:spAutoFit/>
          </a:bodyPr>
          <a:lstStyle/>
          <a:p>
            <a:pPr>
              <a:buClr>
                <a:srgbClr val="929292"/>
              </a:buClr>
              <a:buSzPct val="70000"/>
            </a:pPr>
            <a:r>
              <a:rPr lang="en-US" dirty="0">
                <a:solidFill>
                  <a:srgbClr val="929292"/>
                </a:solidFill>
                <a:latin typeface="Roboto Condensed"/>
                <a:ea typeface="Roboto Condensed"/>
                <a:sym typeface="Roboto Condensed"/>
              </a:rPr>
              <a:t>Greater London complies with all the FIFA standards and is the best place to host the FIFA World Cup in the United Kingdom</a:t>
            </a:r>
          </a:p>
        </p:txBody>
      </p:sp>
    </p:spTree>
    <p:extLst>
      <p:ext uri="{BB962C8B-B14F-4D97-AF65-F5344CB8AC3E}">
        <p14:creationId xmlns:p14="http://schemas.microsoft.com/office/powerpoint/2010/main" val="111274876"/>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128"/>
        <p:cNvGrpSpPr/>
        <p:nvPr/>
      </p:nvGrpSpPr>
      <p:grpSpPr>
        <a:xfrm>
          <a:off x="0" y="0"/>
          <a:ext cx="0" cy="0"/>
          <a:chOff x="0" y="0"/>
          <a:chExt cx="0" cy="0"/>
        </a:xfrm>
      </p:grpSpPr>
      <p:sp>
        <p:nvSpPr>
          <p:cNvPr id="18129" name="Google Shape;18129;p330"/>
          <p:cNvSpPr txBox="1">
            <a:spLocks noGrp="1"/>
          </p:cNvSpPr>
          <p:nvPr>
            <p:ph type="title"/>
          </p:nvPr>
        </p:nvSpPr>
        <p:spPr>
          <a:xfrm>
            <a:off x="2336800" y="354542"/>
            <a:ext cx="7518400" cy="902758"/>
          </a:xfrm>
          <a:prstGeom prst="rect">
            <a:avLst/>
          </a:prstGeom>
          <a:noFill/>
          <a:ln>
            <a:noFill/>
          </a:ln>
        </p:spPr>
        <p:txBody>
          <a:bodyPr spcFirstLastPara="1" wrap="square" lIns="0" tIns="0" rIns="0" bIns="0" anchor="ctr" anchorCtr="0">
            <a:noAutofit/>
          </a:bodyPr>
          <a:lstStyle/>
          <a:p>
            <a:r>
              <a:rPr lang="en-US" sz="4400" dirty="0"/>
              <a:t>Thanks for watching!</a:t>
            </a:r>
            <a:endParaRPr sz="4400" dirty="0"/>
          </a:p>
        </p:txBody>
      </p:sp>
      <p:sp>
        <p:nvSpPr>
          <p:cNvPr id="18131" name="Google Shape;18131;p330"/>
          <p:cNvSpPr/>
          <p:nvPr/>
        </p:nvSpPr>
        <p:spPr>
          <a:xfrm>
            <a:off x="0" y="5123944"/>
            <a:ext cx="12192000" cy="1734057"/>
          </a:xfrm>
          <a:custGeom>
            <a:avLst/>
            <a:gdLst/>
            <a:ahLst/>
            <a:cxnLst/>
            <a:rect l="l" t="t" r="r" b="b"/>
            <a:pathLst>
              <a:path w="3239" h="455" extrusionOk="0">
                <a:moveTo>
                  <a:pt x="0" y="455"/>
                </a:moveTo>
                <a:lnTo>
                  <a:pt x="0" y="349"/>
                </a:lnTo>
                <a:lnTo>
                  <a:pt x="30" y="349"/>
                </a:lnTo>
                <a:lnTo>
                  <a:pt x="30" y="330"/>
                </a:lnTo>
                <a:lnTo>
                  <a:pt x="85" y="330"/>
                </a:lnTo>
                <a:lnTo>
                  <a:pt x="85" y="356"/>
                </a:lnTo>
                <a:lnTo>
                  <a:pt x="99" y="356"/>
                </a:lnTo>
                <a:lnTo>
                  <a:pt x="99" y="339"/>
                </a:lnTo>
                <a:lnTo>
                  <a:pt x="122" y="339"/>
                </a:lnTo>
                <a:lnTo>
                  <a:pt x="122" y="368"/>
                </a:lnTo>
                <a:lnTo>
                  <a:pt x="181" y="368"/>
                </a:lnTo>
                <a:lnTo>
                  <a:pt x="181" y="385"/>
                </a:lnTo>
                <a:lnTo>
                  <a:pt x="251" y="385"/>
                </a:lnTo>
                <a:lnTo>
                  <a:pt x="251" y="322"/>
                </a:lnTo>
                <a:lnTo>
                  <a:pt x="289" y="322"/>
                </a:lnTo>
                <a:lnTo>
                  <a:pt x="289" y="307"/>
                </a:lnTo>
                <a:lnTo>
                  <a:pt x="331" y="307"/>
                </a:lnTo>
                <a:lnTo>
                  <a:pt x="331" y="290"/>
                </a:lnTo>
                <a:lnTo>
                  <a:pt x="364" y="290"/>
                </a:lnTo>
                <a:lnTo>
                  <a:pt x="364" y="303"/>
                </a:lnTo>
                <a:lnTo>
                  <a:pt x="411" y="303"/>
                </a:lnTo>
                <a:lnTo>
                  <a:pt x="411" y="311"/>
                </a:lnTo>
                <a:lnTo>
                  <a:pt x="444" y="311"/>
                </a:lnTo>
                <a:lnTo>
                  <a:pt x="444" y="328"/>
                </a:lnTo>
                <a:lnTo>
                  <a:pt x="455" y="328"/>
                </a:lnTo>
                <a:lnTo>
                  <a:pt x="455" y="303"/>
                </a:lnTo>
                <a:lnTo>
                  <a:pt x="528" y="303"/>
                </a:lnTo>
                <a:lnTo>
                  <a:pt x="528" y="322"/>
                </a:lnTo>
                <a:lnTo>
                  <a:pt x="617" y="322"/>
                </a:lnTo>
                <a:lnTo>
                  <a:pt x="617" y="66"/>
                </a:lnTo>
                <a:lnTo>
                  <a:pt x="661" y="66"/>
                </a:lnTo>
                <a:lnTo>
                  <a:pt x="661" y="60"/>
                </a:lnTo>
                <a:lnTo>
                  <a:pt x="673" y="60"/>
                </a:lnTo>
                <a:lnTo>
                  <a:pt x="673" y="83"/>
                </a:lnTo>
                <a:lnTo>
                  <a:pt x="697" y="83"/>
                </a:lnTo>
                <a:lnTo>
                  <a:pt x="697" y="60"/>
                </a:lnTo>
                <a:lnTo>
                  <a:pt x="705" y="60"/>
                </a:lnTo>
                <a:lnTo>
                  <a:pt x="705" y="49"/>
                </a:lnTo>
                <a:lnTo>
                  <a:pt x="726" y="49"/>
                </a:lnTo>
                <a:lnTo>
                  <a:pt x="726" y="57"/>
                </a:lnTo>
                <a:lnTo>
                  <a:pt x="753" y="57"/>
                </a:lnTo>
                <a:lnTo>
                  <a:pt x="753" y="102"/>
                </a:lnTo>
                <a:lnTo>
                  <a:pt x="768" y="102"/>
                </a:lnTo>
                <a:lnTo>
                  <a:pt x="768" y="290"/>
                </a:lnTo>
                <a:lnTo>
                  <a:pt x="789" y="290"/>
                </a:lnTo>
                <a:lnTo>
                  <a:pt x="789" y="263"/>
                </a:lnTo>
                <a:lnTo>
                  <a:pt x="800" y="263"/>
                </a:lnTo>
                <a:lnTo>
                  <a:pt x="800" y="246"/>
                </a:lnTo>
                <a:lnTo>
                  <a:pt x="873" y="246"/>
                </a:lnTo>
                <a:lnTo>
                  <a:pt x="873" y="199"/>
                </a:lnTo>
                <a:lnTo>
                  <a:pt x="888" y="199"/>
                </a:lnTo>
                <a:lnTo>
                  <a:pt x="888" y="176"/>
                </a:lnTo>
                <a:lnTo>
                  <a:pt x="943" y="176"/>
                </a:lnTo>
                <a:lnTo>
                  <a:pt x="943" y="195"/>
                </a:lnTo>
                <a:lnTo>
                  <a:pt x="955" y="195"/>
                </a:lnTo>
                <a:lnTo>
                  <a:pt x="955" y="208"/>
                </a:lnTo>
                <a:lnTo>
                  <a:pt x="976" y="208"/>
                </a:lnTo>
                <a:lnTo>
                  <a:pt x="976" y="333"/>
                </a:lnTo>
                <a:lnTo>
                  <a:pt x="993" y="333"/>
                </a:lnTo>
                <a:lnTo>
                  <a:pt x="993" y="358"/>
                </a:lnTo>
                <a:lnTo>
                  <a:pt x="1004" y="358"/>
                </a:lnTo>
                <a:lnTo>
                  <a:pt x="1004" y="195"/>
                </a:lnTo>
                <a:lnTo>
                  <a:pt x="1025" y="195"/>
                </a:lnTo>
                <a:lnTo>
                  <a:pt x="1025" y="178"/>
                </a:lnTo>
                <a:lnTo>
                  <a:pt x="1115" y="178"/>
                </a:lnTo>
                <a:lnTo>
                  <a:pt x="1115" y="193"/>
                </a:lnTo>
                <a:lnTo>
                  <a:pt x="1138" y="193"/>
                </a:lnTo>
                <a:lnTo>
                  <a:pt x="1138" y="172"/>
                </a:lnTo>
                <a:lnTo>
                  <a:pt x="1147" y="172"/>
                </a:lnTo>
                <a:lnTo>
                  <a:pt x="1147" y="134"/>
                </a:lnTo>
                <a:lnTo>
                  <a:pt x="1216" y="134"/>
                </a:lnTo>
                <a:lnTo>
                  <a:pt x="1216" y="161"/>
                </a:lnTo>
                <a:lnTo>
                  <a:pt x="1224" y="161"/>
                </a:lnTo>
                <a:lnTo>
                  <a:pt x="1224" y="176"/>
                </a:lnTo>
                <a:lnTo>
                  <a:pt x="1241" y="176"/>
                </a:lnTo>
                <a:lnTo>
                  <a:pt x="1241" y="144"/>
                </a:lnTo>
                <a:lnTo>
                  <a:pt x="1250" y="144"/>
                </a:lnTo>
                <a:lnTo>
                  <a:pt x="1250" y="85"/>
                </a:lnTo>
                <a:lnTo>
                  <a:pt x="1300" y="85"/>
                </a:lnTo>
                <a:lnTo>
                  <a:pt x="1300" y="0"/>
                </a:lnTo>
                <a:lnTo>
                  <a:pt x="1409" y="0"/>
                </a:lnTo>
                <a:lnTo>
                  <a:pt x="1409" y="178"/>
                </a:lnTo>
                <a:lnTo>
                  <a:pt x="1428" y="178"/>
                </a:lnTo>
                <a:lnTo>
                  <a:pt x="1428" y="157"/>
                </a:lnTo>
                <a:lnTo>
                  <a:pt x="1439" y="157"/>
                </a:lnTo>
                <a:lnTo>
                  <a:pt x="1439" y="134"/>
                </a:lnTo>
                <a:lnTo>
                  <a:pt x="1462" y="134"/>
                </a:lnTo>
                <a:lnTo>
                  <a:pt x="1462" y="102"/>
                </a:lnTo>
                <a:lnTo>
                  <a:pt x="1481" y="102"/>
                </a:lnTo>
                <a:lnTo>
                  <a:pt x="1481" y="70"/>
                </a:lnTo>
                <a:lnTo>
                  <a:pt x="1492" y="70"/>
                </a:lnTo>
                <a:lnTo>
                  <a:pt x="1492" y="57"/>
                </a:lnTo>
                <a:lnTo>
                  <a:pt x="1508" y="57"/>
                </a:lnTo>
                <a:lnTo>
                  <a:pt x="1508" y="40"/>
                </a:lnTo>
                <a:lnTo>
                  <a:pt x="1531" y="40"/>
                </a:lnTo>
                <a:lnTo>
                  <a:pt x="1531" y="55"/>
                </a:lnTo>
                <a:lnTo>
                  <a:pt x="1550" y="55"/>
                </a:lnTo>
                <a:lnTo>
                  <a:pt x="1550" y="66"/>
                </a:lnTo>
                <a:lnTo>
                  <a:pt x="1567" y="66"/>
                </a:lnTo>
                <a:lnTo>
                  <a:pt x="1567" y="100"/>
                </a:lnTo>
                <a:lnTo>
                  <a:pt x="1584" y="100"/>
                </a:lnTo>
                <a:lnTo>
                  <a:pt x="1584" y="153"/>
                </a:lnTo>
                <a:lnTo>
                  <a:pt x="1670" y="153"/>
                </a:lnTo>
                <a:lnTo>
                  <a:pt x="1670" y="159"/>
                </a:lnTo>
                <a:lnTo>
                  <a:pt x="1689" y="159"/>
                </a:lnTo>
                <a:lnTo>
                  <a:pt x="1689" y="142"/>
                </a:lnTo>
                <a:lnTo>
                  <a:pt x="1700" y="142"/>
                </a:lnTo>
                <a:lnTo>
                  <a:pt x="1700" y="127"/>
                </a:lnTo>
                <a:lnTo>
                  <a:pt x="1769" y="127"/>
                </a:lnTo>
                <a:lnTo>
                  <a:pt x="1769" y="142"/>
                </a:lnTo>
                <a:lnTo>
                  <a:pt x="1782" y="142"/>
                </a:lnTo>
                <a:lnTo>
                  <a:pt x="1782" y="297"/>
                </a:lnTo>
                <a:lnTo>
                  <a:pt x="1790" y="297"/>
                </a:lnTo>
                <a:lnTo>
                  <a:pt x="1790" y="269"/>
                </a:lnTo>
                <a:lnTo>
                  <a:pt x="1843" y="269"/>
                </a:lnTo>
                <a:lnTo>
                  <a:pt x="1843" y="153"/>
                </a:lnTo>
                <a:lnTo>
                  <a:pt x="1864" y="153"/>
                </a:lnTo>
                <a:lnTo>
                  <a:pt x="1864" y="136"/>
                </a:lnTo>
                <a:lnTo>
                  <a:pt x="1939" y="136"/>
                </a:lnTo>
                <a:lnTo>
                  <a:pt x="1939" y="153"/>
                </a:lnTo>
                <a:lnTo>
                  <a:pt x="1958" y="153"/>
                </a:lnTo>
                <a:lnTo>
                  <a:pt x="1958" y="360"/>
                </a:lnTo>
                <a:lnTo>
                  <a:pt x="1973" y="360"/>
                </a:lnTo>
                <a:lnTo>
                  <a:pt x="1973" y="225"/>
                </a:lnTo>
                <a:lnTo>
                  <a:pt x="1996" y="225"/>
                </a:lnTo>
                <a:lnTo>
                  <a:pt x="1996" y="144"/>
                </a:lnTo>
                <a:lnTo>
                  <a:pt x="2011" y="144"/>
                </a:lnTo>
                <a:lnTo>
                  <a:pt x="2011" y="131"/>
                </a:lnTo>
                <a:lnTo>
                  <a:pt x="2019" y="131"/>
                </a:lnTo>
                <a:lnTo>
                  <a:pt x="2019" y="115"/>
                </a:lnTo>
                <a:lnTo>
                  <a:pt x="2072" y="115"/>
                </a:lnTo>
                <a:lnTo>
                  <a:pt x="2072" y="127"/>
                </a:lnTo>
                <a:lnTo>
                  <a:pt x="2093" y="127"/>
                </a:lnTo>
                <a:lnTo>
                  <a:pt x="2093" y="110"/>
                </a:lnTo>
                <a:lnTo>
                  <a:pt x="2127" y="110"/>
                </a:lnTo>
                <a:lnTo>
                  <a:pt x="2127" y="136"/>
                </a:lnTo>
                <a:lnTo>
                  <a:pt x="2141" y="136"/>
                </a:lnTo>
                <a:lnTo>
                  <a:pt x="2141" y="144"/>
                </a:lnTo>
                <a:lnTo>
                  <a:pt x="2160" y="144"/>
                </a:lnTo>
                <a:lnTo>
                  <a:pt x="2160" y="227"/>
                </a:lnTo>
                <a:lnTo>
                  <a:pt x="2173" y="227"/>
                </a:lnTo>
                <a:lnTo>
                  <a:pt x="2173" y="373"/>
                </a:lnTo>
                <a:lnTo>
                  <a:pt x="2198" y="373"/>
                </a:lnTo>
                <a:lnTo>
                  <a:pt x="2198" y="358"/>
                </a:lnTo>
                <a:lnTo>
                  <a:pt x="2221" y="358"/>
                </a:lnTo>
                <a:lnTo>
                  <a:pt x="2221" y="288"/>
                </a:lnTo>
                <a:lnTo>
                  <a:pt x="2238" y="288"/>
                </a:lnTo>
                <a:lnTo>
                  <a:pt x="2238" y="153"/>
                </a:lnTo>
                <a:lnTo>
                  <a:pt x="2274" y="153"/>
                </a:lnTo>
                <a:lnTo>
                  <a:pt x="2274" y="121"/>
                </a:lnTo>
                <a:lnTo>
                  <a:pt x="2291" y="121"/>
                </a:lnTo>
                <a:lnTo>
                  <a:pt x="2291" y="153"/>
                </a:lnTo>
                <a:lnTo>
                  <a:pt x="2350" y="153"/>
                </a:lnTo>
                <a:lnTo>
                  <a:pt x="2350" y="288"/>
                </a:lnTo>
                <a:lnTo>
                  <a:pt x="2381" y="288"/>
                </a:lnTo>
                <a:lnTo>
                  <a:pt x="2381" y="313"/>
                </a:lnTo>
                <a:lnTo>
                  <a:pt x="2389" y="313"/>
                </a:lnTo>
                <a:lnTo>
                  <a:pt x="2389" y="347"/>
                </a:lnTo>
                <a:lnTo>
                  <a:pt x="2417" y="347"/>
                </a:lnTo>
                <a:lnTo>
                  <a:pt x="2417" y="339"/>
                </a:lnTo>
                <a:lnTo>
                  <a:pt x="2427" y="339"/>
                </a:lnTo>
                <a:lnTo>
                  <a:pt x="2427" y="311"/>
                </a:lnTo>
                <a:lnTo>
                  <a:pt x="2434" y="311"/>
                </a:lnTo>
                <a:lnTo>
                  <a:pt x="2434" y="288"/>
                </a:lnTo>
                <a:lnTo>
                  <a:pt x="2486" y="288"/>
                </a:lnTo>
                <a:lnTo>
                  <a:pt x="2486" y="316"/>
                </a:lnTo>
                <a:lnTo>
                  <a:pt x="2501" y="316"/>
                </a:lnTo>
                <a:lnTo>
                  <a:pt x="2501" y="330"/>
                </a:lnTo>
                <a:lnTo>
                  <a:pt x="2526" y="330"/>
                </a:lnTo>
                <a:lnTo>
                  <a:pt x="2526" y="356"/>
                </a:lnTo>
                <a:lnTo>
                  <a:pt x="2535" y="356"/>
                </a:lnTo>
                <a:lnTo>
                  <a:pt x="2535" y="400"/>
                </a:lnTo>
                <a:lnTo>
                  <a:pt x="2554" y="400"/>
                </a:lnTo>
                <a:lnTo>
                  <a:pt x="2554" y="275"/>
                </a:lnTo>
                <a:lnTo>
                  <a:pt x="2705" y="275"/>
                </a:lnTo>
                <a:lnTo>
                  <a:pt x="2705" y="377"/>
                </a:lnTo>
                <a:lnTo>
                  <a:pt x="2726" y="377"/>
                </a:lnTo>
                <a:lnTo>
                  <a:pt x="2726" y="396"/>
                </a:lnTo>
                <a:lnTo>
                  <a:pt x="2753" y="396"/>
                </a:lnTo>
                <a:lnTo>
                  <a:pt x="2753" y="362"/>
                </a:lnTo>
                <a:lnTo>
                  <a:pt x="2762" y="362"/>
                </a:lnTo>
                <a:lnTo>
                  <a:pt x="2762" y="347"/>
                </a:lnTo>
                <a:lnTo>
                  <a:pt x="2785" y="347"/>
                </a:lnTo>
                <a:lnTo>
                  <a:pt x="2785" y="337"/>
                </a:lnTo>
                <a:lnTo>
                  <a:pt x="2814" y="337"/>
                </a:lnTo>
                <a:lnTo>
                  <a:pt x="2814" y="398"/>
                </a:lnTo>
                <a:lnTo>
                  <a:pt x="2835" y="398"/>
                </a:lnTo>
                <a:lnTo>
                  <a:pt x="2835" y="392"/>
                </a:lnTo>
                <a:lnTo>
                  <a:pt x="2858" y="392"/>
                </a:lnTo>
                <a:lnTo>
                  <a:pt x="2858" y="318"/>
                </a:lnTo>
                <a:lnTo>
                  <a:pt x="2875" y="318"/>
                </a:lnTo>
                <a:lnTo>
                  <a:pt x="2875" y="307"/>
                </a:lnTo>
                <a:lnTo>
                  <a:pt x="2900" y="307"/>
                </a:lnTo>
                <a:lnTo>
                  <a:pt x="2900" y="316"/>
                </a:lnTo>
                <a:lnTo>
                  <a:pt x="2915" y="316"/>
                </a:lnTo>
                <a:lnTo>
                  <a:pt x="2915" y="402"/>
                </a:lnTo>
                <a:lnTo>
                  <a:pt x="2928" y="402"/>
                </a:lnTo>
                <a:lnTo>
                  <a:pt x="2928" y="318"/>
                </a:lnTo>
                <a:lnTo>
                  <a:pt x="2940" y="318"/>
                </a:lnTo>
                <a:lnTo>
                  <a:pt x="2940" y="307"/>
                </a:lnTo>
                <a:lnTo>
                  <a:pt x="2968" y="307"/>
                </a:lnTo>
                <a:lnTo>
                  <a:pt x="2968" y="316"/>
                </a:lnTo>
                <a:lnTo>
                  <a:pt x="2989" y="316"/>
                </a:lnTo>
                <a:lnTo>
                  <a:pt x="2989" y="407"/>
                </a:lnTo>
                <a:lnTo>
                  <a:pt x="3035" y="407"/>
                </a:lnTo>
                <a:lnTo>
                  <a:pt x="3035" y="394"/>
                </a:lnTo>
                <a:lnTo>
                  <a:pt x="3050" y="394"/>
                </a:lnTo>
                <a:lnTo>
                  <a:pt x="3050" y="381"/>
                </a:lnTo>
                <a:lnTo>
                  <a:pt x="3092" y="381"/>
                </a:lnTo>
                <a:lnTo>
                  <a:pt x="3092" y="394"/>
                </a:lnTo>
                <a:lnTo>
                  <a:pt x="3102" y="394"/>
                </a:lnTo>
                <a:lnTo>
                  <a:pt x="3102" y="404"/>
                </a:lnTo>
                <a:lnTo>
                  <a:pt x="3130" y="404"/>
                </a:lnTo>
                <a:lnTo>
                  <a:pt x="3130" y="394"/>
                </a:lnTo>
                <a:lnTo>
                  <a:pt x="3142" y="394"/>
                </a:lnTo>
                <a:lnTo>
                  <a:pt x="3142" y="373"/>
                </a:lnTo>
                <a:lnTo>
                  <a:pt x="3157" y="373"/>
                </a:lnTo>
                <a:lnTo>
                  <a:pt x="3157" y="383"/>
                </a:lnTo>
                <a:lnTo>
                  <a:pt x="3182" y="383"/>
                </a:lnTo>
                <a:lnTo>
                  <a:pt x="3182" y="409"/>
                </a:lnTo>
                <a:lnTo>
                  <a:pt x="3199" y="409"/>
                </a:lnTo>
                <a:lnTo>
                  <a:pt x="3199" y="400"/>
                </a:lnTo>
                <a:lnTo>
                  <a:pt x="3239" y="400"/>
                </a:lnTo>
                <a:lnTo>
                  <a:pt x="3239" y="455"/>
                </a:lnTo>
                <a:lnTo>
                  <a:pt x="0" y="455"/>
                </a:lnTo>
                <a:close/>
              </a:path>
            </a:pathLst>
          </a:custGeom>
          <a:gradFill>
            <a:gsLst>
              <a:gs pos="0">
                <a:schemeClr val="accent1"/>
              </a:gs>
              <a:gs pos="22000">
                <a:schemeClr val="accent2"/>
              </a:gs>
              <a:gs pos="57000">
                <a:schemeClr val="accent3"/>
              </a:gs>
              <a:gs pos="84000">
                <a:schemeClr val="accent4"/>
              </a:gs>
              <a:gs pos="99000">
                <a:schemeClr val="accent5"/>
              </a:gs>
              <a:gs pos="100000">
                <a:schemeClr val="accent5"/>
              </a:gs>
            </a:gsLst>
            <a:lin ang="0" scaled="0"/>
          </a:gra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8132" name="Google Shape;18132;p330"/>
          <p:cNvSpPr txBox="1"/>
          <p:nvPr/>
        </p:nvSpPr>
        <p:spPr>
          <a:xfrm>
            <a:off x="2336800" y="2382779"/>
            <a:ext cx="8836025" cy="2092441"/>
          </a:xfrm>
          <a:prstGeom prst="rect">
            <a:avLst/>
          </a:prstGeom>
          <a:noFill/>
          <a:ln>
            <a:noFill/>
          </a:ln>
        </p:spPr>
        <p:txBody>
          <a:bodyPr spcFirstLastPara="1" wrap="square" lIns="121900" tIns="60933" rIns="121900" bIns="60933" anchor="t" anchorCtr="0">
            <a:spAutoFit/>
          </a:bodyPr>
          <a:lstStyle/>
          <a:p>
            <a:r>
              <a:rPr lang="en-US" sz="2133" b="1" dirty="0">
                <a:solidFill>
                  <a:srgbClr val="A5A5A5"/>
                </a:solidFill>
                <a:latin typeface="Roboto Condensed"/>
                <a:ea typeface="Roboto Condensed"/>
                <a:cs typeface="Roboto Condensed"/>
                <a:sym typeface="Roboto Condensed"/>
              </a:rPr>
              <a:t>References</a:t>
            </a:r>
          </a:p>
          <a:p>
            <a:pPr indent="-342900">
              <a:buFont typeface="Arial" panose="020B0604020202020204" pitchFamily="34" charset="0"/>
              <a:buChar char="•"/>
            </a:pPr>
            <a:r>
              <a:rPr lang="en-US" sz="2133" b="1" dirty="0">
                <a:solidFill>
                  <a:srgbClr val="A5A5A5"/>
                </a:solidFill>
                <a:latin typeface="Roboto Condensed"/>
                <a:ea typeface="Roboto Condensed"/>
                <a:cs typeface="Roboto Condensed"/>
                <a:sym typeface="Roboto Condensed"/>
              </a:rPr>
              <a:t>Peter Mooney’s Notes!</a:t>
            </a:r>
          </a:p>
          <a:p>
            <a:pPr indent="-342900">
              <a:buFont typeface="Arial" panose="020B0604020202020204" pitchFamily="34" charset="0"/>
              <a:buChar char="•"/>
            </a:pPr>
            <a:r>
              <a:rPr lang="en-US" sz="2133" b="1" dirty="0">
                <a:solidFill>
                  <a:srgbClr val="A5A5A5"/>
                </a:solid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https://resources.investormanagementservices.com/the-world-cup-effect/</a:t>
            </a:r>
          </a:p>
          <a:p>
            <a:pPr indent="-342900">
              <a:buFont typeface="Arial" panose="020B0604020202020204" pitchFamily="34" charset="0"/>
              <a:buChar char="•"/>
            </a:pPr>
            <a:r>
              <a:rPr lang="en-US" sz="2133" b="1" dirty="0">
                <a:solidFill>
                  <a:srgbClr val="A5A5A5"/>
                </a:solid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https://en.wikipedia.org/wiki/FIFA_World_Cup</a:t>
            </a:r>
            <a:endParaRPr lang="en-US" sz="2133" b="1" dirty="0">
              <a:solidFill>
                <a:srgbClr val="A5A5A5"/>
              </a:solidFill>
              <a:latin typeface="Roboto Condensed"/>
              <a:ea typeface="Roboto Condensed"/>
              <a:cs typeface="Roboto Condensed"/>
              <a:sym typeface="Roboto Condensed"/>
            </a:endParaRPr>
          </a:p>
          <a:p>
            <a:pPr indent="-342900">
              <a:buFont typeface="Arial" panose="020B0604020202020204" pitchFamily="34" charset="0"/>
              <a:buChar char="•"/>
            </a:pPr>
            <a:r>
              <a:rPr lang="en-US" sz="2133" b="1" dirty="0">
                <a:solidFill>
                  <a:srgbClr val="A5A5A5"/>
                </a:solid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https://overpass-turbo.eu/</a:t>
            </a:r>
            <a:endParaRPr lang="en-US" sz="2133" b="1" dirty="0">
              <a:solidFill>
                <a:srgbClr val="A5A5A5"/>
              </a:solidFill>
              <a:latin typeface="Roboto Condensed"/>
              <a:ea typeface="Roboto Condensed"/>
              <a:cs typeface="Roboto Condensed"/>
              <a:sym typeface="Roboto Condensed"/>
            </a:endParaRPr>
          </a:p>
          <a:p>
            <a:pPr indent="-342900">
              <a:buFont typeface="Arial" panose="020B0604020202020204" pitchFamily="34" charset="0"/>
              <a:buChar char="•"/>
            </a:pPr>
            <a:r>
              <a:rPr lang="en-US" sz="2133" b="1" dirty="0">
                <a:solidFill>
                  <a:srgbClr val="A5A5A5"/>
                </a:solid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https://wiki.openstreetmap.org/wiki/Main_Page</a:t>
            </a:r>
            <a:endParaRPr lang="en-US" sz="2133" b="1" dirty="0">
              <a:solidFill>
                <a:srgbClr val="A5A5A5"/>
              </a:solidFill>
              <a:latin typeface="Roboto Condensed"/>
              <a:ea typeface="Roboto Condensed"/>
              <a:cs typeface="Roboto Condensed"/>
              <a:sym typeface="Roboto Condensed"/>
            </a:endParaRPr>
          </a:p>
        </p:txBody>
      </p:sp>
      <p:pic>
        <p:nvPicPr>
          <p:cNvPr id="5" name="Picture 4">
            <a:extLst>
              <a:ext uri="{FF2B5EF4-FFF2-40B4-BE49-F238E27FC236}">
                <a16:creationId xmlns:a16="http://schemas.microsoft.com/office/drawing/2014/main" id="{5153F636-33BB-49A1-B444-1A9DA1821E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8737" y="730273"/>
            <a:ext cx="2870623" cy="1910269"/>
          </a:xfrm>
          <a:prstGeom prst="rect">
            <a:avLst/>
          </a:prstGeom>
        </p:spPr>
      </p:pic>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1"/>
        <p:cNvGrpSpPr/>
        <p:nvPr/>
      </p:nvGrpSpPr>
      <p:grpSpPr>
        <a:xfrm>
          <a:off x="0" y="0"/>
          <a:ext cx="0" cy="0"/>
          <a:chOff x="0" y="0"/>
          <a:chExt cx="0" cy="0"/>
        </a:xfrm>
      </p:grpSpPr>
      <p:sp>
        <p:nvSpPr>
          <p:cNvPr id="4024" name="Google Shape;4024;p89"/>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3</a:t>
            </a:fld>
            <a:endParaRPr/>
          </a:p>
        </p:txBody>
      </p:sp>
      <p:grpSp>
        <p:nvGrpSpPr>
          <p:cNvPr id="4025" name="Google Shape;4025;p89"/>
          <p:cNvGrpSpPr/>
          <p:nvPr/>
        </p:nvGrpSpPr>
        <p:grpSpPr>
          <a:xfrm rot="-8100000">
            <a:off x="5084612" y="1822145"/>
            <a:ext cx="1814600" cy="1840564"/>
            <a:chOff x="3045239" y="1362747"/>
            <a:chExt cx="1315035" cy="1333851"/>
          </a:xfrm>
        </p:grpSpPr>
        <p:sp>
          <p:nvSpPr>
            <p:cNvPr id="4026" name="Google Shape;4026;p89"/>
            <p:cNvSpPr/>
            <p:nvPr/>
          </p:nvSpPr>
          <p:spPr>
            <a:xfrm rot="-5400000">
              <a:off x="3074219" y="1410542"/>
              <a:ext cx="1286055" cy="1286056"/>
            </a:xfrm>
            <a:prstGeom prst="teardrop">
              <a:avLst>
                <a:gd name="adj" fmla="val 100000"/>
              </a:avLst>
            </a:prstGeom>
            <a:solidFill>
              <a:srgbClr val="0F7F70"/>
            </a:solidFill>
            <a:ln>
              <a:noFill/>
            </a:ln>
          </p:spPr>
          <p:txBody>
            <a:bodyPr spcFirstLastPara="1" wrap="square" lIns="121900" tIns="60933" rIns="121900" bIns="60933" anchor="ctr" anchorCtr="0">
              <a:noAutofit/>
            </a:bodyPr>
            <a:lstStyle/>
            <a:p>
              <a:pPr algn="ctr"/>
              <a:endParaRPr sz="2667">
                <a:solidFill>
                  <a:schemeClr val="lt1"/>
                </a:solidFill>
                <a:latin typeface="Roboto Condensed"/>
                <a:ea typeface="Roboto Condensed"/>
                <a:cs typeface="Roboto Condensed"/>
                <a:sym typeface="Roboto Condensed"/>
              </a:endParaRPr>
            </a:p>
          </p:txBody>
        </p:sp>
        <p:sp>
          <p:nvSpPr>
            <p:cNvPr id="4027" name="Google Shape;4027;p89"/>
            <p:cNvSpPr/>
            <p:nvPr/>
          </p:nvSpPr>
          <p:spPr>
            <a:xfrm rot="-5400000">
              <a:off x="3045240" y="1362746"/>
              <a:ext cx="1286055" cy="1286056"/>
            </a:xfrm>
            <a:prstGeom prst="teardrop">
              <a:avLst>
                <a:gd name="adj" fmla="val 100000"/>
              </a:avLst>
            </a:prstGeom>
            <a:solidFill>
              <a:schemeClr val="accent2"/>
            </a:solidFill>
            <a:ln>
              <a:noFill/>
            </a:ln>
          </p:spPr>
          <p:txBody>
            <a:bodyPr spcFirstLastPara="1" wrap="square" lIns="121900" tIns="60933" rIns="121900" bIns="60933" anchor="ctr" anchorCtr="0">
              <a:noAutofit/>
            </a:bodyPr>
            <a:lstStyle/>
            <a:p>
              <a:pPr algn="ctr"/>
              <a:endParaRPr sz="2667">
                <a:solidFill>
                  <a:schemeClr val="lt1"/>
                </a:solidFill>
                <a:latin typeface="Roboto Condensed"/>
                <a:ea typeface="Roboto Condensed"/>
                <a:cs typeface="Roboto Condensed"/>
                <a:sym typeface="Roboto Condensed"/>
              </a:endParaRPr>
            </a:p>
          </p:txBody>
        </p:sp>
      </p:grpSp>
      <p:grpSp>
        <p:nvGrpSpPr>
          <p:cNvPr id="4028" name="Google Shape;4028;p89"/>
          <p:cNvGrpSpPr/>
          <p:nvPr/>
        </p:nvGrpSpPr>
        <p:grpSpPr>
          <a:xfrm rot="-8100000">
            <a:off x="6373669" y="3091157"/>
            <a:ext cx="1774612" cy="1840328"/>
            <a:chOff x="4812704" y="1362746"/>
            <a:chExt cx="1286056" cy="1333680"/>
          </a:xfrm>
        </p:grpSpPr>
        <p:sp>
          <p:nvSpPr>
            <p:cNvPr id="4029" name="Google Shape;4029;p89"/>
            <p:cNvSpPr/>
            <p:nvPr/>
          </p:nvSpPr>
          <p:spPr>
            <a:xfrm>
              <a:off x="4812704" y="1410371"/>
              <a:ext cx="1286056" cy="1286055"/>
            </a:xfrm>
            <a:prstGeom prst="teardrop">
              <a:avLst>
                <a:gd name="adj" fmla="val 100000"/>
              </a:avLst>
            </a:prstGeom>
            <a:solidFill>
              <a:srgbClr val="768F3B"/>
            </a:solidFill>
            <a:ln>
              <a:noFill/>
            </a:ln>
          </p:spPr>
          <p:txBody>
            <a:bodyPr spcFirstLastPara="1" wrap="square" lIns="121900" tIns="60933" rIns="121900" bIns="60933" anchor="ctr" anchorCtr="0">
              <a:noAutofit/>
            </a:bodyPr>
            <a:lstStyle/>
            <a:p>
              <a:pPr algn="ctr"/>
              <a:endParaRPr sz="2667">
                <a:solidFill>
                  <a:schemeClr val="lt1"/>
                </a:solidFill>
                <a:latin typeface="Roboto Condensed"/>
                <a:ea typeface="Roboto Condensed"/>
                <a:cs typeface="Roboto Condensed"/>
                <a:sym typeface="Roboto Condensed"/>
              </a:endParaRPr>
            </a:p>
          </p:txBody>
        </p:sp>
        <p:sp>
          <p:nvSpPr>
            <p:cNvPr id="4030" name="Google Shape;4030;p89"/>
            <p:cNvSpPr/>
            <p:nvPr/>
          </p:nvSpPr>
          <p:spPr>
            <a:xfrm>
              <a:off x="4812704" y="1362746"/>
              <a:ext cx="1286056" cy="1286055"/>
            </a:xfrm>
            <a:prstGeom prst="teardrop">
              <a:avLst>
                <a:gd name="adj" fmla="val 100000"/>
              </a:avLst>
            </a:prstGeom>
            <a:solidFill>
              <a:schemeClr val="accent3"/>
            </a:solidFill>
            <a:ln>
              <a:noFill/>
            </a:ln>
          </p:spPr>
          <p:txBody>
            <a:bodyPr spcFirstLastPara="1" wrap="square" lIns="121900" tIns="60933" rIns="121900" bIns="60933" anchor="ctr" anchorCtr="0">
              <a:noAutofit/>
            </a:bodyPr>
            <a:lstStyle/>
            <a:p>
              <a:pPr algn="ctr"/>
              <a:endParaRPr sz="2667">
                <a:solidFill>
                  <a:schemeClr val="lt1"/>
                </a:solidFill>
                <a:latin typeface="Roboto Condensed"/>
                <a:ea typeface="Roboto Condensed"/>
                <a:cs typeface="Roboto Condensed"/>
                <a:sym typeface="Roboto Condensed"/>
              </a:endParaRPr>
            </a:p>
          </p:txBody>
        </p:sp>
      </p:grpSp>
      <p:grpSp>
        <p:nvGrpSpPr>
          <p:cNvPr id="4031" name="Google Shape;4031;p89"/>
          <p:cNvGrpSpPr/>
          <p:nvPr/>
        </p:nvGrpSpPr>
        <p:grpSpPr>
          <a:xfrm rot="-8100000">
            <a:off x="3782948" y="3121880"/>
            <a:ext cx="1827185" cy="1814040"/>
            <a:chOff x="3045240" y="2985330"/>
            <a:chExt cx="1324156" cy="1314630"/>
          </a:xfrm>
          <a:solidFill>
            <a:schemeClr val="accent5"/>
          </a:solidFill>
        </p:grpSpPr>
        <p:sp>
          <p:nvSpPr>
            <p:cNvPr id="4032" name="Google Shape;4032;p89"/>
            <p:cNvSpPr/>
            <p:nvPr/>
          </p:nvSpPr>
          <p:spPr>
            <a:xfrm rot="10800000">
              <a:off x="3083340" y="2985330"/>
              <a:ext cx="1286056" cy="1286055"/>
            </a:xfrm>
            <a:prstGeom prst="teardrop">
              <a:avLst>
                <a:gd name="adj" fmla="val 100000"/>
              </a:avLst>
            </a:prstGeom>
            <a:grpFill/>
            <a:ln>
              <a:noFill/>
            </a:ln>
          </p:spPr>
          <p:txBody>
            <a:bodyPr spcFirstLastPara="1" wrap="square" lIns="121900" tIns="60933" rIns="121900" bIns="60933" anchor="ctr" anchorCtr="0">
              <a:noAutofit/>
            </a:bodyPr>
            <a:lstStyle/>
            <a:p>
              <a:pPr algn="ctr"/>
              <a:endParaRPr sz="2667">
                <a:solidFill>
                  <a:schemeClr val="lt1"/>
                </a:solidFill>
                <a:latin typeface="Roboto Condensed"/>
                <a:ea typeface="Roboto Condensed"/>
                <a:cs typeface="Roboto Condensed"/>
                <a:sym typeface="Roboto Condensed"/>
              </a:endParaRPr>
            </a:p>
          </p:txBody>
        </p:sp>
        <p:sp>
          <p:nvSpPr>
            <p:cNvPr id="4033" name="Google Shape;4033;p89"/>
            <p:cNvSpPr/>
            <p:nvPr/>
          </p:nvSpPr>
          <p:spPr>
            <a:xfrm rot="10800000">
              <a:off x="3045240" y="3013905"/>
              <a:ext cx="1286056" cy="1286055"/>
            </a:xfrm>
            <a:prstGeom prst="teardrop">
              <a:avLst>
                <a:gd name="adj" fmla="val 100000"/>
              </a:avLst>
            </a:prstGeom>
            <a:grpFill/>
            <a:ln>
              <a:noFill/>
            </a:ln>
          </p:spPr>
          <p:txBody>
            <a:bodyPr spcFirstLastPara="1" wrap="square" lIns="121900" tIns="60933" rIns="121900" bIns="60933" anchor="ctr" anchorCtr="0">
              <a:noAutofit/>
            </a:bodyPr>
            <a:lstStyle/>
            <a:p>
              <a:pPr algn="ctr"/>
              <a:endParaRPr sz="2667">
                <a:solidFill>
                  <a:schemeClr val="lt1"/>
                </a:solidFill>
                <a:latin typeface="Roboto Condensed"/>
                <a:ea typeface="Roboto Condensed"/>
                <a:cs typeface="Roboto Condensed"/>
                <a:sym typeface="Roboto Condensed"/>
              </a:endParaRPr>
            </a:p>
          </p:txBody>
        </p:sp>
      </p:grpSp>
      <p:grpSp>
        <p:nvGrpSpPr>
          <p:cNvPr id="4034" name="Google Shape;4034;p89"/>
          <p:cNvGrpSpPr/>
          <p:nvPr/>
        </p:nvGrpSpPr>
        <p:grpSpPr>
          <a:xfrm rot="-8100000">
            <a:off x="5076888" y="4409249"/>
            <a:ext cx="1814043" cy="1814040"/>
            <a:chOff x="4784130" y="2985330"/>
            <a:chExt cx="1314631" cy="1314630"/>
          </a:xfrm>
        </p:grpSpPr>
        <p:sp>
          <p:nvSpPr>
            <p:cNvPr id="4035" name="Google Shape;4035;p89"/>
            <p:cNvSpPr/>
            <p:nvPr/>
          </p:nvSpPr>
          <p:spPr>
            <a:xfrm rot="5400000">
              <a:off x="4784130" y="2985330"/>
              <a:ext cx="1286055" cy="1286056"/>
            </a:xfrm>
            <a:prstGeom prst="teardrop">
              <a:avLst>
                <a:gd name="adj" fmla="val 100000"/>
              </a:avLst>
            </a:prstGeom>
            <a:solidFill>
              <a:srgbClr val="B8750B"/>
            </a:solidFill>
            <a:ln>
              <a:noFill/>
            </a:ln>
          </p:spPr>
          <p:txBody>
            <a:bodyPr spcFirstLastPara="1" wrap="square" lIns="121900" tIns="60933" rIns="121900" bIns="60933" anchor="ctr" anchorCtr="0">
              <a:noAutofit/>
            </a:bodyPr>
            <a:lstStyle/>
            <a:p>
              <a:pPr algn="ctr"/>
              <a:endParaRPr sz="2667">
                <a:solidFill>
                  <a:schemeClr val="lt1"/>
                </a:solidFill>
                <a:latin typeface="Roboto Condensed"/>
                <a:ea typeface="Roboto Condensed"/>
                <a:cs typeface="Roboto Condensed"/>
                <a:sym typeface="Roboto Condensed"/>
              </a:endParaRPr>
            </a:p>
          </p:txBody>
        </p:sp>
        <p:sp>
          <p:nvSpPr>
            <p:cNvPr id="4036" name="Google Shape;4036;p89"/>
            <p:cNvSpPr/>
            <p:nvPr/>
          </p:nvSpPr>
          <p:spPr>
            <a:xfrm rot="5400000">
              <a:off x="4812705" y="3013905"/>
              <a:ext cx="1286055" cy="1286056"/>
            </a:xfrm>
            <a:prstGeom prst="teardrop">
              <a:avLst>
                <a:gd name="adj" fmla="val 100000"/>
              </a:avLst>
            </a:prstGeom>
            <a:solidFill>
              <a:schemeClr val="accent4"/>
            </a:solidFill>
            <a:ln>
              <a:noFill/>
            </a:ln>
          </p:spPr>
          <p:txBody>
            <a:bodyPr spcFirstLastPara="1" wrap="square" lIns="121900" tIns="60933" rIns="121900" bIns="60933" anchor="ctr" anchorCtr="0">
              <a:noAutofit/>
            </a:bodyPr>
            <a:lstStyle/>
            <a:p>
              <a:pPr algn="ctr"/>
              <a:endParaRPr sz="2667">
                <a:solidFill>
                  <a:schemeClr val="lt1"/>
                </a:solidFill>
                <a:latin typeface="Roboto Condensed"/>
                <a:ea typeface="Roboto Condensed"/>
                <a:cs typeface="Roboto Condensed"/>
                <a:sym typeface="Roboto Condensed"/>
              </a:endParaRPr>
            </a:p>
          </p:txBody>
        </p:sp>
      </p:grpSp>
      <p:pic>
        <p:nvPicPr>
          <p:cNvPr id="36" name="Graphic 35" descr="Soccer ball">
            <a:extLst>
              <a:ext uri="{FF2B5EF4-FFF2-40B4-BE49-F238E27FC236}">
                <a16:creationId xmlns:a16="http://schemas.microsoft.com/office/drawing/2014/main" id="{D835B168-C70C-4607-AE6C-B38956A2B2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4123" y="2281199"/>
            <a:ext cx="1002178" cy="1002178"/>
          </a:xfrm>
          <a:prstGeom prst="rect">
            <a:avLst/>
          </a:prstGeom>
        </p:spPr>
      </p:pic>
      <p:pic>
        <p:nvPicPr>
          <p:cNvPr id="37" name="Graphic 36" descr="Airplane">
            <a:extLst>
              <a:ext uri="{FF2B5EF4-FFF2-40B4-BE49-F238E27FC236}">
                <a16:creationId xmlns:a16="http://schemas.microsoft.com/office/drawing/2014/main" id="{145047F1-B566-4F8F-8052-4015854FB0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2467" y="3512480"/>
            <a:ext cx="941132" cy="941132"/>
          </a:xfrm>
          <a:prstGeom prst="rect">
            <a:avLst/>
          </a:prstGeom>
        </p:spPr>
      </p:pic>
      <p:pic>
        <p:nvPicPr>
          <p:cNvPr id="38" name="Graphic 37" descr="Ambulance">
            <a:extLst>
              <a:ext uri="{FF2B5EF4-FFF2-40B4-BE49-F238E27FC236}">
                <a16:creationId xmlns:a16="http://schemas.microsoft.com/office/drawing/2014/main" id="{9E9084E3-6C12-4F06-9B34-BD2DC8DDA8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19275" y="3378507"/>
            <a:ext cx="1204023" cy="1204023"/>
          </a:xfrm>
          <a:prstGeom prst="rect">
            <a:avLst/>
          </a:prstGeom>
        </p:spPr>
      </p:pic>
      <p:pic>
        <p:nvPicPr>
          <p:cNvPr id="39" name="Graphic 38" descr="Fork and knife">
            <a:extLst>
              <a:ext uri="{FF2B5EF4-FFF2-40B4-BE49-F238E27FC236}">
                <a16:creationId xmlns:a16="http://schemas.microsoft.com/office/drawing/2014/main" id="{6A8BC604-4149-4726-B7C3-F1B0E0CF71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12164" y="4742718"/>
            <a:ext cx="941132" cy="941132"/>
          </a:xfrm>
          <a:prstGeom prst="rect">
            <a:avLst/>
          </a:prstGeom>
        </p:spPr>
      </p:pic>
      <p:grpSp>
        <p:nvGrpSpPr>
          <p:cNvPr id="40" name="Google Shape;17094;p321">
            <a:extLst>
              <a:ext uri="{FF2B5EF4-FFF2-40B4-BE49-F238E27FC236}">
                <a16:creationId xmlns:a16="http://schemas.microsoft.com/office/drawing/2014/main" id="{B11D399F-89CD-4D5B-A5C3-A35AD038F7EC}"/>
              </a:ext>
            </a:extLst>
          </p:cNvPr>
          <p:cNvGrpSpPr/>
          <p:nvPr/>
        </p:nvGrpSpPr>
        <p:grpSpPr>
          <a:xfrm>
            <a:off x="2071244" y="2479825"/>
            <a:ext cx="2801376" cy="667783"/>
            <a:chOff x="1270277" y="1233504"/>
            <a:chExt cx="3048000" cy="480457"/>
          </a:xfrm>
        </p:grpSpPr>
        <p:sp>
          <p:nvSpPr>
            <p:cNvPr id="41" name="Google Shape;17095;p321">
              <a:extLst>
                <a:ext uri="{FF2B5EF4-FFF2-40B4-BE49-F238E27FC236}">
                  <a16:creationId xmlns:a16="http://schemas.microsoft.com/office/drawing/2014/main" id="{6BA6B688-D550-4621-9937-2B69BD2534B9}"/>
                </a:ext>
              </a:extLst>
            </p:cNvPr>
            <p:cNvSpPr txBox="1"/>
            <p:nvPr/>
          </p:nvSpPr>
          <p:spPr>
            <a:xfrm>
              <a:off x="1270277" y="1233504"/>
              <a:ext cx="2184929" cy="184666"/>
            </a:xfrm>
            <a:prstGeom prst="rect">
              <a:avLst/>
            </a:prstGeom>
            <a:noFill/>
            <a:ln>
              <a:noFill/>
            </a:ln>
          </p:spPr>
          <p:txBody>
            <a:bodyPr spcFirstLastPara="1" wrap="square" lIns="0" tIns="0" rIns="0" bIns="0" anchor="t" anchorCtr="0">
              <a:spAutoFit/>
            </a:bodyPr>
            <a:lstStyle/>
            <a:p>
              <a:pPr defTabSz="1219170">
                <a:buClr>
                  <a:srgbClr val="15AA96"/>
                </a:buClr>
                <a:buSzPts val="1200"/>
              </a:pPr>
              <a:r>
                <a:rPr lang="en-IN" sz="1600" b="1" kern="0" dirty="0">
                  <a:solidFill>
                    <a:schemeClr val="accent2"/>
                  </a:solidFill>
                  <a:latin typeface="Roboto Condensed" panose="02000000000000000000" pitchFamily="2" charset="0"/>
                  <a:ea typeface="Roboto Condensed" panose="02000000000000000000" pitchFamily="2" charset="0"/>
                  <a:cs typeface="Arial"/>
                  <a:sym typeface="Arial"/>
                </a:rPr>
                <a:t>TRAINING STADIUMS</a:t>
              </a:r>
              <a:endParaRPr sz="1600" b="1" kern="0" dirty="0">
                <a:solidFill>
                  <a:schemeClr val="accent2"/>
                </a:solidFill>
                <a:latin typeface="Roboto Condensed" panose="02000000000000000000" pitchFamily="2" charset="0"/>
                <a:ea typeface="Roboto Condensed" panose="02000000000000000000" pitchFamily="2" charset="0"/>
                <a:cs typeface="Arial"/>
                <a:sym typeface="Arial"/>
              </a:endParaRPr>
            </a:p>
          </p:txBody>
        </p:sp>
        <p:sp>
          <p:nvSpPr>
            <p:cNvPr id="42" name="Google Shape;17096;p321">
              <a:extLst>
                <a:ext uri="{FF2B5EF4-FFF2-40B4-BE49-F238E27FC236}">
                  <a16:creationId xmlns:a16="http://schemas.microsoft.com/office/drawing/2014/main" id="{8A673723-E65E-45B8-A406-9DA10D8813DD}"/>
                </a:ext>
              </a:extLst>
            </p:cNvPr>
            <p:cNvSpPr txBox="1"/>
            <p:nvPr/>
          </p:nvSpPr>
          <p:spPr>
            <a:xfrm>
              <a:off x="1270277" y="1418801"/>
              <a:ext cx="3048000" cy="295160"/>
            </a:xfrm>
            <a:prstGeom prst="rect">
              <a:avLst/>
            </a:prstGeom>
            <a:noFill/>
            <a:ln>
              <a:noFill/>
            </a:ln>
          </p:spPr>
          <p:txBody>
            <a:bodyPr spcFirstLastPara="1" wrap="square" lIns="0" tIns="0" rIns="0" bIns="0" anchor="t" anchorCtr="0">
              <a:spAutoFit/>
            </a:bodyPr>
            <a:lstStyle/>
            <a:p>
              <a:pPr defTabSz="1219170">
                <a:buClr>
                  <a:srgbClr val="929292"/>
                </a:buClr>
                <a:buSzPts val="1000"/>
              </a:pPr>
              <a:r>
                <a:rPr lang="en-US" sz="1333" kern="0" dirty="0">
                  <a:solidFill>
                    <a:srgbClr val="929292"/>
                  </a:solidFill>
                  <a:latin typeface="Roboto Condensed"/>
                  <a:ea typeface="Roboto Condensed"/>
                  <a:cs typeface="Roboto Condensed"/>
                  <a:sym typeface="Roboto Condensed"/>
                </a:rPr>
                <a:t>At least 12 training stadiums within a 3KMs radius from main stadiums</a:t>
              </a:r>
              <a:endParaRPr sz="1867" kern="0" dirty="0">
                <a:solidFill>
                  <a:srgbClr val="000000"/>
                </a:solidFill>
                <a:latin typeface="Arial"/>
                <a:cs typeface="Arial"/>
                <a:sym typeface="Arial"/>
              </a:endParaRPr>
            </a:p>
          </p:txBody>
        </p:sp>
      </p:grpSp>
      <p:sp>
        <p:nvSpPr>
          <p:cNvPr id="45" name="Google Shape;17098;p321">
            <a:extLst>
              <a:ext uri="{FF2B5EF4-FFF2-40B4-BE49-F238E27FC236}">
                <a16:creationId xmlns:a16="http://schemas.microsoft.com/office/drawing/2014/main" id="{3AB184A4-674B-4C60-81DF-191072C53160}"/>
              </a:ext>
            </a:extLst>
          </p:cNvPr>
          <p:cNvSpPr txBox="1"/>
          <p:nvPr/>
        </p:nvSpPr>
        <p:spPr>
          <a:xfrm>
            <a:off x="7545071" y="2490361"/>
            <a:ext cx="2331908" cy="246221"/>
          </a:xfrm>
          <a:prstGeom prst="rect">
            <a:avLst/>
          </a:prstGeom>
          <a:noFill/>
          <a:ln>
            <a:noFill/>
          </a:ln>
        </p:spPr>
        <p:txBody>
          <a:bodyPr spcFirstLastPara="1" wrap="square" lIns="0" tIns="0" rIns="0" bIns="0" anchor="t" anchorCtr="0">
            <a:spAutoFit/>
          </a:bodyPr>
          <a:lstStyle/>
          <a:p>
            <a:pPr defTabSz="1219170">
              <a:buClr>
                <a:srgbClr val="9BB955"/>
              </a:buClr>
              <a:buSzPts val="1200"/>
            </a:pPr>
            <a:r>
              <a:rPr lang="en-US" sz="1600" b="1" kern="0" dirty="0">
                <a:solidFill>
                  <a:srgbClr val="9BB955"/>
                </a:solidFill>
                <a:latin typeface="Roboto Condensed"/>
                <a:ea typeface="Roboto Condensed"/>
                <a:cs typeface="Arial"/>
                <a:sym typeface="Roboto Condensed"/>
              </a:rPr>
              <a:t>TRANSPORTATION</a:t>
            </a:r>
            <a:endParaRPr sz="1867" kern="0" dirty="0">
              <a:solidFill>
                <a:srgbClr val="000000"/>
              </a:solidFill>
              <a:latin typeface="Arial"/>
              <a:cs typeface="Arial"/>
              <a:sym typeface="Arial"/>
            </a:endParaRPr>
          </a:p>
        </p:txBody>
      </p:sp>
      <p:sp>
        <p:nvSpPr>
          <p:cNvPr id="46" name="Google Shape;17096;p321">
            <a:extLst>
              <a:ext uri="{FF2B5EF4-FFF2-40B4-BE49-F238E27FC236}">
                <a16:creationId xmlns:a16="http://schemas.microsoft.com/office/drawing/2014/main" id="{128F12AB-6C02-434E-9A8B-D1F983BC9AEE}"/>
              </a:ext>
            </a:extLst>
          </p:cNvPr>
          <p:cNvSpPr txBox="1"/>
          <p:nvPr/>
        </p:nvSpPr>
        <p:spPr>
          <a:xfrm>
            <a:off x="7545071" y="2744559"/>
            <a:ext cx="4064000" cy="205121"/>
          </a:xfrm>
          <a:prstGeom prst="rect">
            <a:avLst/>
          </a:prstGeom>
          <a:noFill/>
          <a:ln>
            <a:noFill/>
          </a:ln>
        </p:spPr>
        <p:txBody>
          <a:bodyPr spcFirstLastPara="1" wrap="square" lIns="0" tIns="0" rIns="0" bIns="0" anchor="t" anchorCtr="0">
            <a:spAutoFit/>
          </a:bodyPr>
          <a:lstStyle/>
          <a:p>
            <a:pPr defTabSz="1219170">
              <a:buClr>
                <a:srgbClr val="929292"/>
              </a:buClr>
              <a:buSzPts val="1000"/>
            </a:pPr>
            <a:r>
              <a:rPr lang="en-US" sz="1333" kern="0" dirty="0">
                <a:solidFill>
                  <a:srgbClr val="929292"/>
                </a:solidFill>
                <a:latin typeface="Roboto Condensed"/>
                <a:ea typeface="Roboto Condensed"/>
                <a:cs typeface="Roboto Condensed"/>
                <a:sym typeface="Roboto Condensed"/>
              </a:rPr>
              <a:t>At least 5 airports in the city</a:t>
            </a:r>
            <a:endParaRPr sz="1867" kern="0" dirty="0">
              <a:solidFill>
                <a:srgbClr val="000000"/>
              </a:solidFill>
              <a:latin typeface="Arial"/>
              <a:cs typeface="Arial"/>
              <a:sym typeface="Arial"/>
            </a:endParaRPr>
          </a:p>
        </p:txBody>
      </p:sp>
      <p:grpSp>
        <p:nvGrpSpPr>
          <p:cNvPr id="48" name="Google Shape;17100;p321">
            <a:extLst>
              <a:ext uri="{FF2B5EF4-FFF2-40B4-BE49-F238E27FC236}">
                <a16:creationId xmlns:a16="http://schemas.microsoft.com/office/drawing/2014/main" id="{523D46ED-ED4E-4D29-9B28-8D41B3E01ACF}"/>
              </a:ext>
            </a:extLst>
          </p:cNvPr>
          <p:cNvGrpSpPr/>
          <p:nvPr/>
        </p:nvGrpSpPr>
        <p:grpSpPr>
          <a:xfrm>
            <a:off x="7545071" y="5027170"/>
            <a:ext cx="4064000" cy="657304"/>
            <a:chOff x="1270277" y="1233504"/>
            <a:chExt cx="3048000" cy="492978"/>
          </a:xfrm>
        </p:grpSpPr>
        <p:sp>
          <p:nvSpPr>
            <p:cNvPr id="49" name="Google Shape;17101;p321">
              <a:extLst>
                <a:ext uri="{FF2B5EF4-FFF2-40B4-BE49-F238E27FC236}">
                  <a16:creationId xmlns:a16="http://schemas.microsoft.com/office/drawing/2014/main" id="{974B5BA2-0D03-44A2-ACEF-E1E2C2D8276F}"/>
                </a:ext>
              </a:extLst>
            </p:cNvPr>
            <p:cNvSpPr txBox="1"/>
            <p:nvPr/>
          </p:nvSpPr>
          <p:spPr>
            <a:xfrm>
              <a:off x="1270277" y="1233504"/>
              <a:ext cx="1331041" cy="184666"/>
            </a:xfrm>
            <a:prstGeom prst="rect">
              <a:avLst/>
            </a:prstGeom>
            <a:noFill/>
            <a:ln>
              <a:noFill/>
            </a:ln>
          </p:spPr>
          <p:txBody>
            <a:bodyPr spcFirstLastPara="1" wrap="square" lIns="0" tIns="0" rIns="0" bIns="0" anchor="t" anchorCtr="0">
              <a:spAutoFit/>
            </a:bodyPr>
            <a:lstStyle/>
            <a:p>
              <a:pPr defTabSz="1219170">
                <a:buClr>
                  <a:srgbClr val="F19B14"/>
                </a:buClr>
                <a:buSzPts val="1200"/>
              </a:pPr>
              <a:r>
                <a:rPr lang="en-US" sz="1600" b="1" kern="0" dirty="0">
                  <a:solidFill>
                    <a:srgbClr val="F19B14"/>
                  </a:solidFill>
                  <a:latin typeface="Roboto Condensed"/>
                  <a:ea typeface="Roboto Condensed"/>
                  <a:cs typeface="Arial"/>
                  <a:sym typeface="Roboto Condensed"/>
                </a:rPr>
                <a:t>ACCOMMODATION</a:t>
              </a:r>
              <a:endParaRPr sz="1867" kern="0" dirty="0">
                <a:solidFill>
                  <a:srgbClr val="000000"/>
                </a:solidFill>
                <a:latin typeface="Arial"/>
                <a:cs typeface="Arial"/>
                <a:sym typeface="Arial"/>
              </a:endParaRPr>
            </a:p>
          </p:txBody>
        </p:sp>
        <p:sp>
          <p:nvSpPr>
            <p:cNvPr id="50" name="Google Shape;17102;p321">
              <a:extLst>
                <a:ext uri="{FF2B5EF4-FFF2-40B4-BE49-F238E27FC236}">
                  <a16:creationId xmlns:a16="http://schemas.microsoft.com/office/drawing/2014/main" id="{E87A3549-FF83-40B7-B456-86BF4BD2FD03}"/>
                </a:ext>
              </a:extLst>
            </p:cNvPr>
            <p:cNvSpPr txBox="1"/>
            <p:nvPr/>
          </p:nvSpPr>
          <p:spPr>
            <a:xfrm>
              <a:off x="1270277" y="1418801"/>
              <a:ext cx="3048000" cy="307681"/>
            </a:xfrm>
            <a:prstGeom prst="rect">
              <a:avLst/>
            </a:prstGeom>
            <a:noFill/>
            <a:ln>
              <a:noFill/>
            </a:ln>
          </p:spPr>
          <p:txBody>
            <a:bodyPr spcFirstLastPara="1" wrap="square" lIns="0" tIns="0" rIns="0" bIns="0" anchor="t" anchorCtr="0">
              <a:spAutoFit/>
            </a:bodyPr>
            <a:lstStyle/>
            <a:p>
              <a:pPr defTabSz="1219170">
                <a:buClr>
                  <a:srgbClr val="929292"/>
                </a:buClr>
                <a:buSzPts val="1000"/>
              </a:pPr>
              <a:r>
                <a:rPr lang="en-US" sz="1333" kern="0" dirty="0">
                  <a:solidFill>
                    <a:srgbClr val="929292"/>
                  </a:solidFill>
                  <a:latin typeface="Roboto Condensed"/>
                  <a:ea typeface="Roboto Condensed"/>
                  <a:cs typeface="Arial"/>
                  <a:sym typeface="Roboto Condensed"/>
                </a:rPr>
                <a:t>Minimum of 4 hotels within 3KMs from the stadiums and 8 distinct cuisine restaurants withing 5KMs radius</a:t>
              </a:r>
              <a:endParaRPr sz="1867" kern="0" dirty="0">
                <a:solidFill>
                  <a:srgbClr val="000000"/>
                </a:solidFill>
                <a:latin typeface="Arial"/>
                <a:cs typeface="Arial"/>
                <a:sym typeface="Arial"/>
              </a:endParaRPr>
            </a:p>
          </p:txBody>
        </p:sp>
      </p:grpSp>
      <p:grpSp>
        <p:nvGrpSpPr>
          <p:cNvPr id="52" name="Google Shape;17104;p321">
            <a:extLst>
              <a:ext uri="{FF2B5EF4-FFF2-40B4-BE49-F238E27FC236}">
                <a16:creationId xmlns:a16="http://schemas.microsoft.com/office/drawing/2014/main" id="{591337CA-6590-40DB-A0E8-C29BFF0F4100}"/>
              </a:ext>
            </a:extLst>
          </p:cNvPr>
          <p:cNvGrpSpPr/>
          <p:nvPr/>
        </p:nvGrpSpPr>
        <p:grpSpPr>
          <a:xfrm>
            <a:off x="2071244" y="5024641"/>
            <a:ext cx="3284385" cy="452184"/>
            <a:chOff x="1270277" y="1233504"/>
            <a:chExt cx="3048000" cy="339138"/>
          </a:xfrm>
        </p:grpSpPr>
        <p:sp>
          <p:nvSpPr>
            <p:cNvPr id="53" name="Google Shape;17105;p321">
              <a:extLst>
                <a:ext uri="{FF2B5EF4-FFF2-40B4-BE49-F238E27FC236}">
                  <a16:creationId xmlns:a16="http://schemas.microsoft.com/office/drawing/2014/main" id="{6594D169-D1AE-46D0-A521-92AEFB5DAC4D}"/>
                </a:ext>
              </a:extLst>
            </p:cNvPr>
            <p:cNvSpPr txBox="1"/>
            <p:nvPr/>
          </p:nvSpPr>
          <p:spPr>
            <a:xfrm>
              <a:off x="1270277" y="1233504"/>
              <a:ext cx="1043112" cy="184666"/>
            </a:xfrm>
            <a:prstGeom prst="rect">
              <a:avLst/>
            </a:prstGeom>
            <a:noFill/>
            <a:ln>
              <a:noFill/>
            </a:ln>
          </p:spPr>
          <p:txBody>
            <a:bodyPr spcFirstLastPara="1" wrap="square" lIns="0" tIns="0" rIns="0" bIns="0" anchor="t" anchorCtr="0">
              <a:spAutoFit/>
            </a:bodyPr>
            <a:lstStyle/>
            <a:p>
              <a:pPr defTabSz="1219170">
                <a:buClr>
                  <a:srgbClr val="BE382C"/>
                </a:buClr>
                <a:buSzPts val="1200"/>
              </a:pPr>
              <a:r>
                <a:rPr lang="en-US" sz="1600" b="1" kern="0" dirty="0">
                  <a:solidFill>
                    <a:srgbClr val="BE382C"/>
                  </a:solidFill>
                  <a:latin typeface="Roboto Condensed"/>
                  <a:ea typeface="Roboto Condensed"/>
                  <a:cs typeface="Arial"/>
                  <a:sym typeface="Roboto Condensed"/>
                </a:rPr>
                <a:t>EMERGENCY</a:t>
              </a:r>
              <a:endParaRPr sz="1867" kern="0" dirty="0">
                <a:solidFill>
                  <a:srgbClr val="000000"/>
                </a:solidFill>
                <a:latin typeface="Arial"/>
                <a:cs typeface="Arial"/>
                <a:sym typeface="Arial"/>
              </a:endParaRPr>
            </a:p>
          </p:txBody>
        </p:sp>
        <p:sp>
          <p:nvSpPr>
            <p:cNvPr id="54" name="Google Shape;17106;p321">
              <a:extLst>
                <a:ext uri="{FF2B5EF4-FFF2-40B4-BE49-F238E27FC236}">
                  <a16:creationId xmlns:a16="http://schemas.microsoft.com/office/drawing/2014/main" id="{3909FBEE-57DF-4F57-959A-B49D7A83ED98}"/>
                </a:ext>
              </a:extLst>
            </p:cNvPr>
            <p:cNvSpPr txBox="1"/>
            <p:nvPr/>
          </p:nvSpPr>
          <p:spPr>
            <a:xfrm>
              <a:off x="1270277" y="1418801"/>
              <a:ext cx="3048000" cy="153841"/>
            </a:xfrm>
            <a:prstGeom prst="rect">
              <a:avLst/>
            </a:prstGeom>
            <a:noFill/>
            <a:ln>
              <a:noFill/>
            </a:ln>
          </p:spPr>
          <p:txBody>
            <a:bodyPr spcFirstLastPara="1" wrap="square" lIns="0" tIns="0" rIns="0" bIns="0" anchor="t" anchorCtr="0">
              <a:spAutoFit/>
            </a:bodyPr>
            <a:lstStyle/>
            <a:p>
              <a:pPr defTabSz="1219170">
                <a:buClr>
                  <a:srgbClr val="929292"/>
                </a:buClr>
                <a:buSzPts val="1000"/>
              </a:pPr>
              <a:r>
                <a:rPr lang="en-US" sz="1333" kern="0" dirty="0">
                  <a:solidFill>
                    <a:srgbClr val="929292"/>
                  </a:solidFill>
                  <a:latin typeface="Roboto Condensed"/>
                  <a:ea typeface="Roboto Condensed"/>
                  <a:cs typeface="Roboto Condensed"/>
                  <a:sym typeface="Roboto Condensed"/>
                </a:rPr>
                <a:t>Closest hospital to each stadium should be within 4KMs</a:t>
              </a:r>
              <a:endParaRPr sz="1867" kern="0" dirty="0">
                <a:solidFill>
                  <a:srgbClr val="000000"/>
                </a:solidFill>
                <a:latin typeface="Arial"/>
                <a:cs typeface="Arial"/>
                <a:sym typeface="Arial"/>
              </a:endParaRPr>
            </a:p>
          </p:txBody>
        </p:sp>
      </p:grpSp>
      <p:sp>
        <p:nvSpPr>
          <p:cNvPr id="59" name="Google Shape;16977;p321">
            <a:extLst>
              <a:ext uri="{FF2B5EF4-FFF2-40B4-BE49-F238E27FC236}">
                <a16:creationId xmlns:a16="http://schemas.microsoft.com/office/drawing/2014/main" id="{51DD01BC-7EAC-4986-B519-A7E3D46C6B61}"/>
              </a:ext>
            </a:extLst>
          </p:cNvPr>
          <p:cNvSpPr txBox="1">
            <a:spLocks noGrp="1"/>
          </p:cNvSpPr>
          <p:nvPr>
            <p:ph type="title"/>
          </p:nvPr>
        </p:nvSpPr>
        <p:spPr>
          <a:xfrm>
            <a:off x="2336800" y="429334"/>
            <a:ext cx="7518400" cy="471365"/>
          </a:xfrm>
          <a:prstGeom prst="rect">
            <a:avLst/>
          </a:prstGeom>
          <a:noFill/>
          <a:ln>
            <a:noFill/>
          </a:ln>
        </p:spPr>
        <p:txBody>
          <a:bodyPr spcFirstLastPara="1" wrap="square" lIns="0" tIns="0" rIns="0" bIns="0" anchor="ctr" anchorCtr="0">
            <a:noAutofit/>
          </a:bodyPr>
          <a:lstStyle/>
          <a:p>
            <a:r>
              <a:rPr lang="en-US" dirty="0"/>
              <a:t>FIFA WORLD CUP REQUIREMENTS</a:t>
            </a:r>
            <a:endParaRPr dirty="0"/>
          </a:p>
        </p:txBody>
      </p:sp>
      <p:grpSp>
        <p:nvGrpSpPr>
          <p:cNvPr id="61" name="Google Shape;17091;p321">
            <a:extLst>
              <a:ext uri="{FF2B5EF4-FFF2-40B4-BE49-F238E27FC236}">
                <a16:creationId xmlns:a16="http://schemas.microsoft.com/office/drawing/2014/main" id="{6C274391-1100-49AA-8C29-4AD9BF6FA0C4}"/>
              </a:ext>
            </a:extLst>
          </p:cNvPr>
          <p:cNvGrpSpPr/>
          <p:nvPr/>
        </p:nvGrpSpPr>
        <p:grpSpPr>
          <a:xfrm>
            <a:off x="3997370" y="1025520"/>
            <a:ext cx="4064000" cy="698242"/>
            <a:chOff x="1270277" y="1181650"/>
            <a:chExt cx="3048000" cy="523681"/>
          </a:xfrm>
        </p:grpSpPr>
        <p:sp>
          <p:nvSpPr>
            <p:cNvPr id="62" name="Google Shape;17092;p321">
              <a:extLst>
                <a:ext uri="{FF2B5EF4-FFF2-40B4-BE49-F238E27FC236}">
                  <a16:creationId xmlns:a16="http://schemas.microsoft.com/office/drawing/2014/main" id="{BD58AD9F-0D5B-45FD-B1BC-BB91266560D4}"/>
                </a:ext>
              </a:extLst>
            </p:cNvPr>
            <p:cNvSpPr txBox="1"/>
            <p:nvPr/>
          </p:nvSpPr>
          <p:spPr>
            <a:xfrm>
              <a:off x="1735851" y="1181650"/>
              <a:ext cx="2116853" cy="184666"/>
            </a:xfrm>
            <a:prstGeom prst="rect">
              <a:avLst/>
            </a:prstGeom>
            <a:noFill/>
            <a:ln>
              <a:noFill/>
            </a:ln>
          </p:spPr>
          <p:txBody>
            <a:bodyPr spcFirstLastPara="1" wrap="square" lIns="0" tIns="0" rIns="0" bIns="0" anchor="t" anchorCtr="0">
              <a:spAutoFit/>
            </a:bodyPr>
            <a:lstStyle/>
            <a:p>
              <a:pPr algn="ctr" defTabSz="1219170">
                <a:buClr>
                  <a:srgbClr val="237DB9"/>
                </a:buClr>
                <a:buSzPts val="1200"/>
              </a:pPr>
              <a:r>
                <a:rPr lang="en-US" sz="1600" b="1" kern="0" dirty="0">
                  <a:solidFill>
                    <a:srgbClr val="237DB9"/>
                  </a:solidFill>
                  <a:latin typeface="Roboto Condensed" panose="02000000000000000000" pitchFamily="2" charset="0"/>
                  <a:ea typeface="Roboto Condensed" panose="02000000000000000000" pitchFamily="2" charset="0"/>
                  <a:cs typeface="Arial"/>
                  <a:sym typeface="Roboto"/>
                </a:rPr>
                <a:t>FIFA STANDARDS</a:t>
              </a:r>
              <a:endParaRPr sz="1867" b="1" kern="0" dirty="0">
                <a:solidFill>
                  <a:srgbClr val="000000"/>
                </a:solidFill>
                <a:latin typeface="Roboto Condensed" panose="02000000000000000000" pitchFamily="2" charset="0"/>
                <a:ea typeface="Roboto Condensed" panose="02000000000000000000" pitchFamily="2" charset="0"/>
                <a:cs typeface="Arial"/>
                <a:sym typeface="Arial"/>
              </a:endParaRPr>
            </a:p>
          </p:txBody>
        </p:sp>
        <p:sp>
          <p:nvSpPr>
            <p:cNvPr id="63" name="Google Shape;17093;p321">
              <a:extLst>
                <a:ext uri="{FF2B5EF4-FFF2-40B4-BE49-F238E27FC236}">
                  <a16:creationId xmlns:a16="http://schemas.microsoft.com/office/drawing/2014/main" id="{7A300486-EAC2-4B21-B315-B386F34B7325}"/>
                </a:ext>
              </a:extLst>
            </p:cNvPr>
            <p:cNvSpPr txBox="1"/>
            <p:nvPr/>
          </p:nvSpPr>
          <p:spPr>
            <a:xfrm>
              <a:off x="1270277" y="1397650"/>
              <a:ext cx="3048000" cy="307681"/>
            </a:xfrm>
            <a:prstGeom prst="rect">
              <a:avLst/>
            </a:prstGeom>
            <a:noFill/>
            <a:ln>
              <a:noFill/>
            </a:ln>
          </p:spPr>
          <p:txBody>
            <a:bodyPr spcFirstLastPara="1" wrap="square" lIns="0" tIns="0" rIns="0" bIns="0" anchor="t" anchorCtr="0">
              <a:spAutoFit/>
            </a:bodyPr>
            <a:lstStyle/>
            <a:p>
              <a:pPr algn="ctr" defTabSz="1219170">
                <a:buClr>
                  <a:srgbClr val="929292"/>
                </a:buClr>
                <a:buSzPts val="1000"/>
              </a:pPr>
              <a:r>
                <a:rPr lang="en-US" sz="1333" kern="0" dirty="0">
                  <a:solidFill>
                    <a:srgbClr val="929292"/>
                  </a:solidFill>
                  <a:latin typeface="Roboto Condensed"/>
                  <a:ea typeface="Roboto Condensed"/>
                  <a:cs typeface="Arial"/>
                  <a:sym typeface="Roboto Condensed"/>
                </a:rPr>
                <a:t>FIFA requires minimum 12 stadiums in a city that matches the below criteria </a:t>
              </a:r>
              <a:endParaRPr sz="1867" kern="0" dirty="0">
                <a:solidFill>
                  <a:srgbClr val="000000"/>
                </a:solidFill>
                <a:latin typeface="Arial"/>
                <a:cs typeface="Arial"/>
                <a:sym typeface="Arial"/>
              </a:endParaRPr>
            </a:p>
          </p:txBody>
        </p:sp>
      </p:gr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2185261"/>
            <a:ext cx="6253317" cy="2139851"/>
          </a:xfrm>
        </p:spPr>
        <p:txBody>
          <a:bodyPr>
            <a:normAutofit/>
          </a:bodyPr>
          <a:lstStyle/>
          <a:p>
            <a:pPr>
              <a:lnSpc>
                <a:spcPct val="100000"/>
              </a:lnSpc>
              <a:spcBef>
                <a:spcPts val="0"/>
              </a:spcBef>
              <a:buClr>
                <a:srgbClr val="929292"/>
              </a:buClr>
              <a:buSzPts val="2000"/>
            </a:pPr>
            <a:r>
              <a:rPr lang="en-US" sz="4400" b="1" dirty="0">
                <a:solidFill>
                  <a:srgbClr val="929292"/>
                </a:solidFill>
                <a:latin typeface="Roboto"/>
                <a:ea typeface="Roboto"/>
                <a:sym typeface="Roboto"/>
              </a:rPr>
              <a:t>Which is the best city to host Soccer World cup in UK ?</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OBJECTIVE</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4">
            <a:extLst>
              <a:ext uri="{FF2B5EF4-FFF2-40B4-BE49-F238E27FC236}">
                <a16:creationId xmlns:a16="http://schemas.microsoft.com/office/drawing/2014/main" id="{4A6D3016-365E-4542-BEE2-00E4E87B11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16439" y="1612540"/>
            <a:ext cx="4394877" cy="396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737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23"/>
        <p:cNvGrpSpPr/>
        <p:nvPr/>
      </p:nvGrpSpPr>
      <p:grpSpPr>
        <a:xfrm>
          <a:off x="0" y="0"/>
          <a:ext cx="0" cy="0"/>
          <a:chOff x="0" y="0"/>
          <a:chExt cx="0" cy="0"/>
        </a:xfrm>
      </p:grpSpPr>
      <p:sp>
        <p:nvSpPr>
          <p:cNvPr id="17124" name="Google Shape;17124;p322"/>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p>
            <a:r>
              <a:rPr lang="en-US" dirty="0"/>
              <a:t>UK Map infographic</a:t>
            </a:r>
            <a:endParaRPr dirty="0"/>
          </a:p>
        </p:txBody>
      </p:sp>
      <p:sp>
        <p:nvSpPr>
          <p:cNvPr id="17126" name="Google Shape;17126;p322"/>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pPr defTabSz="1219170">
              <a:buClr>
                <a:srgbClr val="000000"/>
              </a:buClr>
            </a:pPr>
            <a:fld id="{00000000-1234-1234-1234-123412341234}" type="slidenum">
              <a:rPr lang="en-US" kern="0"/>
              <a:pPr defTabSz="1219170">
                <a:buClr>
                  <a:srgbClr val="000000"/>
                </a:buClr>
              </a:pPr>
              <a:t>5</a:t>
            </a:fld>
            <a:endParaRPr kern="0"/>
          </a:p>
        </p:txBody>
      </p:sp>
      <p:sp>
        <p:nvSpPr>
          <p:cNvPr id="17196" name="Google Shape;17196;p322"/>
          <p:cNvSpPr txBox="1"/>
          <p:nvPr/>
        </p:nvSpPr>
        <p:spPr>
          <a:xfrm>
            <a:off x="2717060" y="1910730"/>
            <a:ext cx="2661920" cy="410241"/>
          </a:xfrm>
          <a:prstGeom prst="rect">
            <a:avLst/>
          </a:prstGeom>
          <a:noFill/>
          <a:ln>
            <a:noFill/>
          </a:ln>
        </p:spPr>
        <p:txBody>
          <a:bodyPr spcFirstLastPara="1" wrap="square" lIns="0" tIns="0" rIns="0" bIns="0" anchor="t" anchorCtr="0">
            <a:spAutoFit/>
          </a:bodyPr>
          <a:lstStyle/>
          <a:p>
            <a:pPr defTabSz="1219170">
              <a:buClr>
                <a:srgbClr val="000000"/>
              </a:buClr>
            </a:pPr>
            <a:r>
              <a:rPr lang="en-US" sz="1333" kern="0" dirty="0">
                <a:solidFill>
                  <a:srgbClr val="5B5B5B"/>
                </a:solidFill>
                <a:latin typeface="Roboto Condensed"/>
                <a:ea typeface="Roboto Condensed"/>
                <a:cs typeface="Roboto Condensed"/>
                <a:sym typeface="Roboto Condensed"/>
              </a:rPr>
              <a:t>Number of Stadiums owned by Professional Soccer teams in the UK</a:t>
            </a:r>
            <a:endParaRPr sz="1867" kern="0" dirty="0">
              <a:solidFill>
                <a:srgbClr val="000000"/>
              </a:solidFill>
              <a:latin typeface="Arial"/>
              <a:cs typeface="Arial"/>
              <a:sym typeface="Arial"/>
            </a:endParaRPr>
          </a:p>
        </p:txBody>
      </p:sp>
      <p:sp>
        <p:nvSpPr>
          <p:cNvPr id="17197" name="Google Shape;17197;p322"/>
          <p:cNvSpPr txBox="1"/>
          <p:nvPr/>
        </p:nvSpPr>
        <p:spPr>
          <a:xfrm>
            <a:off x="1344495" y="1502163"/>
            <a:ext cx="3191646" cy="287323"/>
          </a:xfrm>
          <a:prstGeom prst="rect">
            <a:avLst/>
          </a:prstGeom>
          <a:noFill/>
          <a:ln>
            <a:noFill/>
          </a:ln>
        </p:spPr>
        <p:txBody>
          <a:bodyPr spcFirstLastPara="1" wrap="square" lIns="0" tIns="0" rIns="0" bIns="0" anchor="t" anchorCtr="0">
            <a:spAutoFit/>
          </a:bodyPr>
          <a:lstStyle/>
          <a:p>
            <a:pPr defTabSz="1219170">
              <a:buClr>
                <a:srgbClr val="000000"/>
              </a:buClr>
            </a:pPr>
            <a:r>
              <a:rPr lang="en-US" sz="1867" b="1" kern="0" dirty="0">
                <a:solidFill>
                  <a:srgbClr val="929292"/>
                </a:solidFill>
                <a:latin typeface="Roboto Condensed"/>
                <a:ea typeface="Roboto Condensed"/>
                <a:cs typeface="Roboto Condensed"/>
                <a:sym typeface="Roboto Condensed"/>
              </a:rPr>
              <a:t>Professional Soccer Stadiums</a:t>
            </a:r>
            <a:endParaRPr sz="1867" kern="0" dirty="0">
              <a:solidFill>
                <a:srgbClr val="000000"/>
              </a:solidFill>
              <a:latin typeface="Arial"/>
              <a:cs typeface="Arial"/>
              <a:sym typeface="Arial"/>
            </a:endParaRPr>
          </a:p>
        </p:txBody>
      </p:sp>
      <p:sp>
        <p:nvSpPr>
          <p:cNvPr id="17198" name="Google Shape;17198;p322"/>
          <p:cNvSpPr/>
          <p:nvPr/>
        </p:nvSpPr>
        <p:spPr>
          <a:xfrm>
            <a:off x="1320800" y="1874392"/>
            <a:ext cx="1231107" cy="738664"/>
          </a:xfrm>
          <a:prstGeom prst="rect">
            <a:avLst/>
          </a:prstGeom>
          <a:noFill/>
          <a:ln>
            <a:noFill/>
          </a:ln>
        </p:spPr>
        <p:txBody>
          <a:bodyPr spcFirstLastPara="1" wrap="square" lIns="0" tIns="0" rIns="0" bIns="0" anchor="t" anchorCtr="0">
            <a:spAutoFit/>
          </a:bodyPr>
          <a:lstStyle/>
          <a:p>
            <a:pPr defTabSz="1219170">
              <a:buClr>
                <a:srgbClr val="000000"/>
              </a:buClr>
            </a:pPr>
            <a:r>
              <a:rPr lang="en-US" sz="4800" b="1" kern="0" dirty="0">
                <a:solidFill>
                  <a:srgbClr val="237DB9"/>
                </a:solidFill>
                <a:latin typeface="Roboto Condensed"/>
                <a:ea typeface="Roboto Condensed"/>
                <a:cs typeface="Roboto Condensed"/>
                <a:sym typeface="Roboto Condensed"/>
              </a:rPr>
              <a:t>522</a:t>
            </a:r>
            <a:endParaRPr sz="3200" b="1" kern="0" dirty="0">
              <a:solidFill>
                <a:srgbClr val="237DB9"/>
              </a:solidFill>
              <a:latin typeface="Roboto Condensed"/>
              <a:ea typeface="Roboto Condensed"/>
              <a:cs typeface="Roboto Condensed"/>
              <a:sym typeface="Roboto Condensed"/>
            </a:endParaRPr>
          </a:p>
        </p:txBody>
      </p:sp>
      <p:sp>
        <p:nvSpPr>
          <p:cNvPr id="17200" name="Google Shape;17200;p322"/>
          <p:cNvSpPr/>
          <p:nvPr/>
        </p:nvSpPr>
        <p:spPr>
          <a:xfrm rot="10800000">
            <a:off x="1374868" y="5133488"/>
            <a:ext cx="2262120" cy="1016000"/>
          </a:xfrm>
          <a:custGeom>
            <a:avLst/>
            <a:gdLst/>
            <a:ahLst/>
            <a:cxnLst/>
            <a:rect l="l" t="t" r="r" b="b"/>
            <a:pathLst>
              <a:path w="1324964" h="1468983" extrusionOk="0">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195993" y="688586"/>
                </a:lnTo>
                <a:lnTo>
                  <a:pt x="0" y="0"/>
                </a:lnTo>
                <a:close/>
              </a:path>
            </a:pathLst>
          </a:custGeom>
          <a:solidFill>
            <a:schemeClr val="accent2"/>
          </a:solidFill>
          <a:ln>
            <a:no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grpSp>
        <p:nvGrpSpPr>
          <p:cNvPr id="17203" name="Google Shape;17203;p322"/>
          <p:cNvGrpSpPr/>
          <p:nvPr/>
        </p:nvGrpSpPr>
        <p:grpSpPr>
          <a:xfrm>
            <a:off x="1539050" y="4064984"/>
            <a:ext cx="354021" cy="760029"/>
            <a:chOff x="6213475" y="1668463"/>
            <a:chExt cx="227013" cy="487362"/>
          </a:xfrm>
        </p:grpSpPr>
        <p:sp>
          <p:nvSpPr>
            <p:cNvPr id="17204" name="Google Shape;17204;p322"/>
            <p:cNvSpPr/>
            <p:nvPr/>
          </p:nvSpPr>
          <p:spPr>
            <a:xfrm>
              <a:off x="6291263" y="1668463"/>
              <a:ext cx="73025" cy="73025"/>
            </a:xfrm>
            <a:prstGeom prst="ellipse">
              <a:avLst/>
            </a:prstGeom>
            <a:solidFill>
              <a:schemeClr val="lt1"/>
            </a:solidFill>
            <a:ln>
              <a:noFill/>
            </a:ln>
          </p:spPr>
          <p:txBody>
            <a:bodyPr spcFirstLastPara="1" wrap="square" lIns="121900" tIns="60933" rIns="121900" bIns="60933" anchor="t" anchorCtr="0">
              <a:noAutofit/>
            </a:bodyPr>
            <a:lstStyle/>
            <a:p>
              <a:pPr defTabSz="1219170">
                <a:buClr>
                  <a:srgbClr val="000000"/>
                </a:buClr>
              </a:pPr>
              <a:endParaRPr sz="2667" kern="0">
                <a:solidFill>
                  <a:srgbClr val="262626"/>
                </a:solidFill>
                <a:latin typeface="Roboto Condensed"/>
                <a:ea typeface="Roboto Condensed"/>
                <a:cs typeface="Roboto Condensed"/>
                <a:sym typeface="Roboto Condensed"/>
              </a:endParaRPr>
            </a:p>
          </p:txBody>
        </p:sp>
        <p:sp>
          <p:nvSpPr>
            <p:cNvPr id="17205" name="Google Shape;17205;p322"/>
            <p:cNvSpPr/>
            <p:nvPr/>
          </p:nvSpPr>
          <p:spPr>
            <a:xfrm>
              <a:off x="6213475" y="1757363"/>
              <a:ext cx="227013" cy="398462"/>
            </a:xfrm>
            <a:custGeom>
              <a:avLst/>
              <a:gdLst/>
              <a:ahLst/>
              <a:cxnLst/>
              <a:rect l="l" t="t" r="r" b="b"/>
              <a:pathLst>
                <a:path w="88" h="153" extrusionOk="0">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lt1"/>
            </a:solidFill>
            <a:ln>
              <a:noFill/>
            </a:ln>
          </p:spPr>
          <p:txBody>
            <a:bodyPr spcFirstLastPara="1" wrap="square" lIns="121900" tIns="60933" rIns="121900" bIns="60933" anchor="t" anchorCtr="0">
              <a:noAutofit/>
            </a:bodyPr>
            <a:lstStyle/>
            <a:p>
              <a:pPr defTabSz="1219170">
                <a:buClr>
                  <a:srgbClr val="000000"/>
                </a:buClr>
              </a:pPr>
              <a:endParaRPr sz="2667" kern="0">
                <a:solidFill>
                  <a:srgbClr val="262626"/>
                </a:solidFill>
                <a:latin typeface="Roboto Condensed"/>
                <a:ea typeface="Roboto Condensed"/>
                <a:cs typeface="Roboto Condensed"/>
                <a:sym typeface="Roboto Condensed"/>
              </a:endParaRPr>
            </a:p>
          </p:txBody>
        </p:sp>
      </p:grpSp>
      <p:sp>
        <p:nvSpPr>
          <p:cNvPr id="17206" name="Google Shape;17206;p322"/>
          <p:cNvSpPr txBox="1"/>
          <p:nvPr/>
        </p:nvSpPr>
        <p:spPr>
          <a:xfrm>
            <a:off x="2214785" y="4198778"/>
            <a:ext cx="681811" cy="492443"/>
          </a:xfrm>
          <a:prstGeom prst="rect">
            <a:avLst/>
          </a:prstGeom>
          <a:noFill/>
          <a:ln>
            <a:noFill/>
          </a:ln>
        </p:spPr>
        <p:txBody>
          <a:bodyPr spcFirstLastPara="1" wrap="square" lIns="0" tIns="0" rIns="0" bIns="0" anchor="t" anchorCtr="0">
            <a:spAutoFit/>
          </a:bodyPr>
          <a:lstStyle/>
          <a:p>
            <a:pPr algn="ctr" defTabSz="1219170">
              <a:buClr>
                <a:srgbClr val="FFFFFF"/>
              </a:buClr>
              <a:buSzPts val="2400"/>
            </a:pPr>
            <a:r>
              <a:rPr lang="en-US" sz="3200" b="1" kern="0" dirty="0">
                <a:solidFill>
                  <a:srgbClr val="FFFFFF"/>
                </a:solidFill>
                <a:latin typeface="Roboto Condensed"/>
                <a:ea typeface="Roboto Condensed"/>
                <a:cs typeface="Roboto Condensed"/>
                <a:sym typeface="Roboto Condensed"/>
              </a:rPr>
              <a:t>75%</a:t>
            </a:r>
            <a:endParaRPr sz="1867" kern="0" dirty="0">
              <a:solidFill>
                <a:srgbClr val="000000"/>
              </a:solidFill>
              <a:latin typeface="Arial"/>
              <a:cs typeface="Arial"/>
              <a:sym typeface="Arial"/>
            </a:endParaRPr>
          </a:p>
        </p:txBody>
      </p:sp>
      <p:sp>
        <p:nvSpPr>
          <p:cNvPr id="17210" name="Google Shape;17210;p322"/>
          <p:cNvSpPr txBox="1"/>
          <p:nvPr/>
        </p:nvSpPr>
        <p:spPr>
          <a:xfrm>
            <a:off x="3959581" y="3489352"/>
            <a:ext cx="1795364" cy="1148904"/>
          </a:xfrm>
          <a:prstGeom prst="rect">
            <a:avLst/>
          </a:prstGeom>
          <a:noFill/>
          <a:ln>
            <a:noFill/>
          </a:ln>
        </p:spPr>
        <p:txBody>
          <a:bodyPr spcFirstLastPara="1" wrap="square" lIns="0" tIns="0" rIns="0" bIns="0" anchor="ctr" anchorCtr="0">
            <a:spAutoFit/>
          </a:bodyPr>
          <a:lstStyle/>
          <a:p>
            <a:pPr algn="ctr" defTabSz="1219170">
              <a:buClr>
                <a:srgbClr val="929292"/>
              </a:buClr>
              <a:buSzPts val="2800"/>
            </a:pPr>
            <a:r>
              <a:rPr lang="en-US" sz="3733" b="1" kern="0" dirty="0">
                <a:solidFill>
                  <a:srgbClr val="929292"/>
                </a:solidFill>
                <a:latin typeface="Roboto Condensed"/>
                <a:ea typeface="Roboto Condensed"/>
                <a:cs typeface="Roboto Condensed"/>
                <a:sym typeface="Roboto Condensed"/>
              </a:rPr>
              <a:t>242,495 </a:t>
            </a:r>
            <a:r>
              <a:rPr lang="en-IN" sz="3733" b="1" kern="0" dirty="0">
                <a:solidFill>
                  <a:srgbClr val="929292"/>
                </a:solidFill>
                <a:latin typeface="Roboto Condensed"/>
                <a:ea typeface="Roboto Condensed"/>
                <a:cs typeface="Roboto Condensed"/>
              </a:rPr>
              <a:t>km²</a:t>
            </a:r>
            <a:endParaRPr sz="3733" b="1" kern="0" dirty="0">
              <a:solidFill>
                <a:srgbClr val="929292"/>
              </a:solidFill>
              <a:latin typeface="Roboto Condensed"/>
              <a:ea typeface="Roboto Condensed"/>
              <a:cs typeface="Roboto Condensed"/>
              <a:sym typeface="Roboto Condensed"/>
            </a:endParaRPr>
          </a:p>
        </p:txBody>
      </p:sp>
      <p:sp>
        <p:nvSpPr>
          <p:cNvPr id="17211" name="Google Shape;17211;p322"/>
          <p:cNvSpPr txBox="1"/>
          <p:nvPr/>
        </p:nvSpPr>
        <p:spPr>
          <a:xfrm>
            <a:off x="3691037" y="5353525"/>
            <a:ext cx="1795364" cy="574453"/>
          </a:xfrm>
          <a:prstGeom prst="rect">
            <a:avLst/>
          </a:prstGeom>
          <a:noFill/>
          <a:ln>
            <a:noFill/>
          </a:ln>
        </p:spPr>
        <p:txBody>
          <a:bodyPr spcFirstLastPara="1" wrap="square" lIns="0" tIns="0" rIns="0" bIns="0" anchor="ctr" anchorCtr="0">
            <a:spAutoFit/>
          </a:bodyPr>
          <a:lstStyle/>
          <a:p>
            <a:pPr algn="ctr" defTabSz="1219170">
              <a:buClr>
                <a:srgbClr val="929292"/>
              </a:buClr>
              <a:buSzPts val="2800"/>
            </a:pPr>
            <a:r>
              <a:rPr lang="en-US" sz="3733" b="1" kern="0" dirty="0">
                <a:solidFill>
                  <a:srgbClr val="929292"/>
                </a:solidFill>
                <a:latin typeface="Roboto Condensed"/>
                <a:ea typeface="Roboto Condensed"/>
                <a:cs typeface="Roboto Condensed"/>
                <a:sym typeface="Roboto Condensed"/>
              </a:rPr>
              <a:t>65M</a:t>
            </a:r>
            <a:endParaRPr sz="4800" b="1" kern="0" dirty="0">
              <a:solidFill>
                <a:srgbClr val="929292"/>
              </a:solidFill>
              <a:latin typeface="Roboto Condensed"/>
              <a:ea typeface="Roboto Condensed"/>
              <a:cs typeface="Roboto Condensed"/>
              <a:sym typeface="Roboto Condensed"/>
            </a:endParaRPr>
          </a:p>
        </p:txBody>
      </p:sp>
      <p:pic>
        <p:nvPicPr>
          <p:cNvPr id="5" name="Picture 4">
            <a:extLst>
              <a:ext uri="{FF2B5EF4-FFF2-40B4-BE49-F238E27FC236}">
                <a16:creationId xmlns:a16="http://schemas.microsoft.com/office/drawing/2014/main" id="{4E10AC52-49D4-48D9-BC79-44FC236DA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330" y="986007"/>
            <a:ext cx="5670423" cy="5762337"/>
          </a:xfrm>
          <a:prstGeom prst="rect">
            <a:avLst/>
          </a:prstGeom>
        </p:spPr>
      </p:pic>
      <p:sp>
        <p:nvSpPr>
          <p:cNvPr id="94" name="Google Shape;17197;p322">
            <a:extLst>
              <a:ext uri="{FF2B5EF4-FFF2-40B4-BE49-F238E27FC236}">
                <a16:creationId xmlns:a16="http://schemas.microsoft.com/office/drawing/2014/main" id="{AD282399-59A6-492C-B554-4CC01F14FE18}"/>
              </a:ext>
            </a:extLst>
          </p:cNvPr>
          <p:cNvSpPr txBox="1"/>
          <p:nvPr/>
        </p:nvSpPr>
        <p:spPr>
          <a:xfrm>
            <a:off x="1374867" y="4720585"/>
            <a:ext cx="2056675" cy="287323"/>
          </a:xfrm>
          <a:prstGeom prst="rect">
            <a:avLst/>
          </a:prstGeom>
          <a:noFill/>
          <a:ln>
            <a:noFill/>
          </a:ln>
        </p:spPr>
        <p:txBody>
          <a:bodyPr spcFirstLastPara="1" wrap="square" lIns="0" tIns="0" rIns="0" bIns="0" anchor="t" anchorCtr="0">
            <a:spAutoFit/>
          </a:bodyPr>
          <a:lstStyle/>
          <a:p>
            <a:pPr defTabSz="1219170">
              <a:buClr>
                <a:srgbClr val="000000"/>
              </a:buClr>
            </a:pPr>
            <a:r>
              <a:rPr lang="en-US" sz="1867" b="1" kern="0" dirty="0">
                <a:solidFill>
                  <a:srgbClr val="929292"/>
                </a:solidFill>
                <a:latin typeface="Roboto Condensed"/>
                <a:ea typeface="Roboto Condensed"/>
                <a:cs typeface="Roboto Condensed"/>
                <a:sym typeface="Roboto Condensed"/>
              </a:rPr>
              <a:t>Population</a:t>
            </a:r>
            <a:endParaRPr sz="1867" kern="0" dirty="0">
              <a:solidFill>
                <a:srgbClr val="000000"/>
              </a:solidFill>
              <a:latin typeface="Arial"/>
              <a:cs typeface="Arial"/>
              <a:sym typeface="Arial"/>
            </a:endParaRPr>
          </a:p>
        </p:txBody>
      </p:sp>
      <p:pic>
        <p:nvPicPr>
          <p:cNvPr id="7" name="Graphic 6" descr="Universal Access">
            <a:extLst>
              <a:ext uri="{FF2B5EF4-FFF2-40B4-BE49-F238E27FC236}">
                <a16:creationId xmlns:a16="http://schemas.microsoft.com/office/drawing/2014/main" id="{83757E49-E224-41EC-A992-0802D51316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48727" y="5183552"/>
            <a:ext cx="914400" cy="914400"/>
          </a:xfrm>
          <a:prstGeom prst="rect">
            <a:avLst/>
          </a:prstGeom>
        </p:spPr>
      </p:pic>
      <p:sp>
        <p:nvSpPr>
          <p:cNvPr id="97" name="Google Shape;17200;p322">
            <a:extLst>
              <a:ext uri="{FF2B5EF4-FFF2-40B4-BE49-F238E27FC236}">
                <a16:creationId xmlns:a16="http://schemas.microsoft.com/office/drawing/2014/main" id="{0A4F38CA-449F-4847-86DB-134765ABE5EC}"/>
              </a:ext>
            </a:extLst>
          </p:cNvPr>
          <p:cNvSpPr/>
          <p:nvPr/>
        </p:nvSpPr>
        <p:spPr>
          <a:xfrm rot="10800000">
            <a:off x="1364583" y="3556671"/>
            <a:ext cx="2262120" cy="1016000"/>
          </a:xfrm>
          <a:custGeom>
            <a:avLst/>
            <a:gdLst/>
            <a:ahLst/>
            <a:cxnLst/>
            <a:rect l="l" t="t" r="r" b="b"/>
            <a:pathLst>
              <a:path w="1324964" h="1468983" extrusionOk="0">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195993" y="688586"/>
                </a:lnTo>
                <a:lnTo>
                  <a:pt x="0" y="0"/>
                </a:lnTo>
                <a:close/>
              </a:path>
            </a:pathLst>
          </a:custGeom>
          <a:solidFill>
            <a:schemeClr val="accent2"/>
          </a:solidFill>
          <a:ln>
            <a:no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sp>
        <p:nvSpPr>
          <p:cNvPr id="98" name="Google Shape;17197;p322">
            <a:extLst>
              <a:ext uri="{FF2B5EF4-FFF2-40B4-BE49-F238E27FC236}">
                <a16:creationId xmlns:a16="http://schemas.microsoft.com/office/drawing/2014/main" id="{5E47460C-FAE5-4B17-A6EA-33EB4B6EC8ED}"/>
              </a:ext>
            </a:extLst>
          </p:cNvPr>
          <p:cNvSpPr txBox="1"/>
          <p:nvPr/>
        </p:nvSpPr>
        <p:spPr>
          <a:xfrm>
            <a:off x="1364582" y="3143768"/>
            <a:ext cx="2056675" cy="287323"/>
          </a:xfrm>
          <a:prstGeom prst="rect">
            <a:avLst/>
          </a:prstGeom>
          <a:noFill/>
          <a:ln>
            <a:noFill/>
          </a:ln>
        </p:spPr>
        <p:txBody>
          <a:bodyPr spcFirstLastPara="1" wrap="square" lIns="0" tIns="0" rIns="0" bIns="0" anchor="t" anchorCtr="0">
            <a:spAutoFit/>
          </a:bodyPr>
          <a:lstStyle/>
          <a:p>
            <a:pPr defTabSz="1219170">
              <a:buClr>
                <a:srgbClr val="000000"/>
              </a:buClr>
            </a:pPr>
            <a:r>
              <a:rPr lang="en-US" sz="1867" b="1" kern="0" dirty="0">
                <a:solidFill>
                  <a:srgbClr val="929292"/>
                </a:solidFill>
                <a:latin typeface="Roboto Condensed"/>
                <a:ea typeface="Roboto Condensed"/>
                <a:cs typeface="Roboto Condensed"/>
                <a:sym typeface="Roboto Condensed"/>
              </a:rPr>
              <a:t>Area</a:t>
            </a:r>
            <a:endParaRPr sz="1867" kern="0" dirty="0">
              <a:solidFill>
                <a:srgbClr val="000000"/>
              </a:solidFill>
              <a:latin typeface="Arial"/>
              <a:cs typeface="Arial"/>
              <a:sym typeface="Arial"/>
            </a:endParaRPr>
          </a:p>
        </p:txBody>
      </p:sp>
      <p:pic>
        <p:nvPicPr>
          <p:cNvPr id="9" name="Graphic 8" descr="Pie chart">
            <a:extLst>
              <a:ext uri="{FF2B5EF4-FFF2-40B4-BE49-F238E27FC236}">
                <a16:creationId xmlns:a16="http://schemas.microsoft.com/office/drawing/2014/main" id="{60B3D8F6-3EB0-49B1-9CB3-AE5A229EF7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84137" y="3643636"/>
            <a:ext cx="817563" cy="840337"/>
          </a:xfrm>
          <a:prstGeom prst="rect">
            <a:avLst/>
          </a:prstGeom>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23"/>
        <p:cNvGrpSpPr/>
        <p:nvPr/>
      </p:nvGrpSpPr>
      <p:grpSpPr>
        <a:xfrm>
          <a:off x="0" y="0"/>
          <a:ext cx="0" cy="0"/>
          <a:chOff x="0" y="0"/>
          <a:chExt cx="0" cy="0"/>
        </a:xfrm>
      </p:grpSpPr>
      <p:sp>
        <p:nvSpPr>
          <p:cNvPr id="17124" name="Google Shape;17124;p322"/>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p>
            <a:r>
              <a:rPr lang="en-US" dirty="0"/>
              <a:t>Heatmap for stadiums across UK</a:t>
            </a:r>
            <a:endParaRPr dirty="0"/>
          </a:p>
        </p:txBody>
      </p:sp>
      <p:sp>
        <p:nvSpPr>
          <p:cNvPr id="17126" name="Google Shape;17126;p322"/>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pPr defTabSz="1219170">
              <a:buClr>
                <a:srgbClr val="000000"/>
              </a:buClr>
            </a:pPr>
            <a:fld id="{00000000-1234-1234-1234-123412341234}" type="slidenum">
              <a:rPr lang="en-US" kern="0"/>
              <a:pPr defTabSz="1219170">
                <a:buClr>
                  <a:srgbClr val="000000"/>
                </a:buClr>
              </a:pPr>
              <a:t>6</a:t>
            </a:fld>
            <a:endParaRPr kern="0"/>
          </a:p>
        </p:txBody>
      </p:sp>
      <p:sp>
        <p:nvSpPr>
          <p:cNvPr id="17197" name="Google Shape;17197;p322"/>
          <p:cNvSpPr txBox="1"/>
          <p:nvPr/>
        </p:nvSpPr>
        <p:spPr>
          <a:xfrm>
            <a:off x="1344494" y="1502163"/>
            <a:ext cx="5432823" cy="1436612"/>
          </a:xfrm>
          <a:prstGeom prst="rect">
            <a:avLst/>
          </a:prstGeom>
          <a:noFill/>
          <a:ln>
            <a:noFill/>
          </a:ln>
        </p:spPr>
        <p:txBody>
          <a:bodyPr spcFirstLastPara="1" wrap="square" lIns="0" tIns="0" rIns="0" bIns="0" anchor="t" anchorCtr="0">
            <a:spAutoFit/>
          </a:bodyPr>
          <a:lstStyle/>
          <a:p>
            <a:pPr defTabSz="1219170">
              <a:buClr>
                <a:srgbClr val="000000"/>
              </a:buClr>
            </a:pPr>
            <a:r>
              <a:rPr lang="en-US" sz="1867" b="1" kern="0" dirty="0">
                <a:solidFill>
                  <a:srgbClr val="929292"/>
                </a:solidFill>
                <a:latin typeface="Roboto Condensed"/>
                <a:ea typeface="Roboto Condensed"/>
                <a:cs typeface="Arial"/>
                <a:sym typeface="Roboto Condensed"/>
              </a:rPr>
              <a:t>Greater London stands out as having the most professional football stadiums(58).</a:t>
            </a:r>
          </a:p>
          <a:p>
            <a:pPr defTabSz="1219170">
              <a:buClr>
                <a:srgbClr val="000000"/>
              </a:buClr>
            </a:pPr>
            <a:endParaRPr lang="en-US" sz="1867" b="1" kern="0" dirty="0">
              <a:solidFill>
                <a:srgbClr val="929292"/>
              </a:solidFill>
              <a:latin typeface="Roboto Condensed"/>
              <a:ea typeface="Roboto Condensed"/>
              <a:cs typeface="Arial"/>
              <a:sym typeface="Roboto Condensed"/>
            </a:endParaRPr>
          </a:p>
          <a:p>
            <a:pPr defTabSz="1219170">
              <a:buClr>
                <a:srgbClr val="000000"/>
              </a:buClr>
            </a:pPr>
            <a:r>
              <a:rPr lang="en-US" sz="1867" b="1" kern="0" dirty="0">
                <a:solidFill>
                  <a:srgbClr val="929292"/>
                </a:solidFill>
                <a:latin typeface="Roboto Condensed"/>
                <a:ea typeface="Roboto Condensed"/>
                <a:cs typeface="Arial"/>
                <a:sym typeface="Roboto Condensed"/>
              </a:rPr>
              <a:t>There are 6 cities that have more than 12 Soccer stadiums</a:t>
            </a:r>
          </a:p>
        </p:txBody>
      </p:sp>
      <p:grpSp>
        <p:nvGrpSpPr>
          <p:cNvPr id="17203" name="Google Shape;17203;p322"/>
          <p:cNvGrpSpPr/>
          <p:nvPr/>
        </p:nvGrpSpPr>
        <p:grpSpPr>
          <a:xfrm>
            <a:off x="1539050" y="4064984"/>
            <a:ext cx="354021" cy="760029"/>
            <a:chOff x="6213475" y="1668463"/>
            <a:chExt cx="227013" cy="487362"/>
          </a:xfrm>
        </p:grpSpPr>
        <p:sp>
          <p:nvSpPr>
            <p:cNvPr id="17204" name="Google Shape;17204;p322"/>
            <p:cNvSpPr/>
            <p:nvPr/>
          </p:nvSpPr>
          <p:spPr>
            <a:xfrm>
              <a:off x="6291263" y="1668463"/>
              <a:ext cx="73025" cy="73025"/>
            </a:xfrm>
            <a:prstGeom prst="ellipse">
              <a:avLst/>
            </a:prstGeom>
            <a:solidFill>
              <a:schemeClr val="lt1"/>
            </a:solidFill>
            <a:ln>
              <a:noFill/>
            </a:ln>
          </p:spPr>
          <p:txBody>
            <a:bodyPr spcFirstLastPara="1" wrap="square" lIns="121900" tIns="60933" rIns="121900" bIns="60933" anchor="t" anchorCtr="0">
              <a:noAutofit/>
            </a:bodyPr>
            <a:lstStyle/>
            <a:p>
              <a:pPr defTabSz="1219170">
                <a:buClr>
                  <a:srgbClr val="000000"/>
                </a:buClr>
              </a:pPr>
              <a:endParaRPr sz="2667" kern="0">
                <a:solidFill>
                  <a:srgbClr val="262626"/>
                </a:solidFill>
                <a:latin typeface="Roboto Condensed"/>
                <a:ea typeface="Roboto Condensed"/>
                <a:cs typeface="Roboto Condensed"/>
                <a:sym typeface="Roboto Condensed"/>
              </a:endParaRPr>
            </a:p>
          </p:txBody>
        </p:sp>
        <p:sp>
          <p:nvSpPr>
            <p:cNvPr id="17205" name="Google Shape;17205;p322"/>
            <p:cNvSpPr/>
            <p:nvPr/>
          </p:nvSpPr>
          <p:spPr>
            <a:xfrm>
              <a:off x="6213475" y="1757363"/>
              <a:ext cx="227013" cy="398462"/>
            </a:xfrm>
            <a:custGeom>
              <a:avLst/>
              <a:gdLst/>
              <a:ahLst/>
              <a:cxnLst/>
              <a:rect l="l" t="t" r="r" b="b"/>
              <a:pathLst>
                <a:path w="88" h="153" extrusionOk="0">
                  <a:moveTo>
                    <a:pt x="87" y="56"/>
                  </a:moveTo>
                  <a:cubicBezTo>
                    <a:pt x="71" y="9"/>
                    <a:pt x="71" y="9"/>
                    <a:pt x="71" y="9"/>
                  </a:cubicBezTo>
                  <a:cubicBezTo>
                    <a:pt x="71" y="4"/>
                    <a:pt x="67" y="0"/>
                    <a:pt x="61" y="0"/>
                  </a:cubicBezTo>
                  <a:cubicBezTo>
                    <a:pt x="26" y="0"/>
                    <a:pt x="26" y="0"/>
                    <a:pt x="26" y="0"/>
                  </a:cubicBezTo>
                  <a:cubicBezTo>
                    <a:pt x="23" y="0"/>
                    <a:pt x="19" y="1"/>
                    <a:pt x="18" y="4"/>
                  </a:cubicBezTo>
                  <a:cubicBezTo>
                    <a:pt x="17" y="5"/>
                    <a:pt x="17" y="5"/>
                    <a:pt x="17" y="6"/>
                  </a:cubicBezTo>
                  <a:cubicBezTo>
                    <a:pt x="17" y="6"/>
                    <a:pt x="17" y="6"/>
                    <a:pt x="17" y="6"/>
                  </a:cubicBezTo>
                  <a:cubicBezTo>
                    <a:pt x="17" y="7"/>
                    <a:pt x="16" y="7"/>
                    <a:pt x="16" y="7"/>
                  </a:cubicBezTo>
                  <a:cubicBezTo>
                    <a:pt x="1" y="56"/>
                    <a:pt x="1" y="56"/>
                    <a:pt x="1" y="56"/>
                  </a:cubicBezTo>
                  <a:cubicBezTo>
                    <a:pt x="0" y="60"/>
                    <a:pt x="2" y="63"/>
                    <a:pt x="5" y="64"/>
                  </a:cubicBezTo>
                  <a:cubicBezTo>
                    <a:pt x="8" y="65"/>
                    <a:pt x="12" y="63"/>
                    <a:pt x="13" y="60"/>
                  </a:cubicBezTo>
                  <a:cubicBezTo>
                    <a:pt x="25" y="21"/>
                    <a:pt x="25" y="21"/>
                    <a:pt x="25" y="21"/>
                  </a:cubicBezTo>
                  <a:cubicBezTo>
                    <a:pt x="25" y="21"/>
                    <a:pt x="26" y="21"/>
                    <a:pt x="26" y="21"/>
                  </a:cubicBezTo>
                  <a:cubicBezTo>
                    <a:pt x="27" y="21"/>
                    <a:pt x="27" y="21"/>
                    <a:pt x="27" y="21"/>
                  </a:cubicBezTo>
                  <a:cubicBezTo>
                    <a:pt x="9" y="91"/>
                    <a:pt x="9" y="91"/>
                    <a:pt x="9" y="91"/>
                  </a:cubicBezTo>
                  <a:cubicBezTo>
                    <a:pt x="28" y="91"/>
                    <a:pt x="28" y="91"/>
                    <a:pt x="28" y="91"/>
                  </a:cubicBezTo>
                  <a:cubicBezTo>
                    <a:pt x="28" y="146"/>
                    <a:pt x="28" y="146"/>
                    <a:pt x="28" y="146"/>
                  </a:cubicBezTo>
                  <a:cubicBezTo>
                    <a:pt x="28" y="150"/>
                    <a:pt x="31" y="153"/>
                    <a:pt x="35" y="153"/>
                  </a:cubicBezTo>
                  <a:cubicBezTo>
                    <a:pt x="39" y="153"/>
                    <a:pt x="42" y="150"/>
                    <a:pt x="42" y="146"/>
                  </a:cubicBezTo>
                  <a:cubicBezTo>
                    <a:pt x="42" y="91"/>
                    <a:pt x="42" y="91"/>
                    <a:pt x="42" y="91"/>
                  </a:cubicBezTo>
                  <a:cubicBezTo>
                    <a:pt x="46" y="91"/>
                    <a:pt x="46" y="91"/>
                    <a:pt x="46" y="91"/>
                  </a:cubicBezTo>
                  <a:cubicBezTo>
                    <a:pt x="46" y="146"/>
                    <a:pt x="46" y="146"/>
                    <a:pt x="46" y="146"/>
                  </a:cubicBezTo>
                  <a:cubicBezTo>
                    <a:pt x="46" y="150"/>
                    <a:pt x="50" y="153"/>
                    <a:pt x="54" y="153"/>
                  </a:cubicBezTo>
                  <a:cubicBezTo>
                    <a:pt x="58" y="153"/>
                    <a:pt x="61" y="150"/>
                    <a:pt x="61" y="146"/>
                  </a:cubicBezTo>
                  <a:cubicBezTo>
                    <a:pt x="61" y="91"/>
                    <a:pt x="61" y="91"/>
                    <a:pt x="61" y="91"/>
                  </a:cubicBezTo>
                  <a:cubicBezTo>
                    <a:pt x="80" y="91"/>
                    <a:pt x="80" y="91"/>
                    <a:pt x="80" y="91"/>
                  </a:cubicBezTo>
                  <a:cubicBezTo>
                    <a:pt x="60" y="21"/>
                    <a:pt x="60" y="21"/>
                    <a:pt x="60" y="21"/>
                  </a:cubicBezTo>
                  <a:cubicBezTo>
                    <a:pt x="61" y="21"/>
                    <a:pt x="61" y="21"/>
                    <a:pt x="61" y="21"/>
                  </a:cubicBezTo>
                  <a:cubicBezTo>
                    <a:pt x="62" y="21"/>
                    <a:pt x="62" y="21"/>
                    <a:pt x="62" y="21"/>
                  </a:cubicBezTo>
                  <a:cubicBezTo>
                    <a:pt x="75" y="60"/>
                    <a:pt x="75" y="60"/>
                    <a:pt x="75" y="60"/>
                  </a:cubicBezTo>
                  <a:cubicBezTo>
                    <a:pt x="77" y="63"/>
                    <a:pt x="80" y="65"/>
                    <a:pt x="83" y="64"/>
                  </a:cubicBezTo>
                  <a:cubicBezTo>
                    <a:pt x="87" y="63"/>
                    <a:pt x="88" y="59"/>
                    <a:pt x="87" y="56"/>
                  </a:cubicBezTo>
                  <a:close/>
                </a:path>
              </a:pathLst>
            </a:custGeom>
            <a:solidFill>
              <a:schemeClr val="lt1"/>
            </a:solidFill>
            <a:ln>
              <a:noFill/>
            </a:ln>
          </p:spPr>
          <p:txBody>
            <a:bodyPr spcFirstLastPara="1" wrap="square" lIns="121900" tIns="60933" rIns="121900" bIns="60933" anchor="t" anchorCtr="0">
              <a:noAutofit/>
            </a:bodyPr>
            <a:lstStyle/>
            <a:p>
              <a:pPr defTabSz="1219170">
                <a:buClr>
                  <a:srgbClr val="000000"/>
                </a:buClr>
              </a:pPr>
              <a:endParaRPr sz="2667" kern="0">
                <a:solidFill>
                  <a:srgbClr val="262626"/>
                </a:solidFill>
                <a:latin typeface="Roboto Condensed"/>
                <a:ea typeface="Roboto Condensed"/>
                <a:cs typeface="Roboto Condensed"/>
                <a:sym typeface="Roboto Condensed"/>
              </a:endParaRPr>
            </a:p>
          </p:txBody>
        </p:sp>
      </p:grpSp>
      <p:sp>
        <p:nvSpPr>
          <p:cNvPr id="17206" name="Google Shape;17206;p322"/>
          <p:cNvSpPr txBox="1"/>
          <p:nvPr/>
        </p:nvSpPr>
        <p:spPr>
          <a:xfrm>
            <a:off x="2214785" y="4198778"/>
            <a:ext cx="681811" cy="492443"/>
          </a:xfrm>
          <a:prstGeom prst="rect">
            <a:avLst/>
          </a:prstGeom>
          <a:noFill/>
          <a:ln>
            <a:noFill/>
          </a:ln>
        </p:spPr>
        <p:txBody>
          <a:bodyPr spcFirstLastPara="1" wrap="square" lIns="0" tIns="0" rIns="0" bIns="0" anchor="t" anchorCtr="0">
            <a:spAutoFit/>
          </a:bodyPr>
          <a:lstStyle/>
          <a:p>
            <a:pPr algn="ctr" defTabSz="1219170">
              <a:buClr>
                <a:srgbClr val="FFFFFF"/>
              </a:buClr>
              <a:buSzPts val="2400"/>
            </a:pPr>
            <a:r>
              <a:rPr lang="en-US" sz="3200" b="1" kern="0" dirty="0">
                <a:solidFill>
                  <a:srgbClr val="FFFFFF"/>
                </a:solidFill>
                <a:latin typeface="Roboto Condensed"/>
                <a:ea typeface="Roboto Condensed"/>
                <a:cs typeface="Roboto Condensed"/>
                <a:sym typeface="Roboto Condensed"/>
              </a:rPr>
              <a:t>75%</a:t>
            </a:r>
            <a:endParaRPr sz="1867" kern="0" dirty="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8DA6DD7A-6BBD-4E59-BEDF-50D5AAA472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239" y="3634064"/>
            <a:ext cx="3539685" cy="3077643"/>
          </a:xfrm>
          <a:prstGeom prst="rect">
            <a:avLst/>
          </a:prstGeom>
        </p:spPr>
      </p:pic>
      <p:sp>
        <p:nvSpPr>
          <p:cNvPr id="22" name="Google Shape;17197;p322">
            <a:extLst>
              <a:ext uri="{FF2B5EF4-FFF2-40B4-BE49-F238E27FC236}">
                <a16:creationId xmlns:a16="http://schemas.microsoft.com/office/drawing/2014/main" id="{4203100C-7654-4CD0-9954-DA6F95CBBD20}"/>
              </a:ext>
            </a:extLst>
          </p:cNvPr>
          <p:cNvSpPr txBox="1"/>
          <p:nvPr/>
        </p:nvSpPr>
        <p:spPr>
          <a:xfrm>
            <a:off x="2940318" y="3285338"/>
            <a:ext cx="924216" cy="287323"/>
          </a:xfrm>
          <a:prstGeom prst="rect">
            <a:avLst/>
          </a:prstGeom>
          <a:noFill/>
          <a:ln>
            <a:noFill/>
          </a:ln>
        </p:spPr>
        <p:txBody>
          <a:bodyPr spcFirstLastPara="1" wrap="square" lIns="0" tIns="0" rIns="0" bIns="0" anchor="t" anchorCtr="0">
            <a:spAutoFit/>
          </a:bodyPr>
          <a:lstStyle/>
          <a:p>
            <a:pPr defTabSz="1219170">
              <a:buClr>
                <a:srgbClr val="000000"/>
              </a:buClr>
            </a:pPr>
            <a:r>
              <a:rPr lang="en-US" sz="1867" b="1" kern="0" dirty="0">
                <a:solidFill>
                  <a:srgbClr val="929292"/>
                </a:solidFill>
                <a:latin typeface="Roboto Condensed"/>
                <a:ea typeface="Roboto Condensed"/>
                <a:cs typeface="Arial"/>
                <a:sym typeface="Roboto Condensed"/>
              </a:rPr>
              <a:t>Glasgow</a:t>
            </a:r>
          </a:p>
        </p:txBody>
      </p:sp>
      <p:pic>
        <p:nvPicPr>
          <p:cNvPr id="6" name="Picture 5">
            <a:extLst>
              <a:ext uri="{FF2B5EF4-FFF2-40B4-BE49-F238E27FC236}">
                <a16:creationId xmlns:a16="http://schemas.microsoft.com/office/drawing/2014/main" id="{A46976D3-6921-420E-A97E-CE287A1494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8078" y="3634064"/>
            <a:ext cx="4301054" cy="3077643"/>
          </a:xfrm>
          <a:prstGeom prst="rect">
            <a:avLst/>
          </a:prstGeom>
        </p:spPr>
      </p:pic>
      <p:sp>
        <p:nvSpPr>
          <p:cNvPr id="25" name="Google Shape;17197;p322">
            <a:extLst>
              <a:ext uri="{FF2B5EF4-FFF2-40B4-BE49-F238E27FC236}">
                <a16:creationId xmlns:a16="http://schemas.microsoft.com/office/drawing/2014/main" id="{8539AA11-3EF6-40BC-8078-E21FF52F5D91}"/>
              </a:ext>
            </a:extLst>
          </p:cNvPr>
          <p:cNvSpPr txBox="1"/>
          <p:nvPr/>
        </p:nvSpPr>
        <p:spPr>
          <a:xfrm>
            <a:off x="8193006" y="3285338"/>
            <a:ext cx="1671197" cy="287323"/>
          </a:xfrm>
          <a:prstGeom prst="rect">
            <a:avLst/>
          </a:prstGeom>
          <a:noFill/>
          <a:ln>
            <a:noFill/>
          </a:ln>
        </p:spPr>
        <p:txBody>
          <a:bodyPr spcFirstLastPara="1" wrap="square" lIns="0" tIns="0" rIns="0" bIns="0" anchor="t" anchorCtr="0">
            <a:spAutoFit/>
          </a:bodyPr>
          <a:lstStyle/>
          <a:p>
            <a:pPr defTabSz="1219170">
              <a:buClr>
                <a:srgbClr val="000000"/>
              </a:buClr>
            </a:pPr>
            <a:r>
              <a:rPr lang="en-US" sz="1867" b="1" kern="0" dirty="0">
                <a:solidFill>
                  <a:srgbClr val="929292"/>
                </a:solidFill>
                <a:latin typeface="Roboto Condensed"/>
                <a:ea typeface="Roboto Condensed"/>
                <a:cs typeface="Arial"/>
                <a:sym typeface="Roboto Condensed"/>
              </a:rPr>
              <a:t>Greater London</a:t>
            </a:r>
          </a:p>
        </p:txBody>
      </p:sp>
      <p:pic>
        <p:nvPicPr>
          <p:cNvPr id="10" name="Picture 9">
            <a:extLst>
              <a:ext uri="{FF2B5EF4-FFF2-40B4-BE49-F238E27FC236}">
                <a16:creationId xmlns:a16="http://schemas.microsoft.com/office/drawing/2014/main" id="{262C7723-48BE-47C0-BE3F-72FCD86B57D3}"/>
              </a:ext>
            </a:extLst>
          </p:cNvPr>
          <p:cNvPicPr>
            <a:picLocks noChangeAspect="1"/>
          </p:cNvPicPr>
          <p:nvPr/>
        </p:nvPicPr>
        <p:blipFill>
          <a:blip r:embed="rId5"/>
          <a:stretch>
            <a:fillRect/>
          </a:stretch>
        </p:blipFill>
        <p:spPr>
          <a:xfrm>
            <a:off x="8193006" y="1123037"/>
            <a:ext cx="3223539" cy="2027096"/>
          </a:xfrm>
          <a:prstGeom prst="rect">
            <a:avLst/>
          </a:prstGeom>
        </p:spPr>
      </p:pic>
      <p:sp>
        <p:nvSpPr>
          <p:cNvPr id="28" name="Google Shape;17663;p325">
            <a:extLst>
              <a:ext uri="{FF2B5EF4-FFF2-40B4-BE49-F238E27FC236}">
                <a16:creationId xmlns:a16="http://schemas.microsoft.com/office/drawing/2014/main" id="{B2D606B0-C356-48E3-BC50-84531352D8A4}"/>
              </a:ext>
            </a:extLst>
          </p:cNvPr>
          <p:cNvSpPr/>
          <p:nvPr/>
        </p:nvSpPr>
        <p:spPr>
          <a:xfrm>
            <a:off x="753051" y="1595030"/>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sym typeface="Roboto Condensed"/>
            </a:endParaRPr>
          </a:p>
        </p:txBody>
      </p:sp>
      <p:sp>
        <p:nvSpPr>
          <p:cNvPr id="30" name="Google Shape;17663;p325">
            <a:extLst>
              <a:ext uri="{FF2B5EF4-FFF2-40B4-BE49-F238E27FC236}">
                <a16:creationId xmlns:a16="http://schemas.microsoft.com/office/drawing/2014/main" id="{0B0ECBD3-B2DF-4C77-8B03-01E62CC04112}"/>
              </a:ext>
            </a:extLst>
          </p:cNvPr>
          <p:cNvSpPr/>
          <p:nvPr/>
        </p:nvSpPr>
        <p:spPr>
          <a:xfrm>
            <a:off x="751389" y="2423705"/>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sym typeface="Roboto Condensed"/>
            </a:endParaRPr>
          </a:p>
        </p:txBody>
      </p:sp>
    </p:spTree>
    <p:extLst>
      <p:ext uri="{BB962C8B-B14F-4D97-AF65-F5344CB8AC3E}">
        <p14:creationId xmlns:p14="http://schemas.microsoft.com/office/powerpoint/2010/main" val="1072368775"/>
      </p:ext>
    </p:extLst>
  </p:cSld>
  <p:clrMapOvr>
    <a:masterClrMapping/>
  </p:clrMapOvr>
  <p:transition>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05"/>
        <p:cNvGrpSpPr/>
        <p:nvPr/>
      </p:nvGrpSpPr>
      <p:grpSpPr>
        <a:xfrm>
          <a:off x="0" y="0"/>
          <a:ext cx="0" cy="0"/>
          <a:chOff x="0" y="0"/>
          <a:chExt cx="0" cy="0"/>
        </a:xfrm>
      </p:grpSpPr>
      <p:sp>
        <p:nvSpPr>
          <p:cNvPr id="17609" name="Google Shape;17609;p325"/>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p>
            <a:r>
              <a:rPr lang="en-US" dirty="0"/>
              <a:t>Popularity of Stadiums across UK 	</a:t>
            </a:r>
            <a:endParaRPr dirty="0"/>
          </a:p>
        </p:txBody>
      </p:sp>
      <p:sp>
        <p:nvSpPr>
          <p:cNvPr id="17611" name="Google Shape;17611;p325"/>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7</a:t>
            </a:fld>
            <a:endParaRPr/>
          </a:p>
        </p:txBody>
      </p:sp>
      <p:sp>
        <p:nvSpPr>
          <p:cNvPr id="17612" name="Google Shape;17612;p325"/>
          <p:cNvSpPr/>
          <p:nvPr/>
        </p:nvSpPr>
        <p:spPr>
          <a:xfrm>
            <a:off x="3731843" y="5851392"/>
            <a:ext cx="45719" cy="45719"/>
          </a:xfrm>
          <a:custGeom>
            <a:avLst/>
            <a:gdLst/>
            <a:ahLst/>
            <a:cxnLst/>
            <a:rect l="l" t="t" r="r" b="b"/>
            <a:pathLst>
              <a:path w="1" h="120000" extrusionOk="0">
                <a:moveTo>
                  <a:pt x="1" y="0"/>
                </a:moveTo>
                <a:cubicBezTo>
                  <a:pt x="1" y="0"/>
                  <a:pt x="0" y="0"/>
                  <a:pt x="0" y="0"/>
                </a:cubicBezTo>
                <a:cubicBezTo>
                  <a:pt x="0" y="0"/>
                  <a:pt x="1" y="0"/>
                  <a:pt x="1" y="0"/>
                </a:cubicBezTo>
                <a:close/>
              </a:path>
            </a:pathLst>
          </a:custGeom>
          <a:solidFill>
            <a:srgbClr val="A5A5A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grpSp>
        <p:nvGrpSpPr>
          <p:cNvPr id="17660" name="Google Shape;17660;p325"/>
          <p:cNvGrpSpPr/>
          <p:nvPr/>
        </p:nvGrpSpPr>
        <p:grpSpPr>
          <a:xfrm>
            <a:off x="1130631" y="3113681"/>
            <a:ext cx="4722023" cy="916805"/>
            <a:chOff x="1270277" y="2114430"/>
            <a:chExt cx="3541517" cy="687604"/>
          </a:xfrm>
        </p:grpSpPr>
        <p:sp>
          <p:nvSpPr>
            <p:cNvPr id="17661" name="Google Shape;17661;p325"/>
            <p:cNvSpPr txBox="1"/>
            <p:nvPr/>
          </p:nvSpPr>
          <p:spPr>
            <a:xfrm>
              <a:off x="1270277" y="2114430"/>
              <a:ext cx="1071897" cy="215492"/>
            </a:xfrm>
            <a:prstGeom prst="rect">
              <a:avLst/>
            </a:prstGeom>
            <a:noFill/>
            <a:ln>
              <a:noFill/>
            </a:ln>
          </p:spPr>
          <p:txBody>
            <a:bodyPr spcFirstLastPara="1" wrap="square" lIns="0" tIns="0" rIns="0" bIns="0" anchor="t" anchorCtr="0">
              <a:spAutoFit/>
            </a:bodyPr>
            <a:lstStyle/>
            <a:p>
              <a:pPr>
                <a:buClr>
                  <a:schemeClr val="accent2"/>
                </a:buClr>
                <a:buSzPts val="1400"/>
              </a:pPr>
              <a:r>
                <a:rPr lang="en-US" sz="1867" b="1" dirty="0">
                  <a:solidFill>
                    <a:schemeClr val="accent2"/>
                  </a:solidFill>
                  <a:latin typeface="Roboto"/>
                  <a:ea typeface="Roboto"/>
                  <a:cs typeface="Roboto"/>
                  <a:sym typeface="Roboto"/>
                </a:rPr>
                <a:t>Challenge</a:t>
              </a:r>
              <a:endParaRPr sz="1867" b="1" dirty="0">
                <a:solidFill>
                  <a:schemeClr val="accent2"/>
                </a:solidFill>
                <a:latin typeface="Roboto"/>
                <a:ea typeface="Roboto"/>
                <a:cs typeface="Roboto"/>
                <a:sym typeface="Roboto"/>
              </a:endParaRPr>
            </a:p>
          </p:txBody>
        </p:sp>
        <p:sp>
          <p:nvSpPr>
            <p:cNvPr id="17662" name="Google Shape;17662;p325"/>
            <p:cNvSpPr txBox="1"/>
            <p:nvPr/>
          </p:nvSpPr>
          <p:spPr>
            <a:xfrm>
              <a:off x="1270277" y="2340513"/>
              <a:ext cx="3541517" cy="461521"/>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a:solidFill>
                    <a:srgbClr val="929292"/>
                  </a:solidFill>
                  <a:latin typeface="Roboto Condensed"/>
                  <a:ea typeface="Roboto Condensed"/>
                  <a:cs typeface="Roboto Condensed"/>
                  <a:sym typeface="Roboto Condensed"/>
                </a:rPr>
                <a:t>As highlighted, when the number of stadiums in a county is low and so is the population, then the prevalence equation doesn’t tell the true story. </a:t>
              </a:r>
              <a:endParaRPr sz="2400" dirty="0"/>
            </a:p>
          </p:txBody>
        </p:sp>
      </p:grpSp>
      <p:sp>
        <p:nvSpPr>
          <p:cNvPr id="17664" name="Google Shape;17664;p325"/>
          <p:cNvSpPr/>
          <p:nvPr/>
        </p:nvSpPr>
        <p:spPr>
          <a:xfrm>
            <a:off x="602433" y="3339009"/>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pic>
        <p:nvPicPr>
          <p:cNvPr id="5" name="Picture 4">
            <a:extLst>
              <a:ext uri="{FF2B5EF4-FFF2-40B4-BE49-F238E27FC236}">
                <a16:creationId xmlns:a16="http://schemas.microsoft.com/office/drawing/2014/main" id="{7CAE4D96-61B0-4B42-B634-56ABDD380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312" y="1194537"/>
            <a:ext cx="4447001" cy="4755094"/>
          </a:xfrm>
          <a:prstGeom prst="rect">
            <a:avLst/>
          </a:prstGeom>
        </p:spPr>
      </p:pic>
      <p:pic>
        <p:nvPicPr>
          <p:cNvPr id="7" name="Picture 6">
            <a:extLst>
              <a:ext uri="{FF2B5EF4-FFF2-40B4-BE49-F238E27FC236}">
                <a16:creationId xmlns:a16="http://schemas.microsoft.com/office/drawing/2014/main" id="{90F81F58-D8D7-4CCE-925B-6E8EB1111AA1}"/>
              </a:ext>
            </a:extLst>
          </p:cNvPr>
          <p:cNvPicPr>
            <a:picLocks noChangeAspect="1"/>
          </p:cNvPicPr>
          <p:nvPr/>
        </p:nvPicPr>
        <p:blipFill rotWithShape="1">
          <a:blip r:embed="rId4">
            <a:extLst>
              <a:ext uri="{28A0092B-C50C-407E-A947-70E740481C1C}">
                <a14:useLocalDpi xmlns:a14="http://schemas.microsoft.com/office/drawing/2010/main" val="0"/>
              </a:ext>
            </a:extLst>
          </a:blip>
          <a:srcRect t="10131" r="1217" b="50049"/>
          <a:stretch/>
        </p:blipFill>
        <p:spPr>
          <a:xfrm>
            <a:off x="1024179" y="4256202"/>
            <a:ext cx="5484195" cy="1839798"/>
          </a:xfrm>
          <a:prstGeom prst="rect">
            <a:avLst/>
          </a:prstGeom>
        </p:spPr>
      </p:pic>
      <p:sp>
        <p:nvSpPr>
          <p:cNvPr id="9" name="Rectangle 8">
            <a:extLst>
              <a:ext uri="{FF2B5EF4-FFF2-40B4-BE49-F238E27FC236}">
                <a16:creationId xmlns:a16="http://schemas.microsoft.com/office/drawing/2014/main" id="{E005ACB4-1B37-402F-808F-D31C4A241F85}"/>
              </a:ext>
            </a:extLst>
          </p:cNvPr>
          <p:cNvSpPr/>
          <p:nvPr/>
        </p:nvSpPr>
        <p:spPr>
          <a:xfrm>
            <a:off x="1017057" y="4522842"/>
            <a:ext cx="5481818" cy="806151"/>
          </a:xfrm>
          <a:prstGeom prst="rect">
            <a:avLst/>
          </a:prstGeom>
          <a:solidFill>
            <a:srgbClr val="FF7C80">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grpSp>
        <p:nvGrpSpPr>
          <p:cNvPr id="79" name="Google Shape;17657;p325">
            <a:extLst>
              <a:ext uri="{FF2B5EF4-FFF2-40B4-BE49-F238E27FC236}">
                <a16:creationId xmlns:a16="http://schemas.microsoft.com/office/drawing/2014/main" id="{C89E45CB-1A40-472E-A376-7E0F702137C4}"/>
              </a:ext>
            </a:extLst>
          </p:cNvPr>
          <p:cNvGrpSpPr/>
          <p:nvPr/>
        </p:nvGrpSpPr>
        <p:grpSpPr>
          <a:xfrm>
            <a:off x="1130631" y="1529007"/>
            <a:ext cx="5691510" cy="1116955"/>
            <a:chOff x="1270277" y="1192718"/>
            <a:chExt cx="3541518" cy="837715"/>
          </a:xfrm>
        </p:grpSpPr>
        <p:sp>
          <p:nvSpPr>
            <p:cNvPr id="80" name="Google Shape;17658;p325">
              <a:extLst>
                <a:ext uri="{FF2B5EF4-FFF2-40B4-BE49-F238E27FC236}">
                  <a16:creationId xmlns:a16="http://schemas.microsoft.com/office/drawing/2014/main" id="{1DF9D528-403A-488B-9477-AE4623C89330}"/>
                </a:ext>
              </a:extLst>
            </p:cNvPr>
            <p:cNvSpPr txBox="1"/>
            <p:nvPr/>
          </p:nvSpPr>
          <p:spPr>
            <a:xfrm>
              <a:off x="1270277" y="1192718"/>
              <a:ext cx="2083487" cy="215492"/>
            </a:xfrm>
            <a:prstGeom prst="rect">
              <a:avLst/>
            </a:prstGeom>
            <a:noFill/>
            <a:ln>
              <a:noFill/>
            </a:ln>
          </p:spPr>
          <p:txBody>
            <a:bodyPr spcFirstLastPara="1" wrap="square" lIns="0" tIns="0" rIns="0" bIns="0" anchor="t" anchorCtr="0">
              <a:spAutoFit/>
            </a:bodyPr>
            <a:lstStyle/>
            <a:p>
              <a:pPr>
                <a:buClr>
                  <a:schemeClr val="accent1"/>
                </a:buClr>
                <a:buSzPts val="1400"/>
              </a:pPr>
              <a:r>
                <a:rPr lang="en-US" sz="1867" b="1" dirty="0">
                  <a:solidFill>
                    <a:schemeClr val="accent1"/>
                  </a:solidFill>
                  <a:latin typeface="Roboto"/>
                  <a:ea typeface="Roboto"/>
                  <a:sym typeface="Roboto"/>
                </a:rPr>
                <a:t>Prevalence Equation</a:t>
              </a:r>
              <a:endParaRPr sz="2400" dirty="0"/>
            </a:p>
          </p:txBody>
        </p:sp>
        <p:sp>
          <p:nvSpPr>
            <p:cNvPr id="81" name="Google Shape;17659;p325">
              <a:extLst>
                <a:ext uri="{FF2B5EF4-FFF2-40B4-BE49-F238E27FC236}">
                  <a16:creationId xmlns:a16="http://schemas.microsoft.com/office/drawing/2014/main" id="{A68EC561-831B-4B7E-BC89-70BA55085A4D}"/>
                </a:ext>
              </a:extLst>
            </p:cNvPr>
            <p:cNvSpPr txBox="1"/>
            <p:nvPr/>
          </p:nvSpPr>
          <p:spPr>
            <a:xfrm>
              <a:off x="1270279" y="1568913"/>
              <a:ext cx="3541516" cy="461520"/>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a:solidFill>
                    <a:srgbClr val="929292"/>
                  </a:solidFill>
                  <a:latin typeface="Roboto Condensed"/>
                  <a:ea typeface="Roboto Condensed"/>
                  <a:sym typeface="Roboto Condensed"/>
                </a:rPr>
                <a:t>	 		No. of Stadiums</a:t>
              </a:r>
            </a:p>
            <a:p>
              <a:pPr>
                <a:buClr>
                  <a:srgbClr val="929292"/>
                </a:buClr>
                <a:buSzPts val="1000"/>
              </a:pPr>
              <a:r>
                <a:rPr lang="en-US" sz="1333" b="1" dirty="0">
                  <a:solidFill>
                    <a:srgbClr val="929292"/>
                  </a:solidFill>
                  <a:latin typeface="Roboto Condensed"/>
                  <a:ea typeface="Roboto Condensed"/>
                  <a:sym typeface="Roboto Condensed"/>
                </a:rPr>
                <a:t>Prevalence of a county</a:t>
              </a:r>
              <a:r>
                <a:rPr lang="en-US" sz="1333" dirty="0">
                  <a:solidFill>
                    <a:srgbClr val="929292"/>
                  </a:solidFill>
                  <a:latin typeface="Roboto Condensed"/>
                  <a:ea typeface="Roboto Condensed"/>
                  <a:sym typeface="Roboto Condensed"/>
                </a:rPr>
                <a:t> = 		</a:t>
              </a:r>
            </a:p>
            <a:p>
              <a:pPr>
                <a:buClr>
                  <a:srgbClr val="929292"/>
                </a:buClr>
                <a:buSzPts val="1000"/>
              </a:pPr>
              <a:r>
                <a:rPr lang="en-US" sz="1333" dirty="0">
                  <a:solidFill>
                    <a:srgbClr val="929292"/>
                  </a:solidFill>
                  <a:latin typeface="Roboto Condensed"/>
                  <a:ea typeface="Roboto Condensed"/>
                  <a:sym typeface="Roboto Condensed"/>
                </a:rPr>
                <a:t>		            (Population of the city/1000)</a:t>
              </a:r>
              <a:endParaRPr sz="2400" dirty="0"/>
            </a:p>
          </p:txBody>
        </p:sp>
      </p:grpSp>
      <p:sp>
        <p:nvSpPr>
          <p:cNvPr id="82" name="Google Shape;17663;p325">
            <a:extLst>
              <a:ext uri="{FF2B5EF4-FFF2-40B4-BE49-F238E27FC236}">
                <a16:creationId xmlns:a16="http://schemas.microsoft.com/office/drawing/2014/main" id="{C7B7CF71-BBE8-438E-AB7A-E22E32DA7F70}"/>
              </a:ext>
            </a:extLst>
          </p:cNvPr>
          <p:cNvSpPr/>
          <p:nvPr/>
        </p:nvSpPr>
        <p:spPr>
          <a:xfrm>
            <a:off x="602433" y="1828112"/>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cxnSp>
        <p:nvCxnSpPr>
          <p:cNvPr id="83" name="Straight Connector 82">
            <a:extLst>
              <a:ext uri="{FF2B5EF4-FFF2-40B4-BE49-F238E27FC236}">
                <a16:creationId xmlns:a16="http://schemas.microsoft.com/office/drawing/2014/main" id="{1C3293B9-FF91-42E1-B13F-182A81ABAAE6}"/>
              </a:ext>
            </a:extLst>
          </p:cNvPr>
          <p:cNvCxnSpPr>
            <a:cxnSpLocks/>
          </p:cNvCxnSpPr>
          <p:nvPr/>
        </p:nvCxnSpPr>
        <p:spPr>
          <a:xfrm flipV="1">
            <a:off x="2844974" y="2331081"/>
            <a:ext cx="3600000" cy="7200"/>
          </a:xfrm>
          <a:prstGeom prst="line">
            <a:avLst/>
          </a:prstGeom>
          <a:ln/>
        </p:spPr>
        <p:style>
          <a:lnRef idx="1">
            <a:schemeClr val="dk1"/>
          </a:lnRef>
          <a:fillRef idx="0">
            <a:schemeClr val="dk1"/>
          </a:fillRef>
          <a:effectRef idx="0">
            <a:schemeClr val="dk1"/>
          </a:effectRef>
          <a:fontRef idx="minor">
            <a:schemeClr val="tx1"/>
          </a:fontRef>
        </p:style>
      </p:cxnSp>
      <p:cxnSp>
        <p:nvCxnSpPr>
          <p:cNvPr id="84" name="Google Shape;17613;p325">
            <a:extLst>
              <a:ext uri="{FF2B5EF4-FFF2-40B4-BE49-F238E27FC236}">
                <a16:creationId xmlns:a16="http://schemas.microsoft.com/office/drawing/2014/main" id="{2BBEC602-50C8-4242-80CC-47609AC86E0F}"/>
              </a:ext>
            </a:extLst>
          </p:cNvPr>
          <p:cNvCxnSpPr>
            <a:cxnSpLocks/>
          </p:cNvCxnSpPr>
          <p:nvPr/>
        </p:nvCxnSpPr>
        <p:spPr>
          <a:xfrm flipV="1">
            <a:off x="7001435" y="1194537"/>
            <a:ext cx="0" cy="4755094"/>
          </a:xfrm>
          <a:prstGeom prst="straightConnector1">
            <a:avLst/>
          </a:prstGeom>
          <a:noFill/>
          <a:ln w="19050" cap="flat" cmpd="sng">
            <a:solidFill>
              <a:srgbClr val="BFBFBF"/>
            </a:solidFill>
            <a:prstDash val="dot"/>
            <a:round/>
            <a:headEnd type="oval" w="med" len="med"/>
            <a:tailEnd type="oval" w="med" len="med"/>
          </a:ln>
        </p:spPr>
      </p:cxnSp>
      <p:grpSp>
        <p:nvGrpSpPr>
          <p:cNvPr id="85" name="Google Shape;18100;p329">
            <a:extLst>
              <a:ext uri="{FF2B5EF4-FFF2-40B4-BE49-F238E27FC236}">
                <a16:creationId xmlns:a16="http://schemas.microsoft.com/office/drawing/2014/main" id="{FF854522-9438-41D7-8FB6-5DFE590D901C}"/>
              </a:ext>
            </a:extLst>
          </p:cNvPr>
          <p:cNvGrpSpPr/>
          <p:nvPr/>
        </p:nvGrpSpPr>
        <p:grpSpPr>
          <a:xfrm>
            <a:off x="8003918" y="6080009"/>
            <a:ext cx="1661263" cy="268224"/>
            <a:chOff x="2221306" y="3914656"/>
            <a:chExt cx="1245947" cy="201168"/>
          </a:xfrm>
        </p:grpSpPr>
        <p:sp>
          <p:nvSpPr>
            <p:cNvPr id="86" name="Google Shape;18101;p329">
              <a:extLst>
                <a:ext uri="{FF2B5EF4-FFF2-40B4-BE49-F238E27FC236}">
                  <a16:creationId xmlns:a16="http://schemas.microsoft.com/office/drawing/2014/main" id="{3DE395E1-BEC1-46D8-A3DB-22A8CC194C11}"/>
                </a:ext>
              </a:extLst>
            </p:cNvPr>
            <p:cNvSpPr txBox="1"/>
            <p:nvPr/>
          </p:nvSpPr>
          <p:spPr>
            <a:xfrm>
              <a:off x="2433317" y="3934938"/>
              <a:ext cx="1033936" cy="15384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Roboto Condensed"/>
                  <a:sym typeface="Roboto Condensed"/>
                </a:rPr>
                <a:t>LOW PREVALENCE</a:t>
              </a:r>
              <a:endParaRPr sz="1867" kern="0" dirty="0">
                <a:solidFill>
                  <a:srgbClr val="000000"/>
                </a:solidFill>
                <a:latin typeface="Arial"/>
                <a:cs typeface="Arial"/>
                <a:sym typeface="Arial"/>
              </a:endParaRPr>
            </a:p>
          </p:txBody>
        </p:sp>
        <p:sp>
          <p:nvSpPr>
            <p:cNvPr id="87" name="Google Shape;18102;p329">
              <a:extLst>
                <a:ext uri="{FF2B5EF4-FFF2-40B4-BE49-F238E27FC236}">
                  <a16:creationId xmlns:a16="http://schemas.microsoft.com/office/drawing/2014/main" id="{176B0308-09B0-49F5-80D2-997793FAF82C}"/>
                </a:ext>
              </a:extLst>
            </p:cNvPr>
            <p:cNvSpPr/>
            <p:nvPr/>
          </p:nvSpPr>
          <p:spPr>
            <a:xfrm>
              <a:off x="2221306" y="3914656"/>
              <a:ext cx="207097" cy="201168"/>
            </a:xfrm>
            <a:prstGeom prst="ellipse">
              <a:avLst/>
            </a:prstGeom>
            <a:solidFill>
              <a:schemeClr val="tx2"/>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grpSp>
      <p:grpSp>
        <p:nvGrpSpPr>
          <p:cNvPr id="88" name="Google Shape;18100;p329">
            <a:extLst>
              <a:ext uri="{FF2B5EF4-FFF2-40B4-BE49-F238E27FC236}">
                <a16:creationId xmlns:a16="http://schemas.microsoft.com/office/drawing/2014/main" id="{81EF90C9-87EA-48D6-8318-1D0A017E88EE}"/>
              </a:ext>
            </a:extLst>
          </p:cNvPr>
          <p:cNvGrpSpPr/>
          <p:nvPr/>
        </p:nvGrpSpPr>
        <p:grpSpPr>
          <a:xfrm>
            <a:off x="10001179" y="6080009"/>
            <a:ext cx="1661263" cy="268224"/>
            <a:chOff x="2221306" y="3934827"/>
            <a:chExt cx="1245947" cy="201168"/>
          </a:xfrm>
        </p:grpSpPr>
        <p:sp>
          <p:nvSpPr>
            <p:cNvPr id="89" name="Google Shape;18101;p329">
              <a:extLst>
                <a:ext uri="{FF2B5EF4-FFF2-40B4-BE49-F238E27FC236}">
                  <a16:creationId xmlns:a16="http://schemas.microsoft.com/office/drawing/2014/main" id="{D6D9EA16-AEDC-4B00-8CA2-2E6961E85A7F}"/>
                </a:ext>
              </a:extLst>
            </p:cNvPr>
            <p:cNvSpPr txBox="1"/>
            <p:nvPr/>
          </p:nvSpPr>
          <p:spPr>
            <a:xfrm>
              <a:off x="2433317" y="3954677"/>
              <a:ext cx="1033936" cy="15384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Arial"/>
                  <a:sym typeface="Roboto Condensed"/>
                </a:rPr>
                <a:t>HIGH PREVALENCE</a:t>
              </a:r>
              <a:endParaRPr sz="1867" kern="0" dirty="0">
                <a:solidFill>
                  <a:srgbClr val="000000"/>
                </a:solidFill>
                <a:latin typeface="Arial"/>
                <a:cs typeface="Arial"/>
                <a:sym typeface="Arial"/>
              </a:endParaRPr>
            </a:p>
          </p:txBody>
        </p:sp>
        <p:sp>
          <p:nvSpPr>
            <p:cNvPr id="90" name="Google Shape;18102;p329">
              <a:extLst>
                <a:ext uri="{FF2B5EF4-FFF2-40B4-BE49-F238E27FC236}">
                  <a16:creationId xmlns:a16="http://schemas.microsoft.com/office/drawing/2014/main" id="{AB3F22CE-217E-4E61-B6F0-A5727E7881A5}"/>
                </a:ext>
              </a:extLst>
            </p:cNvPr>
            <p:cNvSpPr/>
            <p:nvPr/>
          </p:nvSpPr>
          <p:spPr>
            <a:xfrm>
              <a:off x="2221306" y="3934827"/>
              <a:ext cx="207097" cy="201168"/>
            </a:xfrm>
            <a:prstGeom prst="ellipse">
              <a:avLst/>
            </a:prstGeom>
            <a:solidFill>
              <a:srgbClr val="FF0000"/>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gr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05"/>
        <p:cNvGrpSpPr/>
        <p:nvPr/>
      </p:nvGrpSpPr>
      <p:grpSpPr>
        <a:xfrm>
          <a:off x="0" y="0"/>
          <a:ext cx="0" cy="0"/>
          <a:chOff x="0" y="0"/>
          <a:chExt cx="0" cy="0"/>
        </a:xfrm>
      </p:grpSpPr>
      <p:sp>
        <p:nvSpPr>
          <p:cNvPr id="17609" name="Google Shape;17609;p325"/>
          <p:cNvSpPr txBox="1">
            <a:spLocks noGrp="1"/>
          </p:cNvSpPr>
          <p:nvPr>
            <p:ph type="title"/>
          </p:nvPr>
        </p:nvSpPr>
        <p:spPr>
          <a:xfrm>
            <a:off x="2336800" y="516467"/>
            <a:ext cx="7518400" cy="471365"/>
          </a:xfrm>
          <a:prstGeom prst="rect">
            <a:avLst/>
          </a:prstGeom>
          <a:noFill/>
          <a:ln>
            <a:noFill/>
          </a:ln>
        </p:spPr>
        <p:txBody>
          <a:bodyPr spcFirstLastPara="1" wrap="square" lIns="0" tIns="0" rIns="0" bIns="0" anchor="ctr" anchorCtr="0">
            <a:noAutofit/>
          </a:bodyPr>
          <a:lstStyle/>
          <a:p>
            <a:r>
              <a:rPr lang="en-US" dirty="0"/>
              <a:t>Popularity of Stadiums across UK 	</a:t>
            </a:r>
            <a:endParaRPr dirty="0"/>
          </a:p>
        </p:txBody>
      </p:sp>
      <p:sp>
        <p:nvSpPr>
          <p:cNvPr id="17611" name="Google Shape;17611;p325"/>
          <p:cNvSpPr txBox="1">
            <a:spLocks noGrp="1"/>
          </p:cNvSpPr>
          <p:nvPr>
            <p:ph type="sldNum" idx="12"/>
          </p:nvPr>
        </p:nvSpPr>
        <p:spPr>
          <a:xfrm>
            <a:off x="11662442" y="6408717"/>
            <a:ext cx="508001" cy="366183"/>
          </a:xfrm>
          <a:prstGeom prst="rect">
            <a:avLst/>
          </a:prstGeom>
          <a:noFill/>
          <a:ln>
            <a:noFill/>
          </a:ln>
        </p:spPr>
        <p:txBody>
          <a:bodyPr spcFirstLastPara="1" wrap="square" lIns="121900" tIns="60933" rIns="121900" bIns="60933" anchor="ctr" anchorCtr="0">
            <a:noAutofit/>
          </a:bodyPr>
          <a:lstStyle/>
          <a:p>
            <a:fld id="{00000000-1234-1234-1234-123412341234}" type="slidenum">
              <a:rPr lang="en-US"/>
              <a:pPr/>
              <a:t>8</a:t>
            </a:fld>
            <a:endParaRPr/>
          </a:p>
        </p:txBody>
      </p:sp>
      <p:sp>
        <p:nvSpPr>
          <p:cNvPr id="17612" name="Google Shape;17612;p325"/>
          <p:cNvSpPr/>
          <p:nvPr/>
        </p:nvSpPr>
        <p:spPr>
          <a:xfrm>
            <a:off x="3614259" y="6178455"/>
            <a:ext cx="2117" cy="2117"/>
          </a:xfrm>
          <a:custGeom>
            <a:avLst/>
            <a:gdLst/>
            <a:ahLst/>
            <a:cxnLst/>
            <a:rect l="l" t="t" r="r" b="b"/>
            <a:pathLst>
              <a:path w="1" h="120000" extrusionOk="0">
                <a:moveTo>
                  <a:pt x="1" y="0"/>
                </a:moveTo>
                <a:cubicBezTo>
                  <a:pt x="1" y="0"/>
                  <a:pt x="0" y="0"/>
                  <a:pt x="0" y="0"/>
                </a:cubicBezTo>
                <a:cubicBezTo>
                  <a:pt x="0" y="0"/>
                  <a:pt x="1" y="0"/>
                  <a:pt x="1" y="0"/>
                </a:cubicBezTo>
                <a:close/>
              </a:path>
            </a:pathLst>
          </a:custGeom>
          <a:solidFill>
            <a:srgbClr val="A5A5A5"/>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cxnSp>
        <p:nvCxnSpPr>
          <p:cNvPr id="17613" name="Google Shape;17613;p325"/>
          <p:cNvCxnSpPr>
            <a:cxnSpLocks/>
          </p:cNvCxnSpPr>
          <p:nvPr/>
        </p:nvCxnSpPr>
        <p:spPr>
          <a:xfrm flipV="1">
            <a:off x="7001435" y="1194537"/>
            <a:ext cx="0" cy="4755094"/>
          </a:xfrm>
          <a:prstGeom prst="straightConnector1">
            <a:avLst/>
          </a:prstGeom>
          <a:noFill/>
          <a:ln w="19050" cap="flat" cmpd="sng">
            <a:solidFill>
              <a:srgbClr val="BFBFBF"/>
            </a:solidFill>
            <a:prstDash val="dot"/>
            <a:round/>
            <a:headEnd type="oval" w="med" len="med"/>
            <a:tailEnd type="oval" w="med" len="med"/>
          </a:ln>
        </p:spPr>
      </p:cxnSp>
      <p:grpSp>
        <p:nvGrpSpPr>
          <p:cNvPr id="17657" name="Google Shape;17657;p325"/>
          <p:cNvGrpSpPr/>
          <p:nvPr/>
        </p:nvGrpSpPr>
        <p:grpSpPr>
          <a:xfrm>
            <a:off x="1130631" y="1529007"/>
            <a:ext cx="5691510" cy="1116955"/>
            <a:chOff x="1270277" y="1192718"/>
            <a:chExt cx="3541518" cy="837715"/>
          </a:xfrm>
        </p:grpSpPr>
        <p:sp>
          <p:nvSpPr>
            <p:cNvPr id="17658" name="Google Shape;17658;p325"/>
            <p:cNvSpPr txBox="1"/>
            <p:nvPr/>
          </p:nvSpPr>
          <p:spPr>
            <a:xfrm>
              <a:off x="1270277" y="1192718"/>
              <a:ext cx="2083487" cy="215492"/>
            </a:xfrm>
            <a:prstGeom prst="rect">
              <a:avLst/>
            </a:prstGeom>
            <a:noFill/>
            <a:ln>
              <a:noFill/>
            </a:ln>
          </p:spPr>
          <p:txBody>
            <a:bodyPr spcFirstLastPara="1" wrap="square" lIns="0" tIns="0" rIns="0" bIns="0" anchor="t" anchorCtr="0">
              <a:spAutoFit/>
            </a:bodyPr>
            <a:lstStyle/>
            <a:p>
              <a:pPr>
                <a:buClr>
                  <a:schemeClr val="accent1"/>
                </a:buClr>
                <a:buSzPts val="1400"/>
              </a:pPr>
              <a:r>
                <a:rPr lang="en-US" sz="1867" b="1" dirty="0">
                  <a:solidFill>
                    <a:schemeClr val="accent1"/>
                  </a:solidFill>
                  <a:latin typeface="Roboto"/>
                  <a:ea typeface="Roboto"/>
                  <a:sym typeface="Roboto"/>
                </a:rPr>
                <a:t>Custom Prevalence Equation</a:t>
              </a:r>
              <a:endParaRPr sz="2400" dirty="0"/>
            </a:p>
          </p:txBody>
        </p:sp>
        <p:sp>
          <p:nvSpPr>
            <p:cNvPr id="17659" name="Google Shape;17659;p325"/>
            <p:cNvSpPr txBox="1"/>
            <p:nvPr/>
          </p:nvSpPr>
          <p:spPr>
            <a:xfrm>
              <a:off x="1270279" y="1568913"/>
              <a:ext cx="3541516" cy="461520"/>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a:solidFill>
                    <a:srgbClr val="929292"/>
                  </a:solidFill>
                  <a:latin typeface="Roboto Condensed"/>
                  <a:ea typeface="Roboto Condensed"/>
                  <a:sym typeface="Roboto Condensed"/>
                </a:rPr>
                <a:t>	 		No. of Stadiums</a:t>
              </a:r>
            </a:p>
            <a:p>
              <a:pPr>
                <a:buClr>
                  <a:srgbClr val="929292"/>
                </a:buClr>
                <a:buSzPts val="1000"/>
              </a:pPr>
              <a:r>
                <a:rPr lang="en-US" sz="1333" dirty="0">
                  <a:solidFill>
                    <a:srgbClr val="929292"/>
                  </a:solidFill>
                  <a:latin typeface="Roboto Condensed"/>
                  <a:ea typeface="Roboto Condensed"/>
                  <a:sym typeface="Roboto Condensed"/>
                </a:rPr>
                <a:t> </a:t>
              </a:r>
              <a:r>
                <a:rPr lang="en-US" sz="1333" b="1" dirty="0">
                  <a:solidFill>
                    <a:srgbClr val="929292"/>
                  </a:solidFill>
                  <a:latin typeface="Roboto Condensed"/>
                  <a:ea typeface="Roboto Condensed"/>
                  <a:sym typeface="Roboto Condensed"/>
                </a:rPr>
                <a:t>Prevalence of a county </a:t>
              </a:r>
              <a:r>
                <a:rPr lang="en-US" sz="1333" dirty="0">
                  <a:solidFill>
                    <a:srgbClr val="929292"/>
                  </a:solidFill>
                  <a:latin typeface="Roboto Condensed"/>
                  <a:ea typeface="Roboto Condensed"/>
                  <a:sym typeface="Roboto Condensed"/>
                </a:rPr>
                <a:t>= 	</a:t>
              </a:r>
            </a:p>
            <a:p>
              <a:pPr>
                <a:buClr>
                  <a:srgbClr val="929292"/>
                </a:buClr>
                <a:buSzPts val="1000"/>
              </a:pPr>
              <a:r>
                <a:rPr lang="en-US" sz="1333" dirty="0">
                  <a:solidFill>
                    <a:srgbClr val="929292"/>
                  </a:solidFill>
                  <a:latin typeface="Roboto Condensed"/>
                  <a:ea typeface="Roboto Condensed"/>
                  <a:sym typeface="Roboto Condensed"/>
                </a:rPr>
                <a:t>		(Total UK population/Population of the city)</a:t>
              </a:r>
              <a:endParaRPr sz="2400" dirty="0"/>
            </a:p>
          </p:txBody>
        </p:sp>
      </p:grpSp>
      <p:grpSp>
        <p:nvGrpSpPr>
          <p:cNvPr id="17660" name="Google Shape;17660;p325"/>
          <p:cNvGrpSpPr/>
          <p:nvPr/>
        </p:nvGrpSpPr>
        <p:grpSpPr>
          <a:xfrm>
            <a:off x="1130631" y="3113681"/>
            <a:ext cx="4722023" cy="711685"/>
            <a:chOff x="1270277" y="2114430"/>
            <a:chExt cx="3541517" cy="533764"/>
          </a:xfrm>
        </p:grpSpPr>
        <p:sp>
          <p:nvSpPr>
            <p:cNvPr id="17661" name="Google Shape;17661;p325"/>
            <p:cNvSpPr txBox="1"/>
            <p:nvPr/>
          </p:nvSpPr>
          <p:spPr>
            <a:xfrm>
              <a:off x="1270277" y="2114430"/>
              <a:ext cx="1071897" cy="215492"/>
            </a:xfrm>
            <a:prstGeom prst="rect">
              <a:avLst/>
            </a:prstGeom>
            <a:noFill/>
            <a:ln>
              <a:noFill/>
            </a:ln>
          </p:spPr>
          <p:txBody>
            <a:bodyPr spcFirstLastPara="1" wrap="square" lIns="0" tIns="0" rIns="0" bIns="0" anchor="t" anchorCtr="0">
              <a:spAutoFit/>
            </a:bodyPr>
            <a:lstStyle/>
            <a:p>
              <a:pPr>
                <a:buClr>
                  <a:schemeClr val="accent2"/>
                </a:buClr>
                <a:buSzPts val="1400"/>
              </a:pPr>
              <a:r>
                <a:rPr lang="en-US" sz="1867" b="1" dirty="0">
                  <a:solidFill>
                    <a:schemeClr val="accent2"/>
                  </a:solidFill>
                  <a:latin typeface="Roboto"/>
                  <a:ea typeface="Roboto"/>
                  <a:cs typeface="Roboto"/>
                  <a:sym typeface="Roboto"/>
                </a:rPr>
                <a:t>Outcome</a:t>
              </a:r>
              <a:endParaRPr sz="1867" b="1" dirty="0">
                <a:solidFill>
                  <a:schemeClr val="accent2"/>
                </a:solidFill>
                <a:latin typeface="Roboto"/>
                <a:ea typeface="Roboto"/>
                <a:cs typeface="Roboto"/>
                <a:sym typeface="Roboto"/>
              </a:endParaRPr>
            </a:p>
          </p:txBody>
        </p:sp>
        <p:sp>
          <p:nvSpPr>
            <p:cNvPr id="17662" name="Google Shape;17662;p325"/>
            <p:cNvSpPr txBox="1"/>
            <p:nvPr/>
          </p:nvSpPr>
          <p:spPr>
            <a:xfrm>
              <a:off x="1270277" y="2340513"/>
              <a:ext cx="3541517" cy="307681"/>
            </a:xfrm>
            <a:prstGeom prst="rect">
              <a:avLst/>
            </a:prstGeom>
            <a:noFill/>
            <a:ln>
              <a:noFill/>
            </a:ln>
          </p:spPr>
          <p:txBody>
            <a:bodyPr spcFirstLastPara="1" wrap="square" lIns="0" tIns="0" rIns="0" bIns="0" anchor="t" anchorCtr="0">
              <a:spAutoFit/>
            </a:bodyPr>
            <a:lstStyle/>
            <a:p>
              <a:pPr>
                <a:buClr>
                  <a:srgbClr val="929292"/>
                </a:buClr>
                <a:buSzPts val="1000"/>
              </a:pPr>
              <a:r>
                <a:rPr lang="en-US" sz="1333" dirty="0">
                  <a:solidFill>
                    <a:srgbClr val="929292"/>
                  </a:solidFill>
                  <a:latin typeface="Roboto Condensed"/>
                  <a:ea typeface="Roboto Condensed"/>
                  <a:sym typeface="Roboto Condensed"/>
                </a:rPr>
                <a:t>Greater London has the highest prevalence ratio. Due to its popularity, this city would be the best place to check the rest of the FIFA criteria.</a:t>
              </a:r>
            </a:p>
          </p:txBody>
        </p:sp>
      </p:grpSp>
      <p:sp>
        <p:nvSpPr>
          <p:cNvPr id="17663" name="Google Shape;17663;p325"/>
          <p:cNvSpPr/>
          <p:nvPr/>
        </p:nvSpPr>
        <p:spPr>
          <a:xfrm>
            <a:off x="602433" y="1816330"/>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1"/>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sp>
        <p:nvSpPr>
          <p:cNvPr id="17664" name="Google Shape;17664;p325"/>
          <p:cNvSpPr/>
          <p:nvPr/>
        </p:nvSpPr>
        <p:spPr>
          <a:xfrm>
            <a:off x="602433" y="3339009"/>
            <a:ext cx="414624" cy="41462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accent2"/>
          </a:solidFill>
          <a:ln>
            <a:noFill/>
          </a:ln>
        </p:spPr>
        <p:txBody>
          <a:bodyPr spcFirstLastPara="1" wrap="square" lIns="121900" tIns="60933" rIns="121900" bIns="60933" anchor="t" anchorCtr="0">
            <a:noAutofit/>
          </a:bodyPr>
          <a:lstStyle/>
          <a:p>
            <a:endParaRPr sz="2667">
              <a:solidFill>
                <a:schemeClr val="dk1"/>
              </a:solidFill>
              <a:latin typeface="Roboto Condensed"/>
              <a:ea typeface="Roboto Condensed"/>
              <a:cs typeface="Roboto Condensed"/>
              <a:sym typeface="Roboto Condensed"/>
            </a:endParaRPr>
          </a:p>
        </p:txBody>
      </p:sp>
      <p:cxnSp>
        <p:nvCxnSpPr>
          <p:cNvPr id="6" name="Straight Connector 5">
            <a:extLst>
              <a:ext uri="{FF2B5EF4-FFF2-40B4-BE49-F238E27FC236}">
                <a16:creationId xmlns:a16="http://schemas.microsoft.com/office/drawing/2014/main" id="{5C34DB1A-8BE6-4277-9F0F-9ABFAC87D15A}"/>
              </a:ext>
            </a:extLst>
          </p:cNvPr>
          <p:cNvCxnSpPr>
            <a:cxnSpLocks/>
          </p:cNvCxnSpPr>
          <p:nvPr/>
        </p:nvCxnSpPr>
        <p:spPr>
          <a:xfrm>
            <a:off x="2922494" y="2331081"/>
            <a:ext cx="3504551" cy="0"/>
          </a:xfrm>
          <a:prstGeom prst="line">
            <a:avLst/>
          </a:prstGeom>
          <a:ln/>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6DC0C8FD-D45C-47ED-9FB0-7BE565E733B0}"/>
              </a:ext>
            </a:extLst>
          </p:cNvPr>
          <p:cNvPicPr>
            <a:picLocks noChangeAspect="1"/>
          </p:cNvPicPr>
          <p:nvPr/>
        </p:nvPicPr>
        <p:blipFill>
          <a:blip r:embed="rId3"/>
          <a:stretch>
            <a:fillRect/>
          </a:stretch>
        </p:blipFill>
        <p:spPr>
          <a:xfrm>
            <a:off x="7563389" y="1131573"/>
            <a:ext cx="4203584" cy="4831161"/>
          </a:xfrm>
          <a:prstGeom prst="rect">
            <a:avLst/>
          </a:prstGeom>
        </p:spPr>
      </p:pic>
      <p:pic>
        <p:nvPicPr>
          <p:cNvPr id="14" name="Picture 13">
            <a:extLst>
              <a:ext uri="{FF2B5EF4-FFF2-40B4-BE49-F238E27FC236}">
                <a16:creationId xmlns:a16="http://schemas.microsoft.com/office/drawing/2014/main" id="{B317867F-C21A-4076-A1BB-062F54C1DDCC}"/>
              </a:ext>
            </a:extLst>
          </p:cNvPr>
          <p:cNvPicPr>
            <a:picLocks noChangeAspect="1"/>
          </p:cNvPicPr>
          <p:nvPr/>
        </p:nvPicPr>
        <p:blipFill>
          <a:blip r:embed="rId4"/>
          <a:stretch>
            <a:fillRect/>
          </a:stretch>
        </p:blipFill>
        <p:spPr>
          <a:xfrm>
            <a:off x="809745" y="4479051"/>
            <a:ext cx="5497079" cy="1630800"/>
          </a:xfrm>
          <a:prstGeom prst="rect">
            <a:avLst/>
          </a:prstGeom>
        </p:spPr>
      </p:pic>
      <p:grpSp>
        <p:nvGrpSpPr>
          <p:cNvPr id="27" name="Google Shape;18100;p329">
            <a:extLst>
              <a:ext uri="{FF2B5EF4-FFF2-40B4-BE49-F238E27FC236}">
                <a16:creationId xmlns:a16="http://schemas.microsoft.com/office/drawing/2014/main" id="{16EA1884-D70A-4601-9629-6C7817C312DA}"/>
              </a:ext>
            </a:extLst>
          </p:cNvPr>
          <p:cNvGrpSpPr/>
          <p:nvPr/>
        </p:nvGrpSpPr>
        <p:grpSpPr>
          <a:xfrm>
            <a:off x="8003918" y="6080009"/>
            <a:ext cx="1661263" cy="268224"/>
            <a:chOff x="2221306" y="3914656"/>
            <a:chExt cx="1245947" cy="201168"/>
          </a:xfrm>
        </p:grpSpPr>
        <p:sp>
          <p:nvSpPr>
            <p:cNvPr id="28" name="Google Shape;18101;p329">
              <a:extLst>
                <a:ext uri="{FF2B5EF4-FFF2-40B4-BE49-F238E27FC236}">
                  <a16:creationId xmlns:a16="http://schemas.microsoft.com/office/drawing/2014/main" id="{D718F289-DC20-4802-B33C-4B99398D8E44}"/>
                </a:ext>
              </a:extLst>
            </p:cNvPr>
            <p:cNvSpPr txBox="1"/>
            <p:nvPr/>
          </p:nvSpPr>
          <p:spPr>
            <a:xfrm>
              <a:off x="2433317" y="3934938"/>
              <a:ext cx="1033936" cy="15384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Roboto Condensed"/>
                  <a:sym typeface="Roboto Condensed"/>
                </a:rPr>
                <a:t>LOW PREVALENCE</a:t>
              </a:r>
              <a:endParaRPr sz="1867" kern="0" dirty="0">
                <a:solidFill>
                  <a:srgbClr val="000000"/>
                </a:solidFill>
                <a:latin typeface="Arial"/>
                <a:cs typeface="Arial"/>
                <a:sym typeface="Arial"/>
              </a:endParaRPr>
            </a:p>
          </p:txBody>
        </p:sp>
        <p:sp>
          <p:nvSpPr>
            <p:cNvPr id="29" name="Google Shape;18102;p329">
              <a:extLst>
                <a:ext uri="{FF2B5EF4-FFF2-40B4-BE49-F238E27FC236}">
                  <a16:creationId xmlns:a16="http://schemas.microsoft.com/office/drawing/2014/main" id="{DBECBD4A-181C-46E9-BBA1-C3EFAA0D85CB}"/>
                </a:ext>
              </a:extLst>
            </p:cNvPr>
            <p:cNvSpPr/>
            <p:nvPr/>
          </p:nvSpPr>
          <p:spPr>
            <a:xfrm>
              <a:off x="2221306" y="3914656"/>
              <a:ext cx="207097" cy="201168"/>
            </a:xfrm>
            <a:prstGeom prst="ellipse">
              <a:avLst/>
            </a:prstGeom>
            <a:solidFill>
              <a:srgbClr val="FFFF00"/>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grpSp>
      <p:grpSp>
        <p:nvGrpSpPr>
          <p:cNvPr id="30" name="Google Shape;18100;p329">
            <a:extLst>
              <a:ext uri="{FF2B5EF4-FFF2-40B4-BE49-F238E27FC236}">
                <a16:creationId xmlns:a16="http://schemas.microsoft.com/office/drawing/2014/main" id="{9CFADEC3-AAFF-4B40-A9BF-91275AB277AF}"/>
              </a:ext>
            </a:extLst>
          </p:cNvPr>
          <p:cNvGrpSpPr/>
          <p:nvPr/>
        </p:nvGrpSpPr>
        <p:grpSpPr>
          <a:xfrm>
            <a:off x="10001179" y="6080009"/>
            <a:ext cx="1661263" cy="268224"/>
            <a:chOff x="2221306" y="3934827"/>
            <a:chExt cx="1245947" cy="201168"/>
          </a:xfrm>
        </p:grpSpPr>
        <p:sp>
          <p:nvSpPr>
            <p:cNvPr id="31" name="Google Shape;18101;p329">
              <a:extLst>
                <a:ext uri="{FF2B5EF4-FFF2-40B4-BE49-F238E27FC236}">
                  <a16:creationId xmlns:a16="http://schemas.microsoft.com/office/drawing/2014/main" id="{9C473594-4290-43D6-8A2F-0714B571DF33}"/>
                </a:ext>
              </a:extLst>
            </p:cNvPr>
            <p:cNvSpPr txBox="1"/>
            <p:nvPr/>
          </p:nvSpPr>
          <p:spPr>
            <a:xfrm>
              <a:off x="2433317" y="3954677"/>
              <a:ext cx="1033936" cy="153841"/>
            </a:xfrm>
            <a:prstGeom prst="rect">
              <a:avLst/>
            </a:prstGeom>
            <a:noFill/>
            <a:ln>
              <a:noFill/>
            </a:ln>
          </p:spPr>
          <p:txBody>
            <a:bodyPr spcFirstLastPara="1" wrap="square" lIns="0" tIns="0" rIns="0" bIns="0" anchor="t" anchorCtr="0">
              <a:spAutoFit/>
            </a:bodyPr>
            <a:lstStyle/>
            <a:p>
              <a:pPr algn="ctr" defTabSz="1219170">
                <a:buClr>
                  <a:srgbClr val="000000"/>
                </a:buClr>
              </a:pPr>
              <a:r>
                <a:rPr lang="en-US" sz="1333" b="1" kern="0" dirty="0">
                  <a:solidFill>
                    <a:srgbClr val="5B5B5B"/>
                  </a:solidFill>
                  <a:latin typeface="Roboto Condensed"/>
                  <a:ea typeface="Roboto Condensed"/>
                  <a:cs typeface="Arial"/>
                  <a:sym typeface="Roboto Condensed"/>
                </a:rPr>
                <a:t>HIGH PREVALENCE</a:t>
              </a:r>
              <a:endParaRPr sz="1867" kern="0" dirty="0">
                <a:solidFill>
                  <a:srgbClr val="000000"/>
                </a:solidFill>
                <a:latin typeface="Arial"/>
                <a:cs typeface="Arial"/>
                <a:sym typeface="Arial"/>
              </a:endParaRPr>
            </a:p>
          </p:txBody>
        </p:sp>
        <p:sp>
          <p:nvSpPr>
            <p:cNvPr id="32" name="Google Shape;18102;p329">
              <a:extLst>
                <a:ext uri="{FF2B5EF4-FFF2-40B4-BE49-F238E27FC236}">
                  <a16:creationId xmlns:a16="http://schemas.microsoft.com/office/drawing/2014/main" id="{2D9F97C4-534D-49D6-BA1F-E2CE5B679EAB}"/>
                </a:ext>
              </a:extLst>
            </p:cNvPr>
            <p:cNvSpPr/>
            <p:nvPr/>
          </p:nvSpPr>
          <p:spPr>
            <a:xfrm>
              <a:off x="2221306" y="3934827"/>
              <a:ext cx="207097" cy="201168"/>
            </a:xfrm>
            <a:prstGeom prst="ellipse">
              <a:avLst/>
            </a:prstGeom>
            <a:solidFill>
              <a:srgbClr val="FF0000"/>
            </a:solidFill>
            <a:ln>
              <a:solidFill>
                <a:schemeClr val="tx1"/>
              </a:solidFill>
            </a:ln>
          </p:spPr>
          <p:txBody>
            <a:bodyPr spcFirstLastPara="1" wrap="square" lIns="121900" tIns="60933" rIns="121900" bIns="60933" anchor="ctr" anchorCtr="0">
              <a:noAutofit/>
            </a:bodyPr>
            <a:lstStyle/>
            <a:p>
              <a:pPr algn="ctr" defTabSz="1219170">
                <a:buClr>
                  <a:srgbClr val="000000"/>
                </a:buClr>
              </a:pPr>
              <a:endParaRPr sz="2667" kern="0" dirty="0">
                <a:solidFill>
                  <a:srgbClr val="FFFFFF"/>
                </a:solidFill>
                <a:latin typeface="Roboto Condensed"/>
                <a:ea typeface="Roboto Condensed"/>
                <a:cs typeface="Roboto Condensed"/>
                <a:sym typeface="Roboto Condensed"/>
              </a:endParaRPr>
            </a:p>
          </p:txBody>
        </p:sp>
      </p:grpSp>
    </p:spTree>
    <p:extLst>
      <p:ext uri="{BB962C8B-B14F-4D97-AF65-F5344CB8AC3E}">
        <p14:creationId xmlns:p14="http://schemas.microsoft.com/office/powerpoint/2010/main" val="434071780"/>
      </p:ext>
    </p:extLst>
  </p:cSld>
  <p:clrMapOvr>
    <a:masterClrMapping/>
  </p:clrMapOvr>
  <p:transition>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10"/>
        <p:cNvGrpSpPr/>
        <p:nvPr/>
      </p:nvGrpSpPr>
      <p:grpSpPr>
        <a:xfrm>
          <a:off x="0" y="0"/>
          <a:ext cx="0" cy="0"/>
          <a:chOff x="0" y="0"/>
          <a:chExt cx="0" cy="0"/>
        </a:xfrm>
      </p:grpSpPr>
      <p:sp>
        <p:nvSpPr>
          <p:cNvPr id="16312" name="Google Shape;16312;p317"/>
          <p:cNvSpPr txBox="1"/>
          <p:nvPr/>
        </p:nvSpPr>
        <p:spPr>
          <a:xfrm>
            <a:off x="2964154" y="396260"/>
            <a:ext cx="6263691" cy="697509"/>
          </a:xfrm>
          <a:prstGeom prst="rect">
            <a:avLst/>
          </a:prstGeom>
          <a:noFill/>
          <a:ln>
            <a:noFill/>
          </a:ln>
        </p:spPr>
        <p:txBody>
          <a:bodyPr spcFirstLastPara="1" wrap="square" lIns="121900" tIns="60933" rIns="121900" bIns="60933" anchor="t" anchorCtr="0">
            <a:spAutoFit/>
          </a:bodyPr>
          <a:lstStyle/>
          <a:p>
            <a:r>
              <a:rPr lang="en-US" sz="3733" b="1" dirty="0">
                <a:solidFill>
                  <a:srgbClr val="929292"/>
                </a:solidFill>
                <a:latin typeface="Roboto Condensed"/>
                <a:ea typeface="Roboto Condensed"/>
                <a:cs typeface="Roboto Condensed"/>
                <a:sym typeface="Roboto Condensed"/>
              </a:rPr>
              <a:t>Let’s go to Greater London…</a:t>
            </a:r>
            <a:endParaRPr sz="3733" b="1" dirty="0">
              <a:solidFill>
                <a:srgbClr val="929292"/>
              </a:solidFill>
              <a:latin typeface="Roboto Condensed"/>
              <a:ea typeface="Roboto Condensed"/>
              <a:cs typeface="Roboto Condensed"/>
              <a:sym typeface="Roboto Condensed"/>
            </a:endParaRPr>
          </a:p>
        </p:txBody>
      </p:sp>
      <p:pic>
        <p:nvPicPr>
          <p:cNvPr id="7170" name="Picture 2">
            <a:extLst>
              <a:ext uri="{FF2B5EF4-FFF2-40B4-BE49-F238E27FC236}">
                <a16:creationId xmlns:a16="http://schemas.microsoft.com/office/drawing/2014/main" id="{0F870309-6866-4300-B9EF-1D3A1906E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40" y="1063289"/>
            <a:ext cx="8463280" cy="56421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{103BB24C-39D2-40CB-8528-F295C84648A8}tf56160789_win32</Template>
  <TotalTime>3399</TotalTime>
  <Words>910</Words>
  <Application>Microsoft Office PowerPoint</Application>
  <PresentationFormat>Widescreen</PresentationFormat>
  <Paragraphs>157</Paragraphs>
  <Slides>21</Slides>
  <Notes>19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Bookman Old Style</vt:lpstr>
      <vt:lpstr>Calibri</vt:lpstr>
      <vt:lpstr>Franklin Gothic Book</vt:lpstr>
      <vt:lpstr>Roboto</vt:lpstr>
      <vt:lpstr>Roboto Condensed</vt:lpstr>
      <vt:lpstr>Wingdings</vt:lpstr>
      <vt:lpstr>1_RetrospectVTI</vt:lpstr>
      <vt:lpstr>1_Custom Design</vt:lpstr>
      <vt:lpstr>PowerPoint Presentation</vt:lpstr>
      <vt:lpstr>ABOUT FIFA WORLD CUP</vt:lpstr>
      <vt:lpstr>FIFA WORLD CUP REQUIREMENTS</vt:lpstr>
      <vt:lpstr>Which is the best city to host Soccer World cup in UK ?</vt:lpstr>
      <vt:lpstr>UK Map infographic</vt:lpstr>
      <vt:lpstr>Heatmap for stadiums across UK</vt:lpstr>
      <vt:lpstr>Popularity of Stadiums across UK  </vt:lpstr>
      <vt:lpstr>Popularity of Stadiums across UK  </vt:lpstr>
      <vt:lpstr>PowerPoint Presentation</vt:lpstr>
      <vt:lpstr>PowerPoint Presentation</vt:lpstr>
      <vt:lpstr>Training Stadium Criteria   </vt:lpstr>
      <vt:lpstr>PowerPoint Presentation</vt:lpstr>
      <vt:lpstr>Transportation Criteria - Airports </vt:lpstr>
      <vt:lpstr>PowerPoint Presentation</vt:lpstr>
      <vt:lpstr>Accommodation Criteria - Hotels </vt:lpstr>
      <vt:lpstr>Accommodation Criteria - Restaurants </vt:lpstr>
      <vt:lpstr>PowerPoint Presentation</vt:lpstr>
      <vt:lpstr>Emergency Criteria - Hospitals </vt:lpstr>
      <vt:lpstr>Greater London stadiums meeting the FIFA conditions</vt:lpstr>
      <vt:lpstr>PowerPoint Presentation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UK host FIFA World Cup?</dc:title>
  <dc:creator>naveen ramprasad</dc:creator>
  <cp:lastModifiedBy>naveen ramprasad</cp:lastModifiedBy>
  <cp:revision>88</cp:revision>
  <dcterms:created xsi:type="dcterms:W3CDTF">2022-01-08T10:39:38Z</dcterms:created>
  <dcterms:modified xsi:type="dcterms:W3CDTF">2022-01-10T19:19:03Z</dcterms:modified>
</cp:coreProperties>
</file>